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4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B83ABB-0F8B-4ADE-975A-A8C30FA33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E945EDC-95B5-4C33-A871-17928B7B8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5A8BAB-F1A8-4FE0-8AA8-FA3F4AD4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1A8-B500-43B8-8D11-9700A0EDA0A1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1C1D69-E38D-4D37-B26E-498A7375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70B8A5-E0AE-424C-8732-70F6F443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8DF7-B0FC-490B-B26D-4610918DC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96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18DA40-B092-45D0-BD26-92D32B19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07364F1-31E5-4ED0-8F62-26BA5E868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D2957A-2DDF-4456-BB44-FE69FD45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1A8-B500-43B8-8D11-9700A0EDA0A1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B64F88-764B-4DB0-A327-9B19F316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03C7F3-92A6-404D-B0BD-0A1EF21A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8DF7-B0FC-490B-B26D-4610918DC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41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136DCBC-225C-4D0A-9164-4A4D28FF8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EFB2DD2-D10C-4221-BF93-A36A2033B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A01D9E-B667-4F73-847E-41F9A7EE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1A8-B500-43B8-8D11-9700A0EDA0A1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F18BFB-63CB-4DE1-9A7E-0A93C975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918AA0-C1C0-4835-A459-E194CF38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8DF7-B0FC-490B-B26D-4610918DC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79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93B54E-966F-4FC9-B57A-720C80CD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E88F68-9295-4D21-9D15-3C76BC4A2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574623-0C9B-4F0C-9E52-AC465D14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1A8-B500-43B8-8D11-9700A0EDA0A1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329017-7CB0-48FB-8AA7-02AF7B57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DF3CB3-126B-4473-851D-CE559D36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8DF7-B0FC-490B-B26D-4610918DC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69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C860FE-0984-4EE8-9DED-C017EB44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F180D7B-F082-4E73-B76C-478BF04F0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70ACCD-523F-4451-9C61-7DE1F186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1A8-B500-43B8-8D11-9700A0EDA0A1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3EEE31-CDFC-42AA-ACDC-F8A001C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239F95-5EB1-47AB-930E-DC710F2A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8DF7-B0FC-490B-B26D-4610918DC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21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96CFDF-8C3D-411C-B1DD-D1C8194D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743FE3-1ABE-4B1A-BA73-8855AA503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CBCBA57-A37D-4636-9C76-537C2DA22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B636A6C-7846-451E-A7FA-189F6404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1A8-B500-43B8-8D11-9700A0EDA0A1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5B612F3-252B-48DA-B6F7-0BA76C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D4F91EC-6BB1-4F99-ABEB-79359DA6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8DF7-B0FC-490B-B26D-4610918DC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61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7CA01A-7E0A-4BFC-AFEA-D6D9A87C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15C109B-BCD8-45A6-A75C-218FE4A5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55A1B3A-F09D-490A-B532-AEFB88F3D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A3EBED8-52CE-4CEB-98A5-20922CEAF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C7F605B-88FB-4F99-981B-AD9998174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D71FEF4-35E8-42E3-B973-1DCE7631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1A8-B500-43B8-8D11-9700A0EDA0A1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7BA82D7-3794-4821-AF1E-46AA0A8E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5D59F54-03C4-4735-A5B5-C67D6EF7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8DF7-B0FC-490B-B26D-4610918DC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80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980BBD-6F8E-4AA0-8358-105158D8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7B84F68-4699-4E0D-8D9A-D5128E9D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1A8-B500-43B8-8D11-9700A0EDA0A1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EA276F6-A4ED-40E9-9F89-3AF87F41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F331B5-BE1B-4E17-B473-014BD3B5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8DF7-B0FC-490B-B26D-4610918DC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17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F1C9A4D-F9A3-47C8-B623-3E5ED847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1A8-B500-43B8-8D11-9700A0EDA0A1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E47D4F7-99DD-4CA6-BDEE-34C75C98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6FDAE9C-3B0E-4B89-A09A-EE90FE33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8DF7-B0FC-490B-B26D-4610918DC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68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9A27D2-6E9F-4FC1-AE4E-2B63DA15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B7F09A-7000-4B1F-AC2D-4171DC67C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D3FD1A1-C548-40A3-B7BB-DDAD98BD4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E31D258-FA47-4D49-9FF7-A4623A2C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1A8-B500-43B8-8D11-9700A0EDA0A1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0DD41F1-94D9-4981-A8E9-76EE152F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9C8792-DA7B-42FD-826A-C5AE85DC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8DF7-B0FC-490B-B26D-4610918DC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69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FCDDC4-A763-4982-8DFA-5FA82270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7F7D0C8-4D5B-4D4F-A7FC-0D554F95D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493399-28B2-4037-AEC8-0DFCE1F9A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AC08608-6550-4C0F-AF3E-E94F67A8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1A8-B500-43B8-8D11-9700A0EDA0A1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F5F54C-9B0C-49CF-A95C-33872CB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E753C1-7D66-4118-A533-1027821E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8DF7-B0FC-490B-B26D-4610918DC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92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0B986E4-C47D-4D36-9F61-424BA440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3CC2BB-D8F3-4989-93C2-15005B8AE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E9F0D3-2E54-41E3-9733-3B3049196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41A8-B500-43B8-8D11-9700A0EDA0A1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F12E25-8D30-45E4-A38D-F2E0661DD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5BC754-C9E4-4E49-986F-8CEC3569A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8DF7-B0FC-490B-B26D-4610918DC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FB063B-8711-41C2-AAC3-0B43CC008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9" y="61442"/>
            <a:ext cx="10717121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4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00E9E8F-54B9-45B7-A139-2514F166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08" y="547285"/>
            <a:ext cx="10631384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9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69E189B-A659-4713-9F88-A4E98435F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1" y="4284"/>
            <a:ext cx="11012437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7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CA97D2B-3D78-46F3-A14E-458136310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20" y="328114"/>
            <a:ext cx="11012437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8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C89298C-306C-46C7-98D2-583A97488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11" y="2942219"/>
            <a:ext cx="7233234" cy="379744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5D96D0A-3A14-40BE-BAFB-C855E8507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594" y="252806"/>
            <a:ext cx="4297515" cy="26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4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F18D232-656E-4B2A-BB5C-C9732B2C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9" y="252610"/>
            <a:ext cx="11765017" cy="37152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FC0336E-00F5-4270-A05D-5955594E6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53" y="728965"/>
            <a:ext cx="2600688" cy="347711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140681D-D61C-49E5-94C0-E372291A5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952" y="728965"/>
            <a:ext cx="6916115" cy="449642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8360A20-AAB2-47A8-9ED2-3E1D23ED1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53" y="4266838"/>
            <a:ext cx="2105319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6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7265822-F40E-4E5D-8A1C-FB34B50DB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2" y="565330"/>
            <a:ext cx="11355964" cy="39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CC46F28-8A59-4323-9DF1-2CF4634BDC5B}"/>
              </a:ext>
            </a:extLst>
          </p:cNvPr>
          <p:cNvSpPr txBox="1"/>
          <p:nvPr/>
        </p:nvSpPr>
        <p:spPr>
          <a:xfrm>
            <a:off x="5260489" y="2732443"/>
            <a:ext cx="130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Optimize</a:t>
            </a:r>
          </a:p>
        </p:txBody>
      </p:sp>
    </p:spTree>
    <p:extLst>
      <p:ext uri="{BB962C8B-B14F-4D97-AF65-F5344CB8AC3E}">
        <p14:creationId xmlns:p14="http://schemas.microsoft.com/office/powerpoint/2010/main" val="157536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2D78762-8AAA-4B8D-9EB7-3B41E018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32" y="1728550"/>
            <a:ext cx="5801535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5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389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23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3BE497F-0142-4D1E-81BF-F04F76625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667"/>
            <a:ext cx="12192000" cy="50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9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24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754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444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1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213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38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979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4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F23C692-2050-4ACE-A3F9-FAE7FFA94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1" y="128127"/>
            <a:ext cx="10983858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6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A1B124B-85F4-479C-B447-BCCB6571E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3" y="666785"/>
            <a:ext cx="11126753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3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BA352D0-8625-41ED-89EB-EB66F1D72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11" y="0"/>
            <a:ext cx="11001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0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73C78B7-EC2E-4A49-BAA1-2E3581710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190526"/>
            <a:ext cx="9466060" cy="307496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B8F6EFE-5CEE-46BF-BB82-82DFDB7BC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5" y="3429000"/>
            <a:ext cx="7520700" cy="30393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9F58204-F090-486D-AE62-A1F31381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105" y="3631587"/>
            <a:ext cx="4188248" cy="26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0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B48B3A7-870E-4C9E-ADBA-1797835C8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17" y="237224"/>
            <a:ext cx="1043133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1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5A93F56-E2A6-4625-A039-7BAC0DB87F6D}"/>
              </a:ext>
            </a:extLst>
          </p:cNvPr>
          <p:cNvSpPr txBox="1"/>
          <p:nvPr/>
        </p:nvSpPr>
        <p:spPr>
          <a:xfrm>
            <a:off x="329394" y="570023"/>
            <a:ext cx="104789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400" dirty="0"/>
              <a:t>Pek çok optimizasyon algoritması bulunmaktadır.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400" dirty="0"/>
              <a:t>Ancak bu metotların çoğu ancak belirli bir tür problemin çözümü için geliştirilmiş </a:t>
            </a:r>
          </a:p>
          <a:p>
            <a:pPr algn="just"/>
            <a:r>
              <a:rPr lang="tr-TR" sz="2400" dirty="0"/>
              <a:t>yöntemlerdir. </a:t>
            </a:r>
          </a:p>
          <a:p>
            <a:pPr algn="just"/>
            <a:r>
              <a:rPr lang="tr-TR" sz="2400" dirty="0"/>
              <a:t>Bu nedenle, optimizasyon probleminin çözümü için gerekli metodun seçimi için, </a:t>
            </a:r>
          </a:p>
          <a:p>
            <a:pPr algn="just"/>
            <a:r>
              <a:rPr lang="tr-TR" sz="2400" dirty="0"/>
              <a:t>optimizasyon probleminin türünün belirlenmesi önemlidir.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A716AA8-2780-460A-A2AA-3F42A322E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95" y="27022"/>
            <a:ext cx="10478962" cy="54300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16596F4-965B-4C59-9080-50F89A0D5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20" y="2449807"/>
            <a:ext cx="8414500" cy="43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7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2864E75-8304-4B2C-A509-FB04E016D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96" y="0"/>
            <a:ext cx="1091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9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39</Words>
  <Application>Microsoft Office PowerPoint</Application>
  <PresentationFormat>Geniş ekran</PresentationFormat>
  <Paragraphs>6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DELL</cp:lastModifiedBy>
  <cp:revision>10</cp:revision>
  <dcterms:created xsi:type="dcterms:W3CDTF">2024-01-03T08:35:23Z</dcterms:created>
  <dcterms:modified xsi:type="dcterms:W3CDTF">2024-01-04T06:17:01Z</dcterms:modified>
</cp:coreProperties>
</file>