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DCB3-C2E1-4445-8912-061F6CF96902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6F03-3B3A-492C-87CB-D71EF0C2A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2977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DCB3-C2E1-4445-8912-061F6CF96902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6F03-3B3A-492C-87CB-D71EF0C2A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354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DCB3-C2E1-4445-8912-061F6CF96902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6F03-3B3A-492C-87CB-D71EF0C2A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313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DCB3-C2E1-4445-8912-061F6CF96902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6F03-3B3A-492C-87CB-D71EF0C2A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300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DCB3-C2E1-4445-8912-061F6CF96902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6F03-3B3A-492C-87CB-D71EF0C2A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2364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DCB3-C2E1-4445-8912-061F6CF96902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6F03-3B3A-492C-87CB-D71EF0C2A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6923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DCB3-C2E1-4445-8912-061F6CF96902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6F03-3B3A-492C-87CB-D71EF0C2A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69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DCB3-C2E1-4445-8912-061F6CF96902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6F03-3B3A-492C-87CB-D71EF0C2A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50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DCB3-C2E1-4445-8912-061F6CF96902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6F03-3B3A-492C-87CB-D71EF0C2A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4870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DCB3-C2E1-4445-8912-061F6CF96902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6F03-3B3A-492C-87CB-D71EF0C2A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928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DCB3-C2E1-4445-8912-061F6CF96902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6F03-3B3A-492C-87CB-D71EF0C2A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14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ADCB3-C2E1-4445-8912-061F6CF96902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D6F03-3B3A-492C-87CB-D71EF0C2A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9454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30514" y="1753086"/>
            <a:ext cx="10624457" cy="3307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Uygulamalı Çalışmalar ve Projeler</a:t>
            </a:r>
            <a:endParaRPr lang="tr-TR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Vaka </a:t>
            </a:r>
            <a:r>
              <a:rPr lang="tr-T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Çalışmaları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Toyota'nın Maliyet Muhasebesi Uygulamaları</a:t>
            </a:r>
          </a:p>
          <a:p>
            <a:pPr marL="514350" indent="-514350">
              <a:buAutoNum type="arabicPeriod"/>
            </a:pPr>
            <a:r>
              <a:rPr lang="tr-TR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Apple'ın</a:t>
            </a: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Üretim Maliyetleri Yönetimi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Amazon'un Dağıtım ve Lojistik Maliyetleri</a:t>
            </a:r>
          </a:p>
          <a:p>
            <a:pPr marL="514350" indent="-514350">
              <a:buAutoNum type="arabicPeriod"/>
            </a:pPr>
            <a:r>
              <a:rPr lang="tr-TR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Tesla'nın</a:t>
            </a: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Maliyet Muhasebesi Stratejileri</a:t>
            </a:r>
          </a:p>
          <a:p>
            <a:pPr marL="514350" indent="-514350">
              <a:buAutoNum type="arabicPeriod"/>
            </a:pPr>
            <a:r>
              <a:rPr lang="tr-TR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Starbucks'ın</a:t>
            </a: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Tedarik Zinciri Maliyetleri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389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03492" y="2286390"/>
            <a:ext cx="1107239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Proje Ödevleri ve </a:t>
            </a:r>
            <a:r>
              <a:rPr lang="tr-T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Sunumlar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Standart Maliyetlerin Belirlenmesi ve Uygulanması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Bütçeleme ve Bütçe Türleri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Maliyet Kontrol Teknikleri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Sürdürülebilirlik ve Çevresel Maliyetler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Teknolojik Gelişmelerin Maliyet Muhasebesine Etkisi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490230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57466" y="2025134"/>
            <a:ext cx="948310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Proje Hazırlama </a:t>
            </a:r>
            <a:r>
              <a:rPr lang="tr-T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İpuçları</a:t>
            </a:r>
          </a:p>
          <a:p>
            <a:endParaRPr lang="tr-TR" sz="28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Kaynak Kullanımı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Analiz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Sunum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Özgünlük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549198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64426" y="1763877"/>
            <a:ext cx="1028574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Grup </a:t>
            </a:r>
            <a:r>
              <a:rPr lang="tr-T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Çalışmaları</a:t>
            </a:r>
          </a:p>
          <a:p>
            <a:endParaRPr lang="tr-TR" sz="2800" b="1" dirty="0">
              <a:latin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Grup Oluşturma ve Görev Dağılımı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Konu Seçimi ve Kapsam Belirleme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Veri Toplama ve Analiz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Raporlama ve Yorumlama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Sunum Hazırlama ve Sunum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Değerlendirme ve Geri Bildirim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955246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89</Words>
  <Application>Microsoft Office PowerPoint</Application>
  <PresentationFormat>Geniş ekran</PresentationFormat>
  <Paragraphs>27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2</cp:revision>
  <dcterms:created xsi:type="dcterms:W3CDTF">2024-07-17T16:45:26Z</dcterms:created>
  <dcterms:modified xsi:type="dcterms:W3CDTF">2024-07-17T16:47:04Z</dcterms:modified>
</cp:coreProperties>
</file>