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9"/>
  </p:notesMasterIdLst>
  <p:sldIdLst>
    <p:sldId id="305" r:id="rId2"/>
    <p:sldId id="342" r:id="rId3"/>
    <p:sldId id="306" r:id="rId4"/>
    <p:sldId id="369" r:id="rId5"/>
    <p:sldId id="370" r:id="rId6"/>
    <p:sldId id="350" r:id="rId7"/>
    <p:sldId id="304" r:id="rId8"/>
    <p:sldId id="307" r:id="rId9"/>
    <p:sldId id="355" r:id="rId10"/>
    <p:sldId id="308" r:id="rId11"/>
    <p:sldId id="345" r:id="rId12"/>
    <p:sldId id="309" r:id="rId13"/>
    <p:sldId id="310" r:id="rId14"/>
    <p:sldId id="344" r:id="rId15"/>
    <p:sldId id="311" r:id="rId16"/>
    <p:sldId id="348" r:id="rId17"/>
    <p:sldId id="315" r:id="rId18"/>
    <p:sldId id="354" r:id="rId19"/>
    <p:sldId id="317" r:id="rId20"/>
    <p:sldId id="349" r:id="rId21"/>
    <p:sldId id="364" r:id="rId22"/>
    <p:sldId id="365" r:id="rId23"/>
    <p:sldId id="366" r:id="rId24"/>
    <p:sldId id="367" r:id="rId25"/>
    <p:sldId id="368" r:id="rId26"/>
    <p:sldId id="318" r:id="rId27"/>
    <p:sldId id="319" r:id="rId28"/>
    <p:sldId id="360" r:id="rId29"/>
    <p:sldId id="361" r:id="rId30"/>
    <p:sldId id="362" r:id="rId31"/>
    <p:sldId id="363" r:id="rId32"/>
    <p:sldId id="323" r:id="rId33"/>
    <p:sldId id="347" r:id="rId34"/>
    <p:sldId id="325" r:id="rId35"/>
    <p:sldId id="346" r:id="rId36"/>
    <p:sldId id="326" r:id="rId37"/>
    <p:sldId id="328" r:id="rId38"/>
    <p:sldId id="329" r:id="rId39"/>
    <p:sldId id="331" r:id="rId40"/>
    <p:sldId id="333" r:id="rId41"/>
    <p:sldId id="338" r:id="rId42"/>
    <p:sldId id="339" r:id="rId43"/>
    <p:sldId id="340" r:id="rId44"/>
    <p:sldId id="357" r:id="rId45"/>
    <p:sldId id="358" r:id="rId46"/>
    <p:sldId id="359" r:id="rId47"/>
    <p:sldId id="371" r:id="rId4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Frekans</c:v>
                </c:pt>
              </c:strCache>
            </c:strRef>
          </c:tx>
          <c:invertIfNegative val="0"/>
          <c:cat>
            <c:numRef>
              <c:f>Sayfa1!$A$2:$A$7</c:f>
              <c:numCache>
                <c:formatCode>General</c:formatCode>
                <c:ptCount val="6"/>
                <c:pt idx="0">
                  <c:v>10</c:v>
                </c:pt>
                <c:pt idx="1">
                  <c:v>11</c:v>
                </c:pt>
                <c:pt idx="2">
                  <c:v>13</c:v>
                </c:pt>
                <c:pt idx="3">
                  <c:v>15</c:v>
                </c:pt>
                <c:pt idx="4">
                  <c:v>19</c:v>
                </c:pt>
                <c:pt idx="5">
                  <c:v>25</c:v>
                </c:pt>
              </c:numCache>
            </c:numRef>
          </c:cat>
          <c:val>
            <c:numRef>
              <c:f>Sayfa1!$B$2:$B$7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54679120"/>
        <c:axId val="1954681840"/>
      </c:barChart>
      <c:catAx>
        <c:axId val="195467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54681840"/>
        <c:crosses val="autoZero"/>
        <c:auto val="1"/>
        <c:lblAlgn val="ctr"/>
        <c:lblOffset val="100"/>
        <c:noMultiLvlLbl val="0"/>
      </c:catAx>
      <c:valAx>
        <c:axId val="1954681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546791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112888-C982-44EE-93A5-AB764D6F3999}" type="doc">
      <dgm:prSet loTypeId="urn:microsoft.com/office/officeart/2005/8/layout/orgChart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949E030A-265C-4354-9086-D9BE7F98EC38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Değişken</a:t>
          </a:r>
          <a:endParaRPr lang="tr-TR" b="1" dirty="0">
            <a:solidFill>
              <a:schemeClr val="bg1"/>
            </a:solidFill>
          </a:endParaRPr>
        </a:p>
      </dgm:t>
    </dgm:pt>
    <dgm:pt modelId="{C4AC2C38-67AD-4072-8D17-6D079950DF11}" type="parTrans" cxnId="{B6B8D7F9-41DC-4775-A427-8C80A063A358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BBDB1026-192C-49ED-B8D1-6409C7D28334}" type="sibTrans" cxnId="{B6B8D7F9-41DC-4775-A427-8C80A063A358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1C2B38CE-41DA-4A25-A07D-3DE3D2BAD812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Nitel</a:t>
          </a:r>
          <a:endParaRPr lang="tr-TR" b="1" dirty="0">
            <a:solidFill>
              <a:schemeClr val="bg1"/>
            </a:solidFill>
          </a:endParaRPr>
        </a:p>
      </dgm:t>
    </dgm:pt>
    <dgm:pt modelId="{AA6BFE6D-FE84-4EC4-BDB2-A624DE4EF398}" type="parTrans" cxnId="{321EF9DE-4AA6-4EBC-8824-6B3E556ED743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DCC19894-E50D-4EA7-89B5-FA855F5721F5}" type="sibTrans" cxnId="{321EF9DE-4AA6-4EBC-8824-6B3E556ED743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99083E5B-EFAA-42C4-B155-6768FAEFBEFD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Nicel</a:t>
          </a:r>
          <a:endParaRPr lang="tr-TR" b="1" dirty="0">
            <a:solidFill>
              <a:schemeClr val="bg1"/>
            </a:solidFill>
          </a:endParaRPr>
        </a:p>
      </dgm:t>
    </dgm:pt>
    <dgm:pt modelId="{1FEA1DB1-DE42-4AD1-AA03-504E1369CF0F}" type="parTrans" cxnId="{F7178590-F9F4-4540-A6C3-D5453F4D082A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C2DC9607-2156-4109-A681-136BD5C1C936}" type="sibTrans" cxnId="{F7178590-F9F4-4540-A6C3-D5453F4D082A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416F8F00-E7C3-4EB3-97CF-CA78BB33EE7B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Veri Türü</a:t>
          </a:r>
          <a:endParaRPr lang="tr-TR" b="1" dirty="0">
            <a:solidFill>
              <a:schemeClr val="bg1"/>
            </a:solidFill>
          </a:endParaRPr>
        </a:p>
      </dgm:t>
    </dgm:pt>
    <dgm:pt modelId="{AA1FE140-095E-48B3-AC52-9432CFCE66C2}" type="parTrans" cxnId="{64835D31-DC24-46EE-8896-068B3D51CD42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9EE6BBCC-2522-4C28-98DB-114D8ABEB2A4}" type="sibTrans" cxnId="{64835D31-DC24-46EE-8896-068B3D51CD42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6CC3ADB5-6F98-4975-AAFD-2EFF13F2A135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Kategorik (Nominal)</a:t>
          </a:r>
          <a:endParaRPr lang="tr-TR" b="1" dirty="0">
            <a:solidFill>
              <a:schemeClr val="bg1"/>
            </a:solidFill>
          </a:endParaRPr>
        </a:p>
      </dgm:t>
    </dgm:pt>
    <dgm:pt modelId="{03148F89-6218-4927-B382-B7C6DEF73AF9}" type="parTrans" cxnId="{566AE99D-32EA-4D64-9426-8762911C5AEE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3D42013B-06C1-4251-8C5F-0556FF046B16}" type="sibTrans" cxnId="{566AE99D-32EA-4D64-9426-8762911C5AEE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556881D9-76D7-4142-AFFD-7EB2794EC5AD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Eşit aralıklı (</a:t>
          </a:r>
          <a:r>
            <a:rPr lang="tr-TR" b="1" dirty="0" err="1" smtClean="0">
              <a:solidFill>
                <a:schemeClr val="bg1"/>
              </a:solidFill>
            </a:rPr>
            <a:t>Interval</a:t>
          </a:r>
          <a:r>
            <a:rPr lang="tr-TR" b="1" dirty="0" smtClean="0">
              <a:solidFill>
                <a:schemeClr val="bg1"/>
              </a:solidFill>
            </a:rPr>
            <a:t>)</a:t>
          </a:r>
          <a:endParaRPr lang="tr-TR" b="1" dirty="0">
            <a:solidFill>
              <a:schemeClr val="bg1"/>
            </a:solidFill>
          </a:endParaRPr>
        </a:p>
      </dgm:t>
    </dgm:pt>
    <dgm:pt modelId="{466C4C93-BB92-480D-A891-9CA2AD7DBE06}" type="parTrans" cxnId="{6AF97E11-6248-4214-936A-CBDA62D03BBA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10A64A97-651F-4244-95D1-4A6C4BB74DBB}" type="sibTrans" cxnId="{6AF97E11-6248-4214-936A-CBDA62D03BBA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69D460D2-6F2B-4464-8B9D-28094AEEB2C1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Süreklilik</a:t>
          </a:r>
          <a:endParaRPr lang="tr-TR" b="1" dirty="0">
            <a:solidFill>
              <a:schemeClr val="bg1"/>
            </a:solidFill>
          </a:endParaRPr>
        </a:p>
      </dgm:t>
    </dgm:pt>
    <dgm:pt modelId="{0979F075-E0A2-4B0F-BA30-F0A4EE96900F}" type="parTrans" cxnId="{07775C4A-0FA5-4782-80F0-62CE3039EF5D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1F821843-57D1-458A-B5FA-DAC6BD492D25}" type="sibTrans" cxnId="{07775C4A-0FA5-4782-80F0-62CE3039EF5D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BC249A8C-46C6-4857-84EA-6103DC970026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Kategorik/Kesikli</a:t>
          </a:r>
          <a:endParaRPr lang="tr-TR" b="1" dirty="0">
            <a:solidFill>
              <a:schemeClr val="bg1"/>
            </a:solidFill>
          </a:endParaRPr>
        </a:p>
      </dgm:t>
    </dgm:pt>
    <dgm:pt modelId="{097AF5A7-D68D-43E7-9C0B-B00B5C96BF9C}" type="parTrans" cxnId="{0D18AB87-308F-4EBA-A913-F56021D914B8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666FF23C-805E-4D07-8E96-CF60F5B98A25}" type="sibTrans" cxnId="{0D18AB87-308F-4EBA-A913-F56021D914B8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0E7B32FD-ADD3-41CF-B90E-3C8B913FA8E7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Boyutlu/Sürekli</a:t>
          </a:r>
          <a:endParaRPr lang="tr-TR" b="1" dirty="0">
            <a:solidFill>
              <a:schemeClr val="bg1"/>
            </a:solidFill>
          </a:endParaRPr>
        </a:p>
      </dgm:t>
    </dgm:pt>
    <dgm:pt modelId="{D784DED4-D575-4864-A245-02FC6B7C8028}" type="parTrans" cxnId="{25811FB6-B96C-49C5-83D0-2C0C61058198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61681B60-30C3-4B9D-B579-CFB64308CE4D}" type="sibTrans" cxnId="{25811FB6-B96C-49C5-83D0-2C0C61058198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A42BF8FF-B6C5-4A1A-86EE-1BBAF2AD9FFB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Sıralı </a:t>
          </a:r>
        </a:p>
        <a:p>
          <a:r>
            <a:rPr lang="tr-TR" b="1" dirty="0" smtClean="0">
              <a:solidFill>
                <a:schemeClr val="bg1"/>
              </a:solidFill>
            </a:rPr>
            <a:t>(</a:t>
          </a:r>
          <a:r>
            <a:rPr lang="tr-TR" b="1" dirty="0" err="1" smtClean="0">
              <a:solidFill>
                <a:schemeClr val="bg1"/>
              </a:solidFill>
            </a:rPr>
            <a:t>Ordinal</a:t>
          </a:r>
          <a:r>
            <a:rPr lang="tr-TR" b="1" dirty="0" smtClean="0">
              <a:solidFill>
                <a:schemeClr val="bg1"/>
              </a:solidFill>
            </a:rPr>
            <a:t>)</a:t>
          </a:r>
          <a:endParaRPr lang="tr-TR" b="1" dirty="0">
            <a:solidFill>
              <a:schemeClr val="bg1"/>
            </a:solidFill>
          </a:endParaRPr>
        </a:p>
      </dgm:t>
    </dgm:pt>
    <dgm:pt modelId="{223BAD2C-BB09-4FD4-AC80-55D47F36A8B7}" type="parTrans" cxnId="{0E6776B3-B3DD-4D77-B1EB-88157E700198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86686E73-C247-4EF1-B246-0EF262C66043}" type="sibTrans" cxnId="{0E6776B3-B3DD-4D77-B1EB-88157E700198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036ABB69-3FAB-4B07-9482-02252B3115D5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Eşit oranlı </a:t>
          </a:r>
        </a:p>
        <a:p>
          <a:r>
            <a:rPr lang="tr-TR" b="1" dirty="0" smtClean="0">
              <a:solidFill>
                <a:schemeClr val="bg1"/>
              </a:solidFill>
            </a:rPr>
            <a:t>(</a:t>
          </a:r>
          <a:r>
            <a:rPr lang="tr-TR" b="1" dirty="0" err="1" smtClean="0">
              <a:solidFill>
                <a:schemeClr val="bg1"/>
              </a:solidFill>
            </a:rPr>
            <a:t>Ratio</a:t>
          </a:r>
          <a:r>
            <a:rPr lang="tr-TR" b="1" dirty="0" smtClean="0">
              <a:solidFill>
                <a:schemeClr val="bg1"/>
              </a:solidFill>
            </a:rPr>
            <a:t>)</a:t>
          </a:r>
          <a:endParaRPr lang="tr-TR" b="1" dirty="0">
            <a:solidFill>
              <a:schemeClr val="bg1"/>
            </a:solidFill>
          </a:endParaRPr>
        </a:p>
      </dgm:t>
    </dgm:pt>
    <dgm:pt modelId="{0A5A9DEF-D674-4FF7-B36F-B38BA2A2C726}" type="parTrans" cxnId="{58E2DED9-9C01-4660-B6D4-EB6C3CEED054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4406576C-E76A-4916-A628-CDABBFE15C0D}" type="sibTrans" cxnId="{58E2DED9-9C01-4660-B6D4-EB6C3CEED054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39F0C1F7-5E38-47B3-9C88-8B8F455507A8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Değişken Türü</a:t>
          </a:r>
          <a:endParaRPr lang="tr-TR" b="1" dirty="0">
            <a:solidFill>
              <a:schemeClr val="bg1"/>
            </a:solidFill>
          </a:endParaRPr>
        </a:p>
      </dgm:t>
    </dgm:pt>
    <dgm:pt modelId="{AADB2883-1739-4033-B6DC-0D84CDD18309}" type="parTrans" cxnId="{9F77B881-613C-4415-A030-A1EF9B1B5015}">
      <dgm:prSet/>
      <dgm:spPr/>
      <dgm:t>
        <a:bodyPr/>
        <a:lstStyle/>
        <a:p>
          <a:endParaRPr lang="tr-TR"/>
        </a:p>
      </dgm:t>
    </dgm:pt>
    <dgm:pt modelId="{A17C9077-1895-46E7-92CE-D77EEC221939}" type="sibTrans" cxnId="{9F77B881-613C-4415-A030-A1EF9B1B5015}">
      <dgm:prSet/>
      <dgm:spPr/>
      <dgm:t>
        <a:bodyPr/>
        <a:lstStyle/>
        <a:p>
          <a:endParaRPr lang="tr-TR"/>
        </a:p>
      </dgm:t>
    </dgm:pt>
    <dgm:pt modelId="{21759C3E-CE09-44A6-9F81-8CF22169608A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Bağımlı</a:t>
          </a:r>
          <a:endParaRPr lang="tr-TR" b="1" dirty="0">
            <a:solidFill>
              <a:schemeClr val="bg1"/>
            </a:solidFill>
          </a:endParaRPr>
        </a:p>
      </dgm:t>
    </dgm:pt>
    <dgm:pt modelId="{18BE597A-A0E7-40F1-9C68-CE503D2E8923}" type="parTrans" cxnId="{A5C95AFD-5DA0-4D2B-BDA3-108B39616C3E}">
      <dgm:prSet/>
      <dgm:spPr/>
      <dgm:t>
        <a:bodyPr/>
        <a:lstStyle/>
        <a:p>
          <a:endParaRPr lang="tr-TR"/>
        </a:p>
      </dgm:t>
    </dgm:pt>
    <dgm:pt modelId="{672762A1-8431-4027-AC04-F3394D45A920}" type="sibTrans" cxnId="{A5C95AFD-5DA0-4D2B-BDA3-108B39616C3E}">
      <dgm:prSet/>
      <dgm:spPr/>
      <dgm:t>
        <a:bodyPr/>
        <a:lstStyle/>
        <a:p>
          <a:endParaRPr lang="tr-TR"/>
        </a:p>
      </dgm:t>
    </dgm:pt>
    <dgm:pt modelId="{D80C5B1D-7859-441D-891F-07D6484B0FE9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Bağımsız</a:t>
          </a:r>
          <a:endParaRPr lang="tr-TR" b="1" dirty="0">
            <a:solidFill>
              <a:schemeClr val="bg1"/>
            </a:solidFill>
          </a:endParaRPr>
        </a:p>
      </dgm:t>
    </dgm:pt>
    <dgm:pt modelId="{811E4C35-79C1-404F-89EA-40BD1C7116DF}" type="parTrans" cxnId="{3AEAACB3-6553-44E9-B24D-CF0FF0320DC2}">
      <dgm:prSet/>
      <dgm:spPr/>
      <dgm:t>
        <a:bodyPr/>
        <a:lstStyle/>
        <a:p>
          <a:endParaRPr lang="tr-TR"/>
        </a:p>
      </dgm:t>
    </dgm:pt>
    <dgm:pt modelId="{A0994179-CAD0-45B1-A8AB-CD4D1634677F}" type="sibTrans" cxnId="{3AEAACB3-6553-44E9-B24D-CF0FF0320DC2}">
      <dgm:prSet/>
      <dgm:spPr/>
      <dgm:t>
        <a:bodyPr/>
        <a:lstStyle/>
        <a:p>
          <a:endParaRPr lang="tr-TR"/>
        </a:p>
      </dgm:t>
    </dgm:pt>
    <dgm:pt modelId="{070A51D2-2800-4B71-BBCE-ECEF7DA36157}" type="pres">
      <dgm:prSet presAssocID="{17112888-C982-44EE-93A5-AB764D6F39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8A8F5003-F0BA-43F2-9872-5F8BB0C1C5FB}" type="pres">
      <dgm:prSet presAssocID="{949E030A-265C-4354-9086-D9BE7F98EC38}" presName="hierRoot1" presStyleCnt="0">
        <dgm:presLayoutVars>
          <dgm:hierBranch val="init"/>
        </dgm:presLayoutVars>
      </dgm:prSet>
      <dgm:spPr/>
    </dgm:pt>
    <dgm:pt modelId="{0ADBAB10-453D-4A77-B936-6C24B939222A}" type="pres">
      <dgm:prSet presAssocID="{949E030A-265C-4354-9086-D9BE7F98EC38}" presName="rootComposite1" presStyleCnt="0"/>
      <dgm:spPr/>
    </dgm:pt>
    <dgm:pt modelId="{16EC1969-81F2-4991-A9B6-9EAB81905C4C}" type="pres">
      <dgm:prSet presAssocID="{949E030A-265C-4354-9086-D9BE7F98EC3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6BBC12D-4BDA-4CAF-92CC-EF28858D2591}" type="pres">
      <dgm:prSet presAssocID="{949E030A-265C-4354-9086-D9BE7F98EC38}" presName="rootConnector1" presStyleLbl="node1" presStyleIdx="0" presStyleCnt="0"/>
      <dgm:spPr/>
      <dgm:t>
        <a:bodyPr/>
        <a:lstStyle/>
        <a:p>
          <a:endParaRPr lang="tr-TR"/>
        </a:p>
      </dgm:t>
    </dgm:pt>
    <dgm:pt modelId="{3638A1A8-857C-4CE0-9981-1AF7FB407F01}" type="pres">
      <dgm:prSet presAssocID="{949E030A-265C-4354-9086-D9BE7F98EC38}" presName="hierChild2" presStyleCnt="0"/>
      <dgm:spPr/>
    </dgm:pt>
    <dgm:pt modelId="{EB481C57-EE2F-4B94-94A7-D394555B0B45}" type="pres">
      <dgm:prSet presAssocID="{AA1FE140-095E-48B3-AC52-9432CFCE66C2}" presName="Name37" presStyleLbl="parChTrans1D2" presStyleIdx="0" presStyleCnt="3"/>
      <dgm:spPr/>
      <dgm:t>
        <a:bodyPr/>
        <a:lstStyle/>
        <a:p>
          <a:endParaRPr lang="tr-TR"/>
        </a:p>
      </dgm:t>
    </dgm:pt>
    <dgm:pt modelId="{3885EFE4-4098-45F3-812B-84188C887941}" type="pres">
      <dgm:prSet presAssocID="{416F8F00-E7C3-4EB3-97CF-CA78BB33EE7B}" presName="hierRoot2" presStyleCnt="0">
        <dgm:presLayoutVars>
          <dgm:hierBranch val="init"/>
        </dgm:presLayoutVars>
      </dgm:prSet>
      <dgm:spPr/>
    </dgm:pt>
    <dgm:pt modelId="{DAB5B325-8721-499B-ABF3-AF63DDD9CF0E}" type="pres">
      <dgm:prSet presAssocID="{416F8F00-E7C3-4EB3-97CF-CA78BB33EE7B}" presName="rootComposite" presStyleCnt="0"/>
      <dgm:spPr/>
    </dgm:pt>
    <dgm:pt modelId="{E0B83C5B-585B-48A4-8B2B-EBA134F90383}" type="pres">
      <dgm:prSet presAssocID="{416F8F00-E7C3-4EB3-97CF-CA78BB33EE7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5523E54-2909-4F58-84FD-266832BA54A7}" type="pres">
      <dgm:prSet presAssocID="{416F8F00-E7C3-4EB3-97CF-CA78BB33EE7B}" presName="rootConnector" presStyleLbl="node2" presStyleIdx="0" presStyleCnt="3"/>
      <dgm:spPr/>
      <dgm:t>
        <a:bodyPr/>
        <a:lstStyle/>
        <a:p>
          <a:endParaRPr lang="tr-TR"/>
        </a:p>
      </dgm:t>
    </dgm:pt>
    <dgm:pt modelId="{FA7A40ED-F15C-4603-BE55-43E827797AA8}" type="pres">
      <dgm:prSet presAssocID="{416F8F00-E7C3-4EB3-97CF-CA78BB33EE7B}" presName="hierChild4" presStyleCnt="0"/>
      <dgm:spPr/>
    </dgm:pt>
    <dgm:pt modelId="{913A7B3E-9778-4166-B51D-50930DC54805}" type="pres">
      <dgm:prSet presAssocID="{AA6BFE6D-FE84-4EC4-BDB2-A624DE4EF398}" presName="Name37" presStyleLbl="parChTrans1D3" presStyleIdx="0" presStyleCnt="6"/>
      <dgm:spPr/>
      <dgm:t>
        <a:bodyPr/>
        <a:lstStyle/>
        <a:p>
          <a:endParaRPr lang="tr-TR"/>
        </a:p>
      </dgm:t>
    </dgm:pt>
    <dgm:pt modelId="{1B35879F-4BD0-4893-8BB7-A305549C4717}" type="pres">
      <dgm:prSet presAssocID="{1C2B38CE-41DA-4A25-A07D-3DE3D2BAD812}" presName="hierRoot2" presStyleCnt="0">
        <dgm:presLayoutVars>
          <dgm:hierBranch val="init"/>
        </dgm:presLayoutVars>
      </dgm:prSet>
      <dgm:spPr/>
    </dgm:pt>
    <dgm:pt modelId="{CD262228-530C-40DA-B970-7415AE8F7F08}" type="pres">
      <dgm:prSet presAssocID="{1C2B38CE-41DA-4A25-A07D-3DE3D2BAD812}" presName="rootComposite" presStyleCnt="0"/>
      <dgm:spPr/>
    </dgm:pt>
    <dgm:pt modelId="{06815DC9-E45F-45A3-93AB-2685E3F7C142}" type="pres">
      <dgm:prSet presAssocID="{1C2B38CE-41DA-4A25-A07D-3DE3D2BAD812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6D22F7A-A44A-47E6-A147-D642DE5A046F}" type="pres">
      <dgm:prSet presAssocID="{1C2B38CE-41DA-4A25-A07D-3DE3D2BAD812}" presName="rootConnector" presStyleLbl="node3" presStyleIdx="0" presStyleCnt="6"/>
      <dgm:spPr/>
      <dgm:t>
        <a:bodyPr/>
        <a:lstStyle/>
        <a:p>
          <a:endParaRPr lang="tr-TR"/>
        </a:p>
      </dgm:t>
    </dgm:pt>
    <dgm:pt modelId="{EAA23019-F8CA-4CBF-A5DE-F54EAC79D585}" type="pres">
      <dgm:prSet presAssocID="{1C2B38CE-41DA-4A25-A07D-3DE3D2BAD812}" presName="hierChild4" presStyleCnt="0"/>
      <dgm:spPr/>
    </dgm:pt>
    <dgm:pt modelId="{9EDA97E8-7108-45AA-B3B0-1E804FF9E402}" type="pres">
      <dgm:prSet presAssocID="{03148F89-6218-4927-B382-B7C6DEF73AF9}" presName="Name37" presStyleLbl="parChTrans1D4" presStyleIdx="0" presStyleCnt="4"/>
      <dgm:spPr/>
      <dgm:t>
        <a:bodyPr/>
        <a:lstStyle/>
        <a:p>
          <a:endParaRPr lang="tr-TR"/>
        </a:p>
      </dgm:t>
    </dgm:pt>
    <dgm:pt modelId="{619E449B-4616-4020-8380-DA0D153EC227}" type="pres">
      <dgm:prSet presAssocID="{6CC3ADB5-6F98-4975-AAFD-2EFF13F2A135}" presName="hierRoot2" presStyleCnt="0">
        <dgm:presLayoutVars>
          <dgm:hierBranch val="init"/>
        </dgm:presLayoutVars>
      </dgm:prSet>
      <dgm:spPr/>
    </dgm:pt>
    <dgm:pt modelId="{DE2E79C9-C4CD-4A3B-BDDC-4D5C2FB4FBE8}" type="pres">
      <dgm:prSet presAssocID="{6CC3ADB5-6F98-4975-AAFD-2EFF13F2A135}" presName="rootComposite" presStyleCnt="0"/>
      <dgm:spPr/>
    </dgm:pt>
    <dgm:pt modelId="{B1F3E12B-60AE-4E4D-A51C-140802201849}" type="pres">
      <dgm:prSet presAssocID="{6CC3ADB5-6F98-4975-AAFD-2EFF13F2A135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E0F9C7D-ED25-49BE-B91C-84750C853B9A}" type="pres">
      <dgm:prSet presAssocID="{6CC3ADB5-6F98-4975-AAFD-2EFF13F2A135}" presName="rootConnector" presStyleLbl="node4" presStyleIdx="0" presStyleCnt="4"/>
      <dgm:spPr/>
      <dgm:t>
        <a:bodyPr/>
        <a:lstStyle/>
        <a:p>
          <a:endParaRPr lang="tr-TR"/>
        </a:p>
      </dgm:t>
    </dgm:pt>
    <dgm:pt modelId="{B81F9E38-3396-4A08-950C-626E31CA8CF1}" type="pres">
      <dgm:prSet presAssocID="{6CC3ADB5-6F98-4975-AAFD-2EFF13F2A135}" presName="hierChild4" presStyleCnt="0"/>
      <dgm:spPr/>
    </dgm:pt>
    <dgm:pt modelId="{0B1579BD-8FD3-45FF-9B06-B65FCB5C72A5}" type="pres">
      <dgm:prSet presAssocID="{6CC3ADB5-6F98-4975-AAFD-2EFF13F2A135}" presName="hierChild5" presStyleCnt="0"/>
      <dgm:spPr/>
    </dgm:pt>
    <dgm:pt modelId="{074C9A38-0492-4E83-909E-FA93B7F16B35}" type="pres">
      <dgm:prSet presAssocID="{223BAD2C-BB09-4FD4-AC80-55D47F36A8B7}" presName="Name37" presStyleLbl="parChTrans1D4" presStyleIdx="1" presStyleCnt="4"/>
      <dgm:spPr/>
      <dgm:t>
        <a:bodyPr/>
        <a:lstStyle/>
        <a:p>
          <a:endParaRPr lang="tr-TR"/>
        </a:p>
      </dgm:t>
    </dgm:pt>
    <dgm:pt modelId="{A3BBD6E6-72F7-48D2-9190-42AF0952626E}" type="pres">
      <dgm:prSet presAssocID="{A42BF8FF-B6C5-4A1A-86EE-1BBAF2AD9FFB}" presName="hierRoot2" presStyleCnt="0">
        <dgm:presLayoutVars>
          <dgm:hierBranch val="init"/>
        </dgm:presLayoutVars>
      </dgm:prSet>
      <dgm:spPr/>
    </dgm:pt>
    <dgm:pt modelId="{9ED33AE6-B34E-43EF-ABE1-BA32DB37FC69}" type="pres">
      <dgm:prSet presAssocID="{A42BF8FF-B6C5-4A1A-86EE-1BBAF2AD9FFB}" presName="rootComposite" presStyleCnt="0"/>
      <dgm:spPr/>
    </dgm:pt>
    <dgm:pt modelId="{A6086A5A-FBCE-490F-955B-B8C4BEB16B66}" type="pres">
      <dgm:prSet presAssocID="{A42BF8FF-B6C5-4A1A-86EE-1BBAF2AD9FFB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711FA57-A22F-4436-90A8-D3045849CF21}" type="pres">
      <dgm:prSet presAssocID="{A42BF8FF-B6C5-4A1A-86EE-1BBAF2AD9FFB}" presName="rootConnector" presStyleLbl="node4" presStyleIdx="1" presStyleCnt="4"/>
      <dgm:spPr/>
      <dgm:t>
        <a:bodyPr/>
        <a:lstStyle/>
        <a:p>
          <a:endParaRPr lang="tr-TR"/>
        </a:p>
      </dgm:t>
    </dgm:pt>
    <dgm:pt modelId="{2D576623-F063-4475-8136-904C575A0F8E}" type="pres">
      <dgm:prSet presAssocID="{A42BF8FF-B6C5-4A1A-86EE-1BBAF2AD9FFB}" presName="hierChild4" presStyleCnt="0"/>
      <dgm:spPr/>
    </dgm:pt>
    <dgm:pt modelId="{7C148284-5021-441B-8975-612B8687CC67}" type="pres">
      <dgm:prSet presAssocID="{A42BF8FF-B6C5-4A1A-86EE-1BBAF2AD9FFB}" presName="hierChild5" presStyleCnt="0"/>
      <dgm:spPr/>
    </dgm:pt>
    <dgm:pt modelId="{22798FFD-8C2C-456A-9F07-930BE4332537}" type="pres">
      <dgm:prSet presAssocID="{1C2B38CE-41DA-4A25-A07D-3DE3D2BAD812}" presName="hierChild5" presStyleCnt="0"/>
      <dgm:spPr/>
    </dgm:pt>
    <dgm:pt modelId="{56ABAC65-06A0-4C05-A8AE-830ABC5D6903}" type="pres">
      <dgm:prSet presAssocID="{1FEA1DB1-DE42-4AD1-AA03-504E1369CF0F}" presName="Name37" presStyleLbl="parChTrans1D3" presStyleIdx="1" presStyleCnt="6"/>
      <dgm:spPr/>
      <dgm:t>
        <a:bodyPr/>
        <a:lstStyle/>
        <a:p>
          <a:endParaRPr lang="tr-TR"/>
        </a:p>
      </dgm:t>
    </dgm:pt>
    <dgm:pt modelId="{55C471B4-789E-4D59-8F3E-22891B1D6E37}" type="pres">
      <dgm:prSet presAssocID="{99083E5B-EFAA-42C4-B155-6768FAEFBEFD}" presName="hierRoot2" presStyleCnt="0">
        <dgm:presLayoutVars>
          <dgm:hierBranch val="init"/>
        </dgm:presLayoutVars>
      </dgm:prSet>
      <dgm:spPr/>
    </dgm:pt>
    <dgm:pt modelId="{24002510-3219-48B1-9B00-CAD8A52E8E80}" type="pres">
      <dgm:prSet presAssocID="{99083E5B-EFAA-42C4-B155-6768FAEFBEFD}" presName="rootComposite" presStyleCnt="0"/>
      <dgm:spPr/>
    </dgm:pt>
    <dgm:pt modelId="{4F06D724-C365-4875-9F0E-7D801D7AFBC4}" type="pres">
      <dgm:prSet presAssocID="{99083E5B-EFAA-42C4-B155-6768FAEFBEFD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7037B0A-09CB-4FFD-A3D0-E6C44460F3EC}" type="pres">
      <dgm:prSet presAssocID="{99083E5B-EFAA-42C4-B155-6768FAEFBEFD}" presName="rootConnector" presStyleLbl="node3" presStyleIdx="1" presStyleCnt="6"/>
      <dgm:spPr/>
      <dgm:t>
        <a:bodyPr/>
        <a:lstStyle/>
        <a:p>
          <a:endParaRPr lang="tr-TR"/>
        </a:p>
      </dgm:t>
    </dgm:pt>
    <dgm:pt modelId="{D694B296-F9DE-4538-A31A-0914BAC649B5}" type="pres">
      <dgm:prSet presAssocID="{99083E5B-EFAA-42C4-B155-6768FAEFBEFD}" presName="hierChild4" presStyleCnt="0"/>
      <dgm:spPr/>
    </dgm:pt>
    <dgm:pt modelId="{E3071FAF-A59E-4BAE-87FA-D83328E3558E}" type="pres">
      <dgm:prSet presAssocID="{466C4C93-BB92-480D-A891-9CA2AD7DBE06}" presName="Name37" presStyleLbl="parChTrans1D4" presStyleIdx="2" presStyleCnt="4"/>
      <dgm:spPr/>
      <dgm:t>
        <a:bodyPr/>
        <a:lstStyle/>
        <a:p>
          <a:endParaRPr lang="tr-TR"/>
        </a:p>
      </dgm:t>
    </dgm:pt>
    <dgm:pt modelId="{EFE3E3C5-792C-4943-AE1A-F525A9E22F37}" type="pres">
      <dgm:prSet presAssocID="{556881D9-76D7-4142-AFFD-7EB2794EC5AD}" presName="hierRoot2" presStyleCnt="0">
        <dgm:presLayoutVars>
          <dgm:hierBranch val="init"/>
        </dgm:presLayoutVars>
      </dgm:prSet>
      <dgm:spPr/>
    </dgm:pt>
    <dgm:pt modelId="{C7F4006C-264A-4BAD-BF90-A364B5BB6995}" type="pres">
      <dgm:prSet presAssocID="{556881D9-76D7-4142-AFFD-7EB2794EC5AD}" presName="rootComposite" presStyleCnt="0"/>
      <dgm:spPr/>
    </dgm:pt>
    <dgm:pt modelId="{0FC50EC6-B12D-4494-A31A-79462EFCBA82}" type="pres">
      <dgm:prSet presAssocID="{556881D9-76D7-4142-AFFD-7EB2794EC5AD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C7F2001-2C3B-4AE5-A1B4-DBC91A9ADCFB}" type="pres">
      <dgm:prSet presAssocID="{556881D9-76D7-4142-AFFD-7EB2794EC5AD}" presName="rootConnector" presStyleLbl="node4" presStyleIdx="2" presStyleCnt="4"/>
      <dgm:spPr/>
      <dgm:t>
        <a:bodyPr/>
        <a:lstStyle/>
        <a:p>
          <a:endParaRPr lang="tr-TR"/>
        </a:p>
      </dgm:t>
    </dgm:pt>
    <dgm:pt modelId="{E0AE6D53-54F6-4CD8-8E6D-62AB69D1B020}" type="pres">
      <dgm:prSet presAssocID="{556881D9-76D7-4142-AFFD-7EB2794EC5AD}" presName="hierChild4" presStyleCnt="0"/>
      <dgm:spPr/>
    </dgm:pt>
    <dgm:pt modelId="{42B92EFB-A687-42B0-A56C-5AC7E2D1E732}" type="pres">
      <dgm:prSet presAssocID="{556881D9-76D7-4142-AFFD-7EB2794EC5AD}" presName="hierChild5" presStyleCnt="0"/>
      <dgm:spPr/>
    </dgm:pt>
    <dgm:pt modelId="{BF6D7819-C47D-4E6A-A2A7-AD4CD4AA0119}" type="pres">
      <dgm:prSet presAssocID="{0A5A9DEF-D674-4FF7-B36F-B38BA2A2C726}" presName="Name37" presStyleLbl="parChTrans1D4" presStyleIdx="3" presStyleCnt="4"/>
      <dgm:spPr/>
      <dgm:t>
        <a:bodyPr/>
        <a:lstStyle/>
        <a:p>
          <a:endParaRPr lang="tr-TR"/>
        </a:p>
      </dgm:t>
    </dgm:pt>
    <dgm:pt modelId="{8046EE8E-B767-49D6-A5F3-DDBDD746F17E}" type="pres">
      <dgm:prSet presAssocID="{036ABB69-3FAB-4B07-9482-02252B3115D5}" presName="hierRoot2" presStyleCnt="0">
        <dgm:presLayoutVars>
          <dgm:hierBranch val="init"/>
        </dgm:presLayoutVars>
      </dgm:prSet>
      <dgm:spPr/>
    </dgm:pt>
    <dgm:pt modelId="{FA04D525-C2AC-4437-9050-203E2F92E3DE}" type="pres">
      <dgm:prSet presAssocID="{036ABB69-3FAB-4B07-9482-02252B3115D5}" presName="rootComposite" presStyleCnt="0"/>
      <dgm:spPr/>
    </dgm:pt>
    <dgm:pt modelId="{3259FB66-90C5-46C7-A6AB-E9928FF29E66}" type="pres">
      <dgm:prSet presAssocID="{036ABB69-3FAB-4B07-9482-02252B3115D5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E55FAA1-D9D8-421C-AAEC-D2808867832B}" type="pres">
      <dgm:prSet presAssocID="{036ABB69-3FAB-4B07-9482-02252B3115D5}" presName="rootConnector" presStyleLbl="node4" presStyleIdx="3" presStyleCnt="4"/>
      <dgm:spPr/>
      <dgm:t>
        <a:bodyPr/>
        <a:lstStyle/>
        <a:p>
          <a:endParaRPr lang="tr-TR"/>
        </a:p>
      </dgm:t>
    </dgm:pt>
    <dgm:pt modelId="{320FB86A-1B3A-4927-81EE-D9070AECFAD3}" type="pres">
      <dgm:prSet presAssocID="{036ABB69-3FAB-4B07-9482-02252B3115D5}" presName="hierChild4" presStyleCnt="0"/>
      <dgm:spPr/>
    </dgm:pt>
    <dgm:pt modelId="{D32E57DE-771D-4EE1-818A-E0F3035D74B7}" type="pres">
      <dgm:prSet presAssocID="{036ABB69-3FAB-4B07-9482-02252B3115D5}" presName="hierChild5" presStyleCnt="0"/>
      <dgm:spPr/>
    </dgm:pt>
    <dgm:pt modelId="{2433FB77-D2BC-4571-B649-1FD6AED4318E}" type="pres">
      <dgm:prSet presAssocID="{99083E5B-EFAA-42C4-B155-6768FAEFBEFD}" presName="hierChild5" presStyleCnt="0"/>
      <dgm:spPr/>
    </dgm:pt>
    <dgm:pt modelId="{58E26573-F048-4DD3-91D8-AA5C649AB7C8}" type="pres">
      <dgm:prSet presAssocID="{416F8F00-E7C3-4EB3-97CF-CA78BB33EE7B}" presName="hierChild5" presStyleCnt="0"/>
      <dgm:spPr/>
    </dgm:pt>
    <dgm:pt modelId="{7FE5243F-3D93-4FA9-8391-05FEABE72028}" type="pres">
      <dgm:prSet presAssocID="{0979F075-E0A2-4B0F-BA30-F0A4EE96900F}" presName="Name37" presStyleLbl="parChTrans1D2" presStyleIdx="1" presStyleCnt="3"/>
      <dgm:spPr/>
      <dgm:t>
        <a:bodyPr/>
        <a:lstStyle/>
        <a:p>
          <a:endParaRPr lang="tr-TR"/>
        </a:p>
      </dgm:t>
    </dgm:pt>
    <dgm:pt modelId="{8FAE350F-0B60-43CD-8184-25DF60253F6A}" type="pres">
      <dgm:prSet presAssocID="{69D460D2-6F2B-4464-8B9D-28094AEEB2C1}" presName="hierRoot2" presStyleCnt="0">
        <dgm:presLayoutVars>
          <dgm:hierBranch val="init"/>
        </dgm:presLayoutVars>
      </dgm:prSet>
      <dgm:spPr/>
    </dgm:pt>
    <dgm:pt modelId="{4E88C878-EC90-424B-9877-F035009338A8}" type="pres">
      <dgm:prSet presAssocID="{69D460D2-6F2B-4464-8B9D-28094AEEB2C1}" presName="rootComposite" presStyleCnt="0"/>
      <dgm:spPr/>
    </dgm:pt>
    <dgm:pt modelId="{69E6A951-DEEB-48FC-8826-7AC4A2D36FFB}" type="pres">
      <dgm:prSet presAssocID="{69D460D2-6F2B-4464-8B9D-28094AEEB2C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638EB59-C3E6-4136-B3A0-42BF41E90B9F}" type="pres">
      <dgm:prSet presAssocID="{69D460D2-6F2B-4464-8B9D-28094AEEB2C1}" presName="rootConnector" presStyleLbl="node2" presStyleIdx="1" presStyleCnt="3"/>
      <dgm:spPr/>
      <dgm:t>
        <a:bodyPr/>
        <a:lstStyle/>
        <a:p>
          <a:endParaRPr lang="tr-TR"/>
        </a:p>
      </dgm:t>
    </dgm:pt>
    <dgm:pt modelId="{1F2E3019-2564-475C-89FC-5731AF4DF7F7}" type="pres">
      <dgm:prSet presAssocID="{69D460D2-6F2B-4464-8B9D-28094AEEB2C1}" presName="hierChild4" presStyleCnt="0"/>
      <dgm:spPr/>
    </dgm:pt>
    <dgm:pt modelId="{B48BBAF6-2E67-4381-A9B8-02A9BEE3052F}" type="pres">
      <dgm:prSet presAssocID="{097AF5A7-D68D-43E7-9C0B-B00B5C96BF9C}" presName="Name37" presStyleLbl="parChTrans1D3" presStyleIdx="2" presStyleCnt="6"/>
      <dgm:spPr/>
      <dgm:t>
        <a:bodyPr/>
        <a:lstStyle/>
        <a:p>
          <a:endParaRPr lang="tr-TR"/>
        </a:p>
      </dgm:t>
    </dgm:pt>
    <dgm:pt modelId="{02BD086E-6442-4DF5-8C01-BD0887B26E3B}" type="pres">
      <dgm:prSet presAssocID="{BC249A8C-46C6-4857-84EA-6103DC970026}" presName="hierRoot2" presStyleCnt="0">
        <dgm:presLayoutVars>
          <dgm:hierBranch val="init"/>
        </dgm:presLayoutVars>
      </dgm:prSet>
      <dgm:spPr/>
    </dgm:pt>
    <dgm:pt modelId="{5EF64107-1431-4093-A4D0-A313AB9B0508}" type="pres">
      <dgm:prSet presAssocID="{BC249A8C-46C6-4857-84EA-6103DC970026}" presName="rootComposite" presStyleCnt="0"/>
      <dgm:spPr/>
    </dgm:pt>
    <dgm:pt modelId="{8B36922A-D9AC-4EAB-8420-49A35E187E80}" type="pres">
      <dgm:prSet presAssocID="{BC249A8C-46C6-4857-84EA-6103DC970026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F36AE62-913C-43A4-9C7D-17E842EA034F}" type="pres">
      <dgm:prSet presAssocID="{BC249A8C-46C6-4857-84EA-6103DC970026}" presName="rootConnector" presStyleLbl="node3" presStyleIdx="2" presStyleCnt="6"/>
      <dgm:spPr/>
      <dgm:t>
        <a:bodyPr/>
        <a:lstStyle/>
        <a:p>
          <a:endParaRPr lang="tr-TR"/>
        </a:p>
      </dgm:t>
    </dgm:pt>
    <dgm:pt modelId="{B9B31965-A1D8-49F8-89A6-AFD7F3D4E1CC}" type="pres">
      <dgm:prSet presAssocID="{BC249A8C-46C6-4857-84EA-6103DC970026}" presName="hierChild4" presStyleCnt="0"/>
      <dgm:spPr/>
    </dgm:pt>
    <dgm:pt modelId="{51D6935E-2212-449D-BC24-F2827454D45C}" type="pres">
      <dgm:prSet presAssocID="{BC249A8C-46C6-4857-84EA-6103DC970026}" presName="hierChild5" presStyleCnt="0"/>
      <dgm:spPr/>
    </dgm:pt>
    <dgm:pt modelId="{01437150-7206-480C-8556-B286ABF06646}" type="pres">
      <dgm:prSet presAssocID="{D784DED4-D575-4864-A245-02FC6B7C8028}" presName="Name37" presStyleLbl="parChTrans1D3" presStyleIdx="3" presStyleCnt="6"/>
      <dgm:spPr/>
      <dgm:t>
        <a:bodyPr/>
        <a:lstStyle/>
        <a:p>
          <a:endParaRPr lang="tr-TR"/>
        </a:p>
      </dgm:t>
    </dgm:pt>
    <dgm:pt modelId="{72795BD2-29D8-43CA-ABF6-FDB7926F57E7}" type="pres">
      <dgm:prSet presAssocID="{0E7B32FD-ADD3-41CF-B90E-3C8B913FA8E7}" presName="hierRoot2" presStyleCnt="0">
        <dgm:presLayoutVars>
          <dgm:hierBranch val="init"/>
        </dgm:presLayoutVars>
      </dgm:prSet>
      <dgm:spPr/>
    </dgm:pt>
    <dgm:pt modelId="{5533B0A2-E3B4-4F9E-A9D4-133E380DBB86}" type="pres">
      <dgm:prSet presAssocID="{0E7B32FD-ADD3-41CF-B90E-3C8B913FA8E7}" presName="rootComposite" presStyleCnt="0"/>
      <dgm:spPr/>
    </dgm:pt>
    <dgm:pt modelId="{E2A9BA85-39C4-42E5-8EE6-E90D221E4008}" type="pres">
      <dgm:prSet presAssocID="{0E7B32FD-ADD3-41CF-B90E-3C8B913FA8E7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9A33793-C9D0-4F24-9929-80EA13A019B9}" type="pres">
      <dgm:prSet presAssocID="{0E7B32FD-ADD3-41CF-B90E-3C8B913FA8E7}" presName="rootConnector" presStyleLbl="node3" presStyleIdx="3" presStyleCnt="6"/>
      <dgm:spPr/>
      <dgm:t>
        <a:bodyPr/>
        <a:lstStyle/>
        <a:p>
          <a:endParaRPr lang="tr-TR"/>
        </a:p>
      </dgm:t>
    </dgm:pt>
    <dgm:pt modelId="{46031DBB-E085-47D3-AD71-6A410285FD91}" type="pres">
      <dgm:prSet presAssocID="{0E7B32FD-ADD3-41CF-B90E-3C8B913FA8E7}" presName="hierChild4" presStyleCnt="0"/>
      <dgm:spPr/>
    </dgm:pt>
    <dgm:pt modelId="{3F9D3DC7-8CCA-49D7-BD23-9B4F9673112C}" type="pres">
      <dgm:prSet presAssocID="{0E7B32FD-ADD3-41CF-B90E-3C8B913FA8E7}" presName="hierChild5" presStyleCnt="0"/>
      <dgm:spPr/>
    </dgm:pt>
    <dgm:pt modelId="{6930A5A9-32F0-48C9-8AAE-EBAB058166D1}" type="pres">
      <dgm:prSet presAssocID="{69D460D2-6F2B-4464-8B9D-28094AEEB2C1}" presName="hierChild5" presStyleCnt="0"/>
      <dgm:spPr/>
    </dgm:pt>
    <dgm:pt modelId="{04A243F5-7C7C-42C3-8D0D-A49AF659B78E}" type="pres">
      <dgm:prSet presAssocID="{AADB2883-1739-4033-B6DC-0D84CDD18309}" presName="Name37" presStyleLbl="parChTrans1D2" presStyleIdx="2" presStyleCnt="3"/>
      <dgm:spPr/>
      <dgm:t>
        <a:bodyPr/>
        <a:lstStyle/>
        <a:p>
          <a:endParaRPr lang="tr-TR"/>
        </a:p>
      </dgm:t>
    </dgm:pt>
    <dgm:pt modelId="{014C0A63-D654-4B3B-B67F-7C27475310BB}" type="pres">
      <dgm:prSet presAssocID="{39F0C1F7-5E38-47B3-9C88-8B8F455507A8}" presName="hierRoot2" presStyleCnt="0">
        <dgm:presLayoutVars>
          <dgm:hierBranch val="init"/>
        </dgm:presLayoutVars>
      </dgm:prSet>
      <dgm:spPr/>
    </dgm:pt>
    <dgm:pt modelId="{A48EBE87-B2FC-4C7E-8C32-5FA2CC17A5D1}" type="pres">
      <dgm:prSet presAssocID="{39F0C1F7-5E38-47B3-9C88-8B8F455507A8}" presName="rootComposite" presStyleCnt="0"/>
      <dgm:spPr/>
    </dgm:pt>
    <dgm:pt modelId="{895604E5-8034-4A97-ABBB-6C4F2CCE6ABD}" type="pres">
      <dgm:prSet presAssocID="{39F0C1F7-5E38-47B3-9C88-8B8F455507A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CEC3752-7FD1-4702-8A72-0BF12C65A505}" type="pres">
      <dgm:prSet presAssocID="{39F0C1F7-5E38-47B3-9C88-8B8F455507A8}" presName="rootConnector" presStyleLbl="node2" presStyleIdx="2" presStyleCnt="3"/>
      <dgm:spPr/>
      <dgm:t>
        <a:bodyPr/>
        <a:lstStyle/>
        <a:p>
          <a:endParaRPr lang="tr-TR"/>
        </a:p>
      </dgm:t>
    </dgm:pt>
    <dgm:pt modelId="{18CF72DC-D5B2-42EC-9DDC-0A1F4EB57112}" type="pres">
      <dgm:prSet presAssocID="{39F0C1F7-5E38-47B3-9C88-8B8F455507A8}" presName="hierChild4" presStyleCnt="0"/>
      <dgm:spPr/>
    </dgm:pt>
    <dgm:pt modelId="{9711D048-FEFF-4B93-A948-9C7DB46F2616}" type="pres">
      <dgm:prSet presAssocID="{18BE597A-A0E7-40F1-9C68-CE503D2E8923}" presName="Name37" presStyleLbl="parChTrans1D3" presStyleIdx="4" presStyleCnt="6"/>
      <dgm:spPr/>
      <dgm:t>
        <a:bodyPr/>
        <a:lstStyle/>
        <a:p>
          <a:endParaRPr lang="tr-TR"/>
        </a:p>
      </dgm:t>
    </dgm:pt>
    <dgm:pt modelId="{9CE88AF6-0C00-48A7-8AF4-1107267DB1F6}" type="pres">
      <dgm:prSet presAssocID="{21759C3E-CE09-44A6-9F81-8CF22169608A}" presName="hierRoot2" presStyleCnt="0">
        <dgm:presLayoutVars>
          <dgm:hierBranch val="init"/>
        </dgm:presLayoutVars>
      </dgm:prSet>
      <dgm:spPr/>
    </dgm:pt>
    <dgm:pt modelId="{2B7F3608-3138-4E88-AD60-3E960EA20A6E}" type="pres">
      <dgm:prSet presAssocID="{21759C3E-CE09-44A6-9F81-8CF22169608A}" presName="rootComposite" presStyleCnt="0"/>
      <dgm:spPr/>
    </dgm:pt>
    <dgm:pt modelId="{1B1253FC-FF17-4642-8F4C-A4B818E8F044}" type="pres">
      <dgm:prSet presAssocID="{21759C3E-CE09-44A6-9F81-8CF22169608A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CF3541C-732D-4E73-B915-7E8B33BDC7A6}" type="pres">
      <dgm:prSet presAssocID="{21759C3E-CE09-44A6-9F81-8CF22169608A}" presName="rootConnector" presStyleLbl="node3" presStyleIdx="4" presStyleCnt="6"/>
      <dgm:spPr/>
      <dgm:t>
        <a:bodyPr/>
        <a:lstStyle/>
        <a:p>
          <a:endParaRPr lang="tr-TR"/>
        </a:p>
      </dgm:t>
    </dgm:pt>
    <dgm:pt modelId="{56F469A9-B10F-40DF-878C-A92A34B1836F}" type="pres">
      <dgm:prSet presAssocID="{21759C3E-CE09-44A6-9F81-8CF22169608A}" presName="hierChild4" presStyleCnt="0"/>
      <dgm:spPr/>
    </dgm:pt>
    <dgm:pt modelId="{91D83FA6-D672-49CB-9587-177CFFDC0DF4}" type="pres">
      <dgm:prSet presAssocID="{21759C3E-CE09-44A6-9F81-8CF22169608A}" presName="hierChild5" presStyleCnt="0"/>
      <dgm:spPr/>
    </dgm:pt>
    <dgm:pt modelId="{1DDCFB43-0B46-4B86-8D82-FE124BF2AA0D}" type="pres">
      <dgm:prSet presAssocID="{811E4C35-79C1-404F-89EA-40BD1C7116DF}" presName="Name37" presStyleLbl="parChTrans1D3" presStyleIdx="5" presStyleCnt="6"/>
      <dgm:spPr/>
      <dgm:t>
        <a:bodyPr/>
        <a:lstStyle/>
        <a:p>
          <a:endParaRPr lang="tr-TR"/>
        </a:p>
      </dgm:t>
    </dgm:pt>
    <dgm:pt modelId="{5D749044-3A2B-4A4A-858E-AD105E6ED403}" type="pres">
      <dgm:prSet presAssocID="{D80C5B1D-7859-441D-891F-07D6484B0FE9}" presName="hierRoot2" presStyleCnt="0">
        <dgm:presLayoutVars>
          <dgm:hierBranch val="init"/>
        </dgm:presLayoutVars>
      </dgm:prSet>
      <dgm:spPr/>
    </dgm:pt>
    <dgm:pt modelId="{BD79C4D0-41FF-4E0B-BF4B-2CAA897CC48C}" type="pres">
      <dgm:prSet presAssocID="{D80C5B1D-7859-441D-891F-07D6484B0FE9}" presName="rootComposite" presStyleCnt="0"/>
      <dgm:spPr/>
    </dgm:pt>
    <dgm:pt modelId="{FF4BAF21-0CD1-4313-8CA9-127D9F4A9409}" type="pres">
      <dgm:prSet presAssocID="{D80C5B1D-7859-441D-891F-07D6484B0FE9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BA68EBB-6C87-4019-8168-14821D330115}" type="pres">
      <dgm:prSet presAssocID="{D80C5B1D-7859-441D-891F-07D6484B0FE9}" presName="rootConnector" presStyleLbl="node3" presStyleIdx="5" presStyleCnt="6"/>
      <dgm:spPr/>
      <dgm:t>
        <a:bodyPr/>
        <a:lstStyle/>
        <a:p>
          <a:endParaRPr lang="tr-TR"/>
        </a:p>
      </dgm:t>
    </dgm:pt>
    <dgm:pt modelId="{BC7140CA-5D80-42AB-83F3-7CA4E78A7C4A}" type="pres">
      <dgm:prSet presAssocID="{D80C5B1D-7859-441D-891F-07D6484B0FE9}" presName="hierChild4" presStyleCnt="0"/>
      <dgm:spPr/>
    </dgm:pt>
    <dgm:pt modelId="{7300E631-CD6D-4B19-BAF7-AF44EAE49774}" type="pres">
      <dgm:prSet presAssocID="{D80C5B1D-7859-441D-891F-07D6484B0FE9}" presName="hierChild5" presStyleCnt="0"/>
      <dgm:spPr/>
    </dgm:pt>
    <dgm:pt modelId="{B6567DF9-DD74-49CF-8244-3D1D8EF9F257}" type="pres">
      <dgm:prSet presAssocID="{39F0C1F7-5E38-47B3-9C88-8B8F455507A8}" presName="hierChild5" presStyleCnt="0"/>
      <dgm:spPr/>
    </dgm:pt>
    <dgm:pt modelId="{72216084-CCD7-4648-9BC4-8755E26B7E86}" type="pres">
      <dgm:prSet presAssocID="{949E030A-265C-4354-9086-D9BE7F98EC38}" presName="hierChild3" presStyleCnt="0"/>
      <dgm:spPr/>
    </dgm:pt>
  </dgm:ptLst>
  <dgm:cxnLst>
    <dgm:cxn modelId="{AFE22167-5045-4D3A-A418-DB3265744F29}" type="presOf" srcId="{949E030A-265C-4354-9086-D9BE7F98EC38}" destId="{E6BBC12D-4BDA-4CAF-92CC-EF28858D2591}" srcOrd="1" destOrd="0" presId="urn:microsoft.com/office/officeart/2005/8/layout/orgChart1"/>
    <dgm:cxn modelId="{48D470B4-5F15-4EB4-B48E-AC93EDA47352}" type="presOf" srcId="{21759C3E-CE09-44A6-9F81-8CF22169608A}" destId="{FCF3541C-732D-4E73-B915-7E8B33BDC7A6}" srcOrd="1" destOrd="0" presId="urn:microsoft.com/office/officeart/2005/8/layout/orgChart1"/>
    <dgm:cxn modelId="{3ED4D459-9F41-47EE-A1D3-C969F7DE7A69}" type="presOf" srcId="{097AF5A7-D68D-43E7-9C0B-B00B5C96BF9C}" destId="{B48BBAF6-2E67-4381-A9B8-02A9BEE3052F}" srcOrd="0" destOrd="0" presId="urn:microsoft.com/office/officeart/2005/8/layout/orgChart1"/>
    <dgm:cxn modelId="{566AE99D-32EA-4D64-9426-8762911C5AEE}" srcId="{1C2B38CE-41DA-4A25-A07D-3DE3D2BAD812}" destId="{6CC3ADB5-6F98-4975-AAFD-2EFF13F2A135}" srcOrd="0" destOrd="0" parTransId="{03148F89-6218-4927-B382-B7C6DEF73AF9}" sibTransId="{3D42013B-06C1-4251-8C5F-0556FF046B16}"/>
    <dgm:cxn modelId="{0E6776B3-B3DD-4D77-B1EB-88157E700198}" srcId="{1C2B38CE-41DA-4A25-A07D-3DE3D2BAD812}" destId="{A42BF8FF-B6C5-4A1A-86EE-1BBAF2AD9FFB}" srcOrd="1" destOrd="0" parTransId="{223BAD2C-BB09-4FD4-AC80-55D47F36A8B7}" sibTransId="{86686E73-C247-4EF1-B246-0EF262C66043}"/>
    <dgm:cxn modelId="{DB60646B-9401-47CB-8923-12383500F544}" type="presOf" srcId="{BC249A8C-46C6-4857-84EA-6103DC970026}" destId="{8B36922A-D9AC-4EAB-8420-49A35E187E80}" srcOrd="0" destOrd="0" presId="urn:microsoft.com/office/officeart/2005/8/layout/orgChart1"/>
    <dgm:cxn modelId="{05AE0834-C827-4C2A-BC61-8E89256F6544}" type="presOf" srcId="{036ABB69-3FAB-4B07-9482-02252B3115D5}" destId="{DE55FAA1-D9D8-421C-AAEC-D2808867832B}" srcOrd="1" destOrd="0" presId="urn:microsoft.com/office/officeart/2005/8/layout/orgChart1"/>
    <dgm:cxn modelId="{412B3791-5649-452F-B3F3-CC30E8BD63F2}" type="presOf" srcId="{21759C3E-CE09-44A6-9F81-8CF22169608A}" destId="{1B1253FC-FF17-4642-8F4C-A4B818E8F044}" srcOrd="0" destOrd="0" presId="urn:microsoft.com/office/officeart/2005/8/layout/orgChart1"/>
    <dgm:cxn modelId="{0BD36E5A-9C4C-4A8C-93D3-7D85C67E596E}" type="presOf" srcId="{D784DED4-D575-4864-A245-02FC6B7C8028}" destId="{01437150-7206-480C-8556-B286ABF06646}" srcOrd="0" destOrd="0" presId="urn:microsoft.com/office/officeart/2005/8/layout/orgChart1"/>
    <dgm:cxn modelId="{58E2DED9-9C01-4660-B6D4-EB6C3CEED054}" srcId="{99083E5B-EFAA-42C4-B155-6768FAEFBEFD}" destId="{036ABB69-3FAB-4B07-9482-02252B3115D5}" srcOrd="1" destOrd="0" parTransId="{0A5A9DEF-D674-4FF7-B36F-B38BA2A2C726}" sibTransId="{4406576C-E76A-4916-A628-CDABBFE15C0D}"/>
    <dgm:cxn modelId="{45A864DF-6A1C-43BD-B9C7-A39F0DD83323}" type="presOf" srcId="{556881D9-76D7-4142-AFFD-7EB2794EC5AD}" destId="{0FC50EC6-B12D-4494-A31A-79462EFCBA82}" srcOrd="0" destOrd="0" presId="urn:microsoft.com/office/officeart/2005/8/layout/orgChart1"/>
    <dgm:cxn modelId="{0D18AB87-308F-4EBA-A913-F56021D914B8}" srcId="{69D460D2-6F2B-4464-8B9D-28094AEEB2C1}" destId="{BC249A8C-46C6-4857-84EA-6103DC970026}" srcOrd="0" destOrd="0" parTransId="{097AF5A7-D68D-43E7-9C0B-B00B5C96BF9C}" sibTransId="{666FF23C-805E-4D07-8E96-CF60F5B98A25}"/>
    <dgm:cxn modelId="{BE529822-1152-453C-8936-CD409C3FD678}" type="presOf" srcId="{223BAD2C-BB09-4FD4-AC80-55D47F36A8B7}" destId="{074C9A38-0492-4E83-909E-FA93B7F16B35}" srcOrd="0" destOrd="0" presId="urn:microsoft.com/office/officeart/2005/8/layout/orgChart1"/>
    <dgm:cxn modelId="{F7178590-F9F4-4540-A6C3-D5453F4D082A}" srcId="{416F8F00-E7C3-4EB3-97CF-CA78BB33EE7B}" destId="{99083E5B-EFAA-42C4-B155-6768FAEFBEFD}" srcOrd="1" destOrd="0" parTransId="{1FEA1DB1-DE42-4AD1-AA03-504E1369CF0F}" sibTransId="{C2DC9607-2156-4109-A681-136BD5C1C936}"/>
    <dgm:cxn modelId="{D5249336-38BB-412D-BA46-6714657D659C}" type="presOf" srcId="{416F8F00-E7C3-4EB3-97CF-CA78BB33EE7B}" destId="{E0B83C5B-585B-48A4-8B2B-EBA134F90383}" srcOrd="0" destOrd="0" presId="urn:microsoft.com/office/officeart/2005/8/layout/orgChart1"/>
    <dgm:cxn modelId="{9B1FE767-D00E-4727-916E-B35C170078D3}" type="presOf" srcId="{AA1FE140-095E-48B3-AC52-9432CFCE66C2}" destId="{EB481C57-EE2F-4B94-94A7-D394555B0B45}" srcOrd="0" destOrd="0" presId="urn:microsoft.com/office/officeart/2005/8/layout/orgChart1"/>
    <dgm:cxn modelId="{061A4BDD-65BB-4B04-BDDC-C05BF3798BB4}" type="presOf" srcId="{416F8F00-E7C3-4EB3-97CF-CA78BB33EE7B}" destId="{35523E54-2909-4F58-84FD-266832BA54A7}" srcOrd="1" destOrd="0" presId="urn:microsoft.com/office/officeart/2005/8/layout/orgChart1"/>
    <dgm:cxn modelId="{C6B4DEB6-D09A-4D51-9B41-41987C2C1A5C}" type="presOf" srcId="{811E4C35-79C1-404F-89EA-40BD1C7116DF}" destId="{1DDCFB43-0B46-4B86-8D82-FE124BF2AA0D}" srcOrd="0" destOrd="0" presId="urn:microsoft.com/office/officeart/2005/8/layout/orgChart1"/>
    <dgm:cxn modelId="{5F6E4575-1C51-46AC-A29E-A834232465F8}" type="presOf" srcId="{18BE597A-A0E7-40F1-9C68-CE503D2E8923}" destId="{9711D048-FEFF-4B93-A948-9C7DB46F2616}" srcOrd="0" destOrd="0" presId="urn:microsoft.com/office/officeart/2005/8/layout/orgChart1"/>
    <dgm:cxn modelId="{BCC0C408-1264-4053-9912-9DAC2BE53645}" type="presOf" srcId="{036ABB69-3FAB-4B07-9482-02252B3115D5}" destId="{3259FB66-90C5-46C7-A6AB-E9928FF29E66}" srcOrd="0" destOrd="0" presId="urn:microsoft.com/office/officeart/2005/8/layout/orgChart1"/>
    <dgm:cxn modelId="{07B07335-B987-46E6-8842-09FC24EA5141}" type="presOf" srcId="{A42BF8FF-B6C5-4A1A-86EE-1BBAF2AD9FFB}" destId="{A6086A5A-FBCE-490F-955B-B8C4BEB16B66}" srcOrd="0" destOrd="0" presId="urn:microsoft.com/office/officeart/2005/8/layout/orgChart1"/>
    <dgm:cxn modelId="{A5C95AFD-5DA0-4D2B-BDA3-108B39616C3E}" srcId="{39F0C1F7-5E38-47B3-9C88-8B8F455507A8}" destId="{21759C3E-CE09-44A6-9F81-8CF22169608A}" srcOrd="0" destOrd="0" parTransId="{18BE597A-A0E7-40F1-9C68-CE503D2E8923}" sibTransId="{672762A1-8431-4027-AC04-F3394D45A920}"/>
    <dgm:cxn modelId="{6F51CCA6-F31A-4EEF-BAD0-BBBD7966A27B}" type="presOf" srcId="{39F0C1F7-5E38-47B3-9C88-8B8F455507A8}" destId="{895604E5-8034-4A97-ABBB-6C4F2CCE6ABD}" srcOrd="0" destOrd="0" presId="urn:microsoft.com/office/officeart/2005/8/layout/orgChart1"/>
    <dgm:cxn modelId="{D0CDC08B-8FFD-4996-B702-7F6DC33BD725}" type="presOf" srcId="{6CC3ADB5-6F98-4975-AAFD-2EFF13F2A135}" destId="{B1F3E12B-60AE-4E4D-A51C-140802201849}" srcOrd="0" destOrd="0" presId="urn:microsoft.com/office/officeart/2005/8/layout/orgChart1"/>
    <dgm:cxn modelId="{F93958B4-CACA-46BD-9230-6D098A908D08}" type="presOf" srcId="{D80C5B1D-7859-441D-891F-07D6484B0FE9}" destId="{FF4BAF21-0CD1-4313-8CA9-127D9F4A9409}" srcOrd="0" destOrd="0" presId="urn:microsoft.com/office/officeart/2005/8/layout/orgChart1"/>
    <dgm:cxn modelId="{3794C6C5-0E99-4860-80D5-5368ADE58BFF}" type="presOf" srcId="{1C2B38CE-41DA-4A25-A07D-3DE3D2BAD812}" destId="{06815DC9-E45F-45A3-93AB-2685E3F7C142}" srcOrd="0" destOrd="0" presId="urn:microsoft.com/office/officeart/2005/8/layout/orgChart1"/>
    <dgm:cxn modelId="{6AF97E11-6248-4214-936A-CBDA62D03BBA}" srcId="{99083E5B-EFAA-42C4-B155-6768FAEFBEFD}" destId="{556881D9-76D7-4142-AFFD-7EB2794EC5AD}" srcOrd="0" destOrd="0" parTransId="{466C4C93-BB92-480D-A891-9CA2AD7DBE06}" sibTransId="{10A64A97-651F-4244-95D1-4A6C4BB74DBB}"/>
    <dgm:cxn modelId="{0CFA3268-762A-4ABA-8019-EC27934112FF}" type="presOf" srcId="{A42BF8FF-B6C5-4A1A-86EE-1BBAF2AD9FFB}" destId="{D711FA57-A22F-4436-90A8-D3045849CF21}" srcOrd="1" destOrd="0" presId="urn:microsoft.com/office/officeart/2005/8/layout/orgChart1"/>
    <dgm:cxn modelId="{67487589-2F93-45EF-8CF2-CDAC44443389}" type="presOf" srcId="{BC249A8C-46C6-4857-84EA-6103DC970026}" destId="{AF36AE62-913C-43A4-9C7D-17E842EA034F}" srcOrd="1" destOrd="0" presId="urn:microsoft.com/office/officeart/2005/8/layout/orgChart1"/>
    <dgm:cxn modelId="{9F77B881-613C-4415-A030-A1EF9B1B5015}" srcId="{949E030A-265C-4354-9086-D9BE7F98EC38}" destId="{39F0C1F7-5E38-47B3-9C88-8B8F455507A8}" srcOrd="2" destOrd="0" parTransId="{AADB2883-1739-4033-B6DC-0D84CDD18309}" sibTransId="{A17C9077-1895-46E7-92CE-D77EEC221939}"/>
    <dgm:cxn modelId="{65CED5B8-B92A-4512-9BE1-856183084806}" type="presOf" srcId="{69D460D2-6F2B-4464-8B9D-28094AEEB2C1}" destId="{7638EB59-C3E6-4136-B3A0-42BF41E90B9F}" srcOrd="1" destOrd="0" presId="urn:microsoft.com/office/officeart/2005/8/layout/orgChart1"/>
    <dgm:cxn modelId="{321EF9DE-4AA6-4EBC-8824-6B3E556ED743}" srcId="{416F8F00-E7C3-4EB3-97CF-CA78BB33EE7B}" destId="{1C2B38CE-41DA-4A25-A07D-3DE3D2BAD812}" srcOrd="0" destOrd="0" parTransId="{AA6BFE6D-FE84-4EC4-BDB2-A624DE4EF398}" sibTransId="{DCC19894-E50D-4EA7-89B5-FA855F5721F5}"/>
    <dgm:cxn modelId="{3AEAACB3-6553-44E9-B24D-CF0FF0320DC2}" srcId="{39F0C1F7-5E38-47B3-9C88-8B8F455507A8}" destId="{D80C5B1D-7859-441D-891F-07D6484B0FE9}" srcOrd="1" destOrd="0" parTransId="{811E4C35-79C1-404F-89EA-40BD1C7116DF}" sibTransId="{A0994179-CAD0-45B1-A8AB-CD4D1634677F}"/>
    <dgm:cxn modelId="{A0FCB9A0-A398-4174-AB15-A9CCC2AA9D1F}" type="presOf" srcId="{466C4C93-BB92-480D-A891-9CA2AD7DBE06}" destId="{E3071FAF-A59E-4BAE-87FA-D83328E3558E}" srcOrd="0" destOrd="0" presId="urn:microsoft.com/office/officeart/2005/8/layout/orgChart1"/>
    <dgm:cxn modelId="{4D820496-B1BB-4CAB-BA0C-D3D674424F10}" type="presOf" srcId="{0A5A9DEF-D674-4FF7-B36F-B38BA2A2C726}" destId="{BF6D7819-C47D-4E6A-A2A7-AD4CD4AA0119}" srcOrd="0" destOrd="0" presId="urn:microsoft.com/office/officeart/2005/8/layout/orgChart1"/>
    <dgm:cxn modelId="{9E80FF81-6883-492D-8614-17BE99D69A0C}" type="presOf" srcId="{AA6BFE6D-FE84-4EC4-BDB2-A624DE4EF398}" destId="{913A7B3E-9778-4166-B51D-50930DC54805}" srcOrd="0" destOrd="0" presId="urn:microsoft.com/office/officeart/2005/8/layout/orgChart1"/>
    <dgm:cxn modelId="{2A610089-ED77-4DAC-92AF-BDD62AAFED3E}" type="presOf" srcId="{0E7B32FD-ADD3-41CF-B90E-3C8B913FA8E7}" destId="{E2A9BA85-39C4-42E5-8EE6-E90D221E4008}" srcOrd="0" destOrd="0" presId="urn:microsoft.com/office/officeart/2005/8/layout/orgChart1"/>
    <dgm:cxn modelId="{D01DA8AB-6F8A-424D-8F10-2049F2C4991E}" type="presOf" srcId="{556881D9-76D7-4142-AFFD-7EB2794EC5AD}" destId="{FC7F2001-2C3B-4AE5-A1B4-DBC91A9ADCFB}" srcOrd="1" destOrd="0" presId="urn:microsoft.com/office/officeart/2005/8/layout/orgChart1"/>
    <dgm:cxn modelId="{4C1926B5-ED52-48E1-ACEA-902C98188530}" type="presOf" srcId="{69D460D2-6F2B-4464-8B9D-28094AEEB2C1}" destId="{69E6A951-DEEB-48FC-8826-7AC4A2D36FFB}" srcOrd="0" destOrd="0" presId="urn:microsoft.com/office/officeart/2005/8/layout/orgChart1"/>
    <dgm:cxn modelId="{9F8F41DA-01DE-41FD-B245-44A98A83FDA6}" type="presOf" srcId="{D80C5B1D-7859-441D-891F-07D6484B0FE9}" destId="{7BA68EBB-6C87-4019-8168-14821D330115}" srcOrd="1" destOrd="0" presId="urn:microsoft.com/office/officeart/2005/8/layout/orgChart1"/>
    <dgm:cxn modelId="{2BB282A7-DEE6-4E21-B1F5-D16F08D44F94}" type="presOf" srcId="{17112888-C982-44EE-93A5-AB764D6F3999}" destId="{070A51D2-2800-4B71-BBCE-ECEF7DA36157}" srcOrd="0" destOrd="0" presId="urn:microsoft.com/office/officeart/2005/8/layout/orgChart1"/>
    <dgm:cxn modelId="{91A6C3BA-E849-42AA-9A6E-68F03A5E6D97}" type="presOf" srcId="{1C2B38CE-41DA-4A25-A07D-3DE3D2BAD812}" destId="{16D22F7A-A44A-47E6-A147-D642DE5A046F}" srcOrd="1" destOrd="0" presId="urn:microsoft.com/office/officeart/2005/8/layout/orgChart1"/>
    <dgm:cxn modelId="{9E3FA53B-56D4-4BDC-A4F7-9CE055DAED41}" type="presOf" srcId="{99083E5B-EFAA-42C4-B155-6768FAEFBEFD}" destId="{4F06D724-C365-4875-9F0E-7D801D7AFBC4}" srcOrd="0" destOrd="0" presId="urn:microsoft.com/office/officeart/2005/8/layout/orgChart1"/>
    <dgm:cxn modelId="{B6B8D7F9-41DC-4775-A427-8C80A063A358}" srcId="{17112888-C982-44EE-93A5-AB764D6F3999}" destId="{949E030A-265C-4354-9086-D9BE7F98EC38}" srcOrd="0" destOrd="0" parTransId="{C4AC2C38-67AD-4072-8D17-6D079950DF11}" sibTransId="{BBDB1026-192C-49ED-B8D1-6409C7D28334}"/>
    <dgm:cxn modelId="{4E052251-9E5F-4525-93BF-1BAF4950992B}" type="presOf" srcId="{1FEA1DB1-DE42-4AD1-AA03-504E1369CF0F}" destId="{56ABAC65-06A0-4C05-A8AE-830ABC5D6903}" srcOrd="0" destOrd="0" presId="urn:microsoft.com/office/officeart/2005/8/layout/orgChart1"/>
    <dgm:cxn modelId="{94DB9C4F-202A-4017-B22E-C6FD86E8F77C}" type="presOf" srcId="{03148F89-6218-4927-B382-B7C6DEF73AF9}" destId="{9EDA97E8-7108-45AA-B3B0-1E804FF9E402}" srcOrd="0" destOrd="0" presId="urn:microsoft.com/office/officeart/2005/8/layout/orgChart1"/>
    <dgm:cxn modelId="{294DCDAE-0266-4B11-A184-5EC7D3F841B3}" type="presOf" srcId="{0979F075-E0A2-4B0F-BA30-F0A4EE96900F}" destId="{7FE5243F-3D93-4FA9-8391-05FEABE72028}" srcOrd="0" destOrd="0" presId="urn:microsoft.com/office/officeart/2005/8/layout/orgChart1"/>
    <dgm:cxn modelId="{5B45DFB8-A86F-4DCD-A5BD-C5E06E158360}" type="presOf" srcId="{99083E5B-EFAA-42C4-B155-6768FAEFBEFD}" destId="{A7037B0A-09CB-4FFD-A3D0-E6C44460F3EC}" srcOrd="1" destOrd="0" presId="urn:microsoft.com/office/officeart/2005/8/layout/orgChart1"/>
    <dgm:cxn modelId="{07775C4A-0FA5-4782-80F0-62CE3039EF5D}" srcId="{949E030A-265C-4354-9086-D9BE7F98EC38}" destId="{69D460D2-6F2B-4464-8B9D-28094AEEB2C1}" srcOrd="1" destOrd="0" parTransId="{0979F075-E0A2-4B0F-BA30-F0A4EE96900F}" sibTransId="{1F821843-57D1-458A-B5FA-DAC6BD492D25}"/>
    <dgm:cxn modelId="{DFB29146-8F92-4357-A622-3ED88B8A36E1}" type="presOf" srcId="{6CC3ADB5-6F98-4975-AAFD-2EFF13F2A135}" destId="{6E0F9C7D-ED25-49BE-B91C-84750C853B9A}" srcOrd="1" destOrd="0" presId="urn:microsoft.com/office/officeart/2005/8/layout/orgChart1"/>
    <dgm:cxn modelId="{64835D31-DC24-46EE-8896-068B3D51CD42}" srcId="{949E030A-265C-4354-9086-D9BE7F98EC38}" destId="{416F8F00-E7C3-4EB3-97CF-CA78BB33EE7B}" srcOrd="0" destOrd="0" parTransId="{AA1FE140-095E-48B3-AC52-9432CFCE66C2}" sibTransId="{9EE6BBCC-2522-4C28-98DB-114D8ABEB2A4}"/>
    <dgm:cxn modelId="{EC916387-4386-4F73-9630-8192D7FBB5E9}" type="presOf" srcId="{39F0C1F7-5E38-47B3-9C88-8B8F455507A8}" destId="{FCEC3752-7FD1-4702-8A72-0BF12C65A505}" srcOrd="1" destOrd="0" presId="urn:microsoft.com/office/officeart/2005/8/layout/orgChart1"/>
    <dgm:cxn modelId="{F2E558A6-9223-4F06-AF83-EB840B1C2E33}" type="presOf" srcId="{949E030A-265C-4354-9086-D9BE7F98EC38}" destId="{16EC1969-81F2-4991-A9B6-9EAB81905C4C}" srcOrd="0" destOrd="0" presId="urn:microsoft.com/office/officeart/2005/8/layout/orgChart1"/>
    <dgm:cxn modelId="{25811FB6-B96C-49C5-83D0-2C0C61058198}" srcId="{69D460D2-6F2B-4464-8B9D-28094AEEB2C1}" destId="{0E7B32FD-ADD3-41CF-B90E-3C8B913FA8E7}" srcOrd="1" destOrd="0" parTransId="{D784DED4-D575-4864-A245-02FC6B7C8028}" sibTransId="{61681B60-30C3-4B9D-B579-CFB64308CE4D}"/>
    <dgm:cxn modelId="{E331455F-426A-45AF-8DFE-C2181FB4CC64}" type="presOf" srcId="{0E7B32FD-ADD3-41CF-B90E-3C8B913FA8E7}" destId="{D9A33793-C9D0-4F24-9929-80EA13A019B9}" srcOrd="1" destOrd="0" presId="urn:microsoft.com/office/officeart/2005/8/layout/orgChart1"/>
    <dgm:cxn modelId="{488994AA-99D8-4352-9D4F-8F9D6B558059}" type="presOf" srcId="{AADB2883-1739-4033-B6DC-0D84CDD18309}" destId="{04A243F5-7C7C-42C3-8D0D-A49AF659B78E}" srcOrd="0" destOrd="0" presId="urn:microsoft.com/office/officeart/2005/8/layout/orgChart1"/>
    <dgm:cxn modelId="{AA69E7D7-FCC4-4838-AE44-57D639C2C305}" type="presParOf" srcId="{070A51D2-2800-4B71-BBCE-ECEF7DA36157}" destId="{8A8F5003-F0BA-43F2-9872-5F8BB0C1C5FB}" srcOrd="0" destOrd="0" presId="urn:microsoft.com/office/officeart/2005/8/layout/orgChart1"/>
    <dgm:cxn modelId="{6683B588-AFAE-481D-AC35-6E467D6B8753}" type="presParOf" srcId="{8A8F5003-F0BA-43F2-9872-5F8BB0C1C5FB}" destId="{0ADBAB10-453D-4A77-B936-6C24B939222A}" srcOrd="0" destOrd="0" presId="urn:microsoft.com/office/officeart/2005/8/layout/orgChart1"/>
    <dgm:cxn modelId="{522DB5A1-BAF2-405F-ADCB-170890B96D27}" type="presParOf" srcId="{0ADBAB10-453D-4A77-B936-6C24B939222A}" destId="{16EC1969-81F2-4991-A9B6-9EAB81905C4C}" srcOrd="0" destOrd="0" presId="urn:microsoft.com/office/officeart/2005/8/layout/orgChart1"/>
    <dgm:cxn modelId="{C1EC5E4A-87F0-44D6-8289-180DF537944E}" type="presParOf" srcId="{0ADBAB10-453D-4A77-B936-6C24B939222A}" destId="{E6BBC12D-4BDA-4CAF-92CC-EF28858D2591}" srcOrd="1" destOrd="0" presId="urn:microsoft.com/office/officeart/2005/8/layout/orgChart1"/>
    <dgm:cxn modelId="{56BF9CE2-C0E5-4181-873D-97817CA1C7A9}" type="presParOf" srcId="{8A8F5003-F0BA-43F2-9872-5F8BB0C1C5FB}" destId="{3638A1A8-857C-4CE0-9981-1AF7FB407F01}" srcOrd="1" destOrd="0" presId="urn:microsoft.com/office/officeart/2005/8/layout/orgChart1"/>
    <dgm:cxn modelId="{3B66072B-B76D-4F50-8262-C86A21A95B94}" type="presParOf" srcId="{3638A1A8-857C-4CE0-9981-1AF7FB407F01}" destId="{EB481C57-EE2F-4B94-94A7-D394555B0B45}" srcOrd="0" destOrd="0" presId="urn:microsoft.com/office/officeart/2005/8/layout/orgChart1"/>
    <dgm:cxn modelId="{EF28F570-CB5E-45E7-A775-2E4C1619107E}" type="presParOf" srcId="{3638A1A8-857C-4CE0-9981-1AF7FB407F01}" destId="{3885EFE4-4098-45F3-812B-84188C887941}" srcOrd="1" destOrd="0" presId="urn:microsoft.com/office/officeart/2005/8/layout/orgChart1"/>
    <dgm:cxn modelId="{B2AE62D0-7F5B-4DD0-9A6D-E85D432CA54F}" type="presParOf" srcId="{3885EFE4-4098-45F3-812B-84188C887941}" destId="{DAB5B325-8721-499B-ABF3-AF63DDD9CF0E}" srcOrd="0" destOrd="0" presId="urn:microsoft.com/office/officeart/2005/8/layout/orgChart1"/>
    <dgm:cxn modelId="{6FF854B1-861F-47D0-8074-CF426033BF69}" type="presParOf" srcId="{DAB5B325-8721-499B-ABF3-AF63DDD9CF0E}" destId="{E0B83C5B-585B-48A4-8B2B-EBA134F90383}" srcOrd="0" destOrd="0" presId="urn:microsoft.com/office/officeart/2005/8/layout/orgChart1"/>
    <dgm:cxn modelId="{B58D1EFD-C759-4D74-944E-E18120E314B3}" type="presParOf" srcId="{DAB5B325-8721-499B-ABF3-AF63DDD9CF0E}" destId="{35523E54-2909-4F58-84FD-266832BA54A7}" srcOrd="1" destOrd="0" presId="urn:microsoft.com/office/officeart/2005/8/layout/orgChart1"/>
    <dgm:cxn modelId="{FB06B07E-5AD6-4BDD-845B-34ED289EE60E}" type="presParOf" srcId="{3885EFE4-4098-45F3-812B-84188C887941}" destId="{FA7A40ED-F15C-4603-BE55-43E827797AA8}" srcOrd="1" destOrd="0" presId="urn:microsoft.com/office/officeart/2005/8/layout/orgChart1"/>
    <dgm:cxn modelId="{F0C044A9-1F14-4DD2-BB92-E5E3ADC59A16}" type="presParOf" srcId="{FA7A40ED-F15C-4603-BE55-43E827797AA8}" destId="{913A7B3E-9778-4166-B51D-50930DC54805}" srcOrd="0" destOrd="0" presId="urn:microsoft.com/office/officeart/2005/8/layout/orgChart1"/>
    <dgm:cxn modelId="{D277A31C-EBFE-44E6-B337-D96B26DE7E67}" type="presParOf" srcId="{FA7A40ED-F15C-4603-BE55-43E827797AA8}" destId="{1B35879F-4BD0-4893-8BB7-A305549C4717}" srcOrd="1" destOrd="0" presId="urn:microsoft.com/office/officeart/2005/8/layout/orgChart1"/>
    <dgm:cxn modelId="{9128EC0B-6D5F-4B37-9F8D-1CBEB2CDEB8C}" type="presParOf" srcId="{1B35879F-4BD0-4893-8BB7-A305549C4717}" destId="{CD262228-530C-40DA-B970-7415AE8F7F08}" srcOrd="0" destOrd="0" presId="urn:microsoft.com/office/officeart/2005/8/layout/orgChart1"/>
    <dgm:cxn modelId="{02FBD625-9D56-4517-B4A5-F37DEE0BFC02}" type="presParOf" srcId="{CD262228-530C-40DA-B970-7415AE8F7F08}" destId="{06815DC9-E45F-45A3-93AB-2685E3F7C142}" srcOrd="0" destOrd="0" presId="urn:microsoft.com/office/officeart/2005/8/layout/orgChart1"/>
    <dgm:cxn modelId="{FFA51FFA-2055-4E6B-A51F-7D761CC58AA4}" type="presParOf" srcId="{CD262228-530C-40DA-B970-7415AE8F7F08}" destId="{16D22F7A-A44A-47E6-A147-D642DE5A046F}" srcOrd="1" destOrd="0" presId="urn:microsoft.com/office/officeart/2005/8/layout/orgChart1"/>
    <dgm:cxn modelId="{69411A59-F416-4B57-85E3-159B056D93A9}" type="presParOf" srcId="{1B35879F-4BD0-4893-8BB7-A305549C4717}" destId="{EAA23019-F8CA-4CBF-A5DE-F54EAC79D585}" srcOrd="1" destOrd="0" presId="urn:microsoft.com/office/officeart/2005/8/layout/orgChart1"/>
    <dgm:cxn modelId="{39100548-6E78-47B5-A4B2-1717BB5DE312}" type="presParOf" srcId="{EAA23019-F8CA-4CBF-A5DE-F54EAC79D585}" destId="{9EDA97E8-7108-45AA-B3B0-1E804FF9E402}" srcOrd="0" destOrd="0" presId="urn:microsoft.com/office/officeart/2005/8/layout/orgChart1"/>
    <dgm:cxn modelId="{1E018FA4-03EE-4462-8A9D-F26DA234B562}" type="presParOf" srcId="{EAA23019-F8CA-4CBF-A5DE-F54EAC79D585}" destId="{619E449B-4616-4020-8380-DA0D153EC227}" srcOrd="1" destOrd="0" presId="urn:microsoft.com/office/officeart/2005/8/layout/orgChart1"/>
    <dgm:cxn modelId="{6F24077C-1EAF-4DD1-B490-E140F2F25D7B}" type="presParOf" srcId="{619E449B-4616-4020-8380-DA0D153EC227}" destId="{DE2E79C9-C4CD-4A3B-BDDC-4D5C2FB4FBE8}" srcOrd="0" destOrd="0" presId="urn:microsoft.com/office/officeart/2005/8/layout/orgChart1"/>
    <dgm:cxn modelId="{43A6FA07-9A49-45C6-BC09-3C71FF31811F}" type="presParOf" srcId="{DE2E79C9-C4CD-4A3B-BDDC-4D5C2FB4FBE8}" destId="{B1F3E12B-60AE-4E4D-A51C-140802201849}" srcOrd="0" destOrd="0" presId="urn:microsoft.com/office/officeart/2005/8/layout/orgChart1"/>
    <dgm:cxn modelId="{3200D04B-5715-46B1-9A15-3D6118C6D254}" type="presParOf" srcId="{DE2E79C9-C4CD-4A3B-BDDC-4D5C2FB4FBE8}" destId="{6E0F9C7D-ED25-49BE-B91C-84750C853B9A}" srcOrd="1" destOrd="0" presId="urn:microsoft.com/office/officeart/2005/8/layout/orgChart1"/>
    <dgm:cxn modelId="{F8FBBC99-A210-425F-A228-3A530067711F}" type="presParOf" srcId="{619E449B-4616-4020-8380-DA0D153EC227}" destId="{B81F9E38-3396-4A08-950C-626E31CA8CF1}" srcOrd="1" destOrd="0" presId="urn:microsoft.com/office/officeart/2005/8/layout/orgChart1"/>
    <dgm:cxn modelId="{FA96B03F-C37E-4434-B0F2-058E764316A6}" type="presParOf" srcId="{619E449B-4616-4020-8380-DA0D153EC227}" destId="{0B1579BD-8FD3-45FF-9B06-B65FCB5C72A5}" srcOrd="2" destOrd="0" presId="urn:microsoft.com/office/officeart/2005/8/layout/orgChart1"/>
    <dgm:cxn modelId="{C63CD67A-E382-432D-BDD5-2D4AF6EA36B5}" type="presParOf" srcId="{EAA23019-F8CA-4CBF-A5DE-F54EAC79D585}" destId="{074C9A38-0492-4E83-909E-FA93B7F16B35}" srcOrd="2" destOrd="0" presId="urn:microsoft.com/office/officeart/2005/8/layout/orgChart1"/>
    <dgm:cxn modelId="{78B951AF-1C11-4EA5-AACE-95CE7CDF19E4}" type="presParOf" srcId="{EAA23019-F8CA-4CBF-A5DE-F54EAC79D585}" destId="{A3BBD6E6-72F7-48D2-9190-42AF0952626E}" srcOrd="3" destOrd="0" presId="urn:microsoft.com/office/officeart/2005/8/layout/orgChart1"/>
    <dgm:cxn modelId="{E2F82169-AAC1-4CBA-9D90-086C046DFE2D}" type="presParOf" srcId="{A3BBD6E6-72F7-48D2-9190-42AF0952626E}" destId="{9ED33AE6-B34E-43EF-ABE1-BA32DB37FC69}" srcOrd="0" destOrd="0" presId="urn:microsoft.com/office/officeart/2005/8/layout/orgChart1"/>
    <dgm:cxn modelId="{1E183C77-4747-4921-908F-9E8E4B2BE166}" type="presParOf" srcId="{9ED33AE6-B34E-43EF-ABE1-BA32DB37FC69}" destId="{A6086A5A-FBCE-490F-955B-B8C4BEB16B66}" srcOrd="0" destOrd="0" presId="urn:microsoft.com/office/officeart/2005/8/layout/orgChart1"/>
    <dgm:cxn modelId="{5C707B4D-9CE9-409C-BE53-E8CDB05BA137}" type="presParOf" srcId="{9ED33AE6-B34E-43EF-ABE1-BA32DB37FC69}" destId="{D711FA57-A22F-4436-90A8-D3045849CF21}" srcOrd="1" destOrd="0" presId="urn:microsoft.com/office/officeart/2005/8/layout/orgChart1"/>
    <dgm:cxn modelId="{156287F7-566B-461C-AC04-F83137E82E2B}" type="presParOf" srcId="{A3BBD6E6-72F7-48D2-9190-42AF0952626E}" destId="{2D576623-F063-4475-8136-904C575A0F8E}" srcOrd="1" destOrd="0" presId="urn:microsoft.com/office/officeart/2005/8/layout/orgChart1"/>
    <dgm:cxn modelId="{3CADBC64-92EC-4234-B2CC-FF2A702B0101}" type="presParOf" srcId="{A3BBD6E6-72F7-48D2-9190-42AF0952626E}" destId="{7C148284-5021-441B-8975-612B8687CC67}" srcOrd="2" destOrd="0" presId="urn:microsoft.com/office/officeart/2005/8/layout/orgChart1"/>
    <dgm:cxn modelId="{58B5F7C2-A48C-4960-8CD1-2B80FF2677B2}" type="presParOf" srcId="{1B35879F-4BD0-4893-8BB7-A305549C4717}" destId="{22798FFD-8C2C-456A-9F07-930BE4332537}" srcOrd="2" destOrd="0" presId="urn:microsoft.com/office/officeart/2005/8/layout/orgChart1"/>
    <dgm:cxn modelId="{65AADC8E-85F8-4913-944B-5698D0A6264A}" type="presParOf" srcId="{FA7A40ED-F15C-4603-BE55-43E827797AA8}" destId="{56ABAC65-06A0-4C05-A8AE-830ABC5D6903}" srcOrd="2" destOrd="0" presId="urn:microsoft.com/office/officeart/2005/8/layout/orgChart1"/>
    <dgm:cxn modelId="{2147F01E-2E61-42C7-BD34-0B1200C33DC4}" type="presParOf" srcId="{FA7A40ED-F15C-4603-BE55-43E827797AA8}" destId="{55C471B4-789E-4D59-8F3E-22891B1D6E37}" srcOrd="3" destOrd="0" presId="urn:microsoft.com/office/officeart/2005/8/layout/orgChart1"/>
    <dgm:cxn modelId="{FCE2CEE0-AAEB-42EE-B99C-1846598452DC}" type="presParOf" srcId="{55C471B4-789E-4D59-8F3E-22891B1D6E37}" destId="{24002510-3219-48B1-9B00-CAD8A52E8E80}" srcOrd="0" destOrd="0" presId="urn:microsoft.com/office/officeart/2005/8/layout/orgChart1"/>
    <dgm:cxn modelId="{A708E6B4-6705-491F-A2D2-6CD0DD9E1B3D}" type="presParOf" srcId="{24002510-3219-48B1-9B00-CAD8A52E8E80}" destId="{4F06D724-C365-4875-9F0E-7D801D7AFBC4}" srcOrd="0" destOrd="0" presId="urn:microsoft.com/office/officeart/2005/8/layout/orgChart1"/>
    <dgm:cxn modelId="{5A613A78-A37D-42CF-965A-7F128F0C4194}" type="presParOf" srcId="{24002510-3219-48B1-9B00-CAD8A52E8E80}" destId="{A7037B0A-09CB-4FFD-A3D0-E6C44460F3EC}" srcOrd="1" destOrd="0" presId="urn:microsoft.com/office/officeart/2005/8/layout/orgChart1"/>
    <dgm:cxn modelId="{C6B17F89-AF8B-4CC9-94BF-69912A869714}" type="presParOf" srcId="{55C471B4-789E-4D59-8F3E-22891B1D6E37}" destId="{D694B296-F9DE-4538-A31A-0914BAC649B5}" srcOrd="1" destOrd="0" presId="urn:microsoft.com/office/officeart/2005/8/layout/orgChart1"/>
    <dgm:cxn modelId="{53E43325-6DDC-4B18-96C8-1F2953F88D8F}" type="presParOf" srcId="{D694B296-F9DE-4538-A31A-0914BAC649B5}" destId="{E3071FAF-A59E-4BAE-87FA-D83328E3558E}" srcOrd="0" destOrd="0" presId="urn:microsoft.com/office/officeart/2005/8/layout/orgChart1"/>
    <dgm:cxn modelId="{9304953E-CB3E-451F-9F3A-E676A0772BD8}" type="presParOf" srcId="{D694B296-F9DE-4538-A31A-0914BAC649B5}" destId="{EFE3E3C5-792C-4943-AE1A-F525A9E22F37}" srcOrd="1" destOrd="0" presId="urn:microsoft.com/office/officeart/2005/8/layout/orgChart1"/>
    <dgm:cxn modelId="{978D66A5-7D92-43A7-A955-B511A3CD9610}" type="presParOf" srcId="{EFE3E3C5-792C-4943-AE1A-F525A9E22F37}" destId="{C7F4006C-264A-4BAD-BF90-A364B5BB6995}" srcOrd="0" destOrd="0" presId="urn:microsoft.com/office/officeart/2005/8/layout/orgChart1"/>
    <dgm:cxn modelId="{87B113D4-96C3-4473-A45E-2FB0CB77A1BD}" type="presParOf" srcId="{C7F4006C-264A-4BAD-BF90-A364B5BB6995}" destId="{0FC50EC6-B12D-4494-A31A-79462EFCBA82}" srcOrd="0" destOrd="0" presId="urn:microsoft.com/office/officeart/2005/8/layout/orgChart1"/>
    <dgm:cxn modelId="{9891C31C-7F81-4148-B7F6-F90488C6AA49}" type="presParOf" srcId="{C7F4006C-264A-4BAD-BF90-A364B5BB6995}" destId="{FC7F2001-2C3B-4AE5-A1B4-DBC91A9ADCFB}" srcOrd="1" destOrd="0" presId="urn:microsoft.com/office/officeart/2005/8/layout/orgChart1"/>
    <dgm:cxn modelId="{0C9E08F1-A57D-4B1D-9380-B0CBB6D20A12}" type="presParOf" srcId="{EFE3E3C5-792C-4943-AE1A-F525A9E22F37}" destId="{E0AE6D53-54F6-4CD8-8E6D-62AB69D1B020}" srcOrd="1" destOrd="0" presId="urn:microsoft.com/office/officeart/2005/8/layout/orgChart1"/>
    <dgm:cxn modelId="{8B4BD97D-B914-46DA-902A-486DDD1AACEF}" type="presParOf" srcId="{EFE3E3C5-792C-4943-AE1A-F525A9E22F37}" destId="{42B92EFB-A687-42B0-A56C-5AC7E2D1E732}" srcOrd="2" destOrd="0" presId="urn:microsoft.com/office/officeart/2005/8/layout/orgChart1"/>
    <dgm:cxn modelId="{D47CFFDF-67D3-435F-86D6-1789972B616E}" type="presParOf" srcId="{D694B296-F9DE-4538-A31A-0914BAC649B5}" destId="{BF6D7819-C47D-4E6A-A2A7-AD4CD4AA0119}" srcOrd="2" destOrd="0" presId="urn:microsoft.com/office/officeart/2005/8/layout/orgChart1"/>
    <dgm:cxn modelId="{52F93E75-B085-4B0F-AEDB-848A8D08D6CB}" type="presParOf" srcId="{D694B296-F9DE-4538-A31A-0914BAC649B5}" destId="{8046EE8E-B767-49D6-A5F3-DDBDD746F17E}" srcOrd="3" destOrd="0" presId="urn:microsoft.com/office/officeart/2005/8/layout/orgChart1"/>
    <dgm:cxn modelId="{67E33525-D8A1-4EA0-B096-A4953D905166}" type="presParOf" srcId="{8046EE8E-B767-49D6-A5F3-DDBDD746F17E}" destId="{FA04D525-C2AC-4437-9050-203E2F92E3DE}" srcOrd="0" destOrd="0" presId="urn:microsoft.com/office/officeart/2005/8/layout/orgChart1"/>
    <dgm:cxn modelId="{39760CC3-861B-4B9E-9B81-7737EBF055C2}" type="presParOf" srcId="{FA04D525-C2AC-4437-9050-203E2F92E3DE}" destId="{3259FB66-90C5-46C7-A6AB-E9928FF29E66}" srcOrd="0" destOrd="0" presId="urn:microsoft.com/office/officeart/2005/8/layout/orgChart1"/>
    <dgm:cxn modelId="{1CC44021-9CE3-4AA7-AA55-E78776A3D8ED}" type="presParOf" srcId="{FA04D525-C2AC-4437-9050-203E2F92E3DE}" destId="{DE55FAA1-D9D8-421C-AAEC-D2808867832B}" srcOrd="1" destOrd="0" presId="urn:microsoft.com/office/officeart/2005/8/layout/orgChart1"/>
    <dgm:cxn modelId="{B2E3C810-FA71-422B-BDFF-ECAAAB444692}" type="presParOf" srcId="{8046EE8E-B767-49D6-A5F3-DDBDD746F17E}" destId="{320FB86A-1B3A-4927-81EE-D9070AECFAD3}" srcOrd="1" destOrd="0" presId="urn:microsoft.com/office/officeart/2005/8/layout/orgChart1"/>
    <dgm:cxn modelId="{A868448C-431E-4F02-9806-218C74399FB8}" type="presParOf" srcId="{8046EE8E-B767-49D6-A5F3-DDBDD746F17E}" destId="{D32E57DE-771D-4EE1-818A-E0F3035D74B7}" srcOrd="2" destOrd="0" presId="urn:microsoft.com/office/officeart/2005/8/layout/orgChart1"/>
    <dgm:cxn modelId="{424C0B9C-BFF9-4ACF-8037-572DC939DB89}" type="presParOf" srcId="{55C471B4-789E-4D59-8F3E-22891B1D6E37}" destId="{2433FB77-D2BC-4571-B649-1FD6AED4318E}" srcOrd="2" destOrd="0" presId="urn:microsoft.com/office/officeart/2005/8/layout/orgChart1"/>
    <dgm:cxn modelId="{DD161ABE-EE10-4A2F-B08B-CEB808FD67C5}" type="presParOf" srcId="{3885EFE4-4098-45F3-812B-84188C887941}" destId="{58E26573-F048-4DD3-91D8-AA5C649AB7C8}" srcOrd="2" destOrd="0" presId="urn:microsoft.com/office/officeart/2005/8/layout/orgChart1"/>
    <dgm:cxn modelId="{618667F2-54C2-4386-8807-0C57555297A5}" type="presParOf" srcId="{3638A1A8-857C-4CE0-9981-1AF7FB407F01}" destId="{7FE5243F-3D93-4FA9-8391-05FEABE72028}" srcOrd="2" destOrd="0" presId="urn:microsoft.com/office/officeart/2005/8/layout/orgChart1"/>
    <dgm:cxn modelId="{9BC5731D-D305-4E53-BFA0-BD73FBA98C81}" type="presParOf" srcId="{3638A1A8-857C-4CE0-9981-1AF7FB407F01}" destId="{8FAE350F-0B60-43CD-8184-25DF60253F6A}" srcOrd="3" destOrd="0" presId="urn:microsoft.com/office/officeart/2005/8/layout/orgChart1"/>
    <dgm:cxn modelId="{ABF28946-399F-4F65-837C-176E35902F6E}" type="presParOf" srcId="{8FAE350F-0B60-43CD-8184-25DF60253F6A}" destId="{4E88C878-EC90-424B-9877-F035009338A8}" srcOrd="0" destOrd="0" presId="urn:microsoft.com/office/officeart/2005/8/layout/orgChart1"/>
    <dgm:cxn modelId="{E6877DCF-5652-48BB-9DD5-2A4C919AEC11}" type="presParOf" srcId="{4E88C878-EC90-424B-9877-F035009338A8}" destId="{69E6A951-DEEB-48FC-8826-7AC4A2D36FFB}" srcOrd="0" destOrd="0" presId="urn:microsoft.com/office/officeart/2005/8/layout/orgChart1"/>
    <dgm:cxn modelId="{E3DE30BB-D439-443E-94AA-9F7C5BB2AAED}" type="presParOf" srcId="{4E88C878-EC90-424B-9877-F035009338A8}" destId="{7638EB59-C3E6-4136-B3A0-42BF41E90B9F}" srcOrd="1" destOrd="0" presId="urn:microsoft.com/office/officeart/2005/8/layout/orgChart1"/>
    <dgm:cxn modelId="{63BE96AB-0543-4FA4-8DF4-94810806CB83}" type="presParOf" srcId="{8FAE350F-0B60-43CD-8184-25DF60253F6A}" destId="{1F2E3019-2564-475C-89FC-5731AF4DF7F7}" srcOrd="1" destOrd="0" presId="urn:microsoft.com/office/officeart/2005/8/layout/orgChart1"/>
    <dgm:cxn modelId="{23D441D8-23A7-41C1-86F1-E3067B7A65DD}" type="presParOf" srcId="{1F2E3019-2564-475C-89FC-5731AF4DF7F7}" destId="{B48BBAF6-2E67-4381-A9B8-02A9BEE3052F}" srcOrd="0" destOrd="0" presId="urn:microsoft.com/office/officeart/2005/8/layout/orgChart1"/>
    <dgm:cxn modelId="{AB9F83B0-212A-4B63-B3C6-B69D6CBE96CD}" type="presParOf" srcId="{1F2E3019-2564-475C-89FC-5731AF4DF7F7}" destId="{02BD086E-6442-4DF5-8C01-BD0887B26E3B}" srcOrd="1" destOrd="0" presId="urn:microsoft.com/office/officeart/2005/8/layout/orgChart1"/>
    <dgm:cxn modelId="{5762C904-6BB7-455A-A56C-6DD51CA7FD34}" type="presParOf" srcId="{02BD086E-6442-4DF5-8C01-BD0887B26E3B}" destId="{5EF64107-1431-4093-A4D0-A313AB9B0508}" srcOrd="0" destOrd="0" presId="urn:microsoft.com/office/officeart/2005/8/layout/orgChart1"/>
    <dgm:cxn modelId="{BB2759C7-A896-4A95-A78F-B6264211573B}" type="presParOf" srcId="{5EF64107-1431-4093-A4D0-A313AB9B0508}" destId="{8B36922A-D9AC-4EAB-8420-49A35E187E80}" srcOrd="0" destOrd="0" presId="urn:microsoft.com/office/officeart/2005/8/layout/orgChart1"/>
    <dgm:cxn modelId="{C73D46FA-A2E7-4EFA-AB66-B4218931554A}" type="presParOf" srcId="{5EF64107-1431-4093-A4D0-A313AB9B0508}" destId="{AF36AE62-913C-43A4-9C7D-17E842EA034F}" srcOrd="1" destOrd="0" presId="urn:microsoft.com/office/officeart/2005/8/layout/orgChart1"/>
    <dgm:cxn modelId="{1FC757C8-36CB-40BD-8596-F5CD2EDB5249}" type="presParOf" srcId="{02BD086E-6442-4DF5-8C01-BD0887B26E3B}" destId="{B9B31965-A1D8-49F8-89A6-AFD7F3D4E1CC}" srcOrd="1" destOrd="0" presId="urn:microsoft.com/office/officeart/2005/8/layout/orgChart1"/>
    <dgm:cxn modelId="{81FADE02-2CD0-4C9B-8615-CA3162744365}" type="presParOf" srcId="{02BD086E-6442-4DF5-8C01-BD0887B26E3B}" destId="{51D6935E-2212-449D-BC24-F2827454D45C}" srcOrd="2" destOrd="0" presId="urn:microsoft.com/office/officeart/2005/8/layout/orgChart1"/>
    <dgm:cxn modelId="{5D94BF21-6BB2-4943-B7DE-DD630F96BDBC}" type="presParOf" srcId="{1F2E3019-2564-475C-89FC-5731AF4DF7F7}" destId="{01437150-7206-480C-8556-B286ABF06646}" srcOrd="2" destOrd="0" presId="urn:microsoft.com/office/officeart/2005/8/layout/orgChart1"/>
    <dgm:cxn modelId="{87B7E30B-9A9E-478E-A59B-2704C7893583}" type="presParOf" srcId="{1F2E3019-2564-475C-89FC-5731AF4DF7F7}" destId="{72795BD2-29D8-43CA-ABF6-FDB7926F57E7}" srcOrd="3" destOrd="0" presId="urn:microsoft.com/office/officeart/2005/8/layout/orgChart1"/>
    <dgm:cxn modelId="{C003F444-1C64-47FA-80B4-023D8043C02D}" type="presParOf" srcId="{72795BD2-29D8-43CA-ABF6-FDB7926F57E7}" destId="{5533B0A2-E3B4-4F9E-A9D4-133E380DBB86}" srcOrd="0" destOrd="0" presId="urn:microsoft.com/office/officeart/2005/8/layout/orgChart1"/>
    <dgm:cxn modelId="{8A1CF36C-03FF-45DB-BDA7-AB6A3886D0BB}" type="presParOf" srcId="{5533B0A2-E3B4-4F9E-A9D4-133E380DBB86}" destId="{E2A9BA85-39C4-42E5-8EE6-E90D221E4008}" srcOrd="0" destOrd="0" presId="urn:microsoft.com/office/officeart/2005/8/layout/orgChart1"/>
    <dgm:cxn modelId="{0B9B9C70-DF02-4BE2-88E6-4E81BA5C1B44}" type="presParOf" srcId="{5533B0A2-E3B4-4F9E-A9D4-133E380DBB86}" destId="{D9A33793-C9D0-4F24-9929-80EA13A019B9}" srcOrd="1" destOrd="0" presId="urn:microsoft.com/office/officeart/2005/8/layout/orgChart1"/>
    <dgm:cxn modelId="{730D3DC3-167C-4291-A621-C26F0595F5C3}" type="presParOf" srcId="{72795BD2-29D8-43CA-ABF6-FDB7926F57E7}" destId="{46031DBB-E085-47D3-AD71-6A410285FD91}" srcOrd="1" destOrd="0" presId="urn:microsoft.com/office/officeart/2005/8/layout/orgChart1"/>
    <dgm:cxn modelId="{18090016-B497-4071-ADB7-090D714A7592}" type="presParOf" srcId="{72795BD2-29D8-43CA-ABF6-FDB7926F57E7}" destId="{3F9D3DC7-8CCA-49D7-BD23-9B4F9673112C}" srcOrd="2" destOrd="0" presId="urn:microsoft.com/office/officeart/2005/8/layout/orgChart1"/>
    <dgm:cxn modelId="{D5A924E4-C091-4172-9DC9-C19C427684F7}" type="presParOf" srcId="{8FAE350F-0B60-43CD-8184-25DF60253F6A}" destId="{6930A5A9-32F0-48C9-8AAE-EBAB058166D1}" srcOrd="2" destOrd="0" presId="urn:microsoft.com/office/officeart/2005/8/layout/orgChart1"/>
    <dgm:cxn modelId="{1C4A0DDB-DFF6-4A70-A4E8-3AC16279DB5F}" type="presParOf" srcId="{3638A1A8-857C-4CE0-9981-1AF7FB407F01}" destId="{04A243F5-7C7C-42C3-8D0D-A49AF659B78E}" srcOrd="4" destOrd="0" presId="urn:microsoft.com/office/officeart/2005/8/layout/orgChart1"/>
    <dgm:cxn modelId="{CB26A8C1-D265-4E13-A17D-EC60D7DAE66D}" type="presParOf" srcId="{3638A1A8-857C-4CE0-9981-1AF7FB407F01}" destId="{014C0A63-D654-4B3B-B67F-7C27475310BB}" srcOrd="5" destOrd="0" presId="urn:microsoft.com/office/officeart/2005/8/layout/orgChart1"/>
    <dgm:cxn modelId="{8F2B4EB3-8C15-4840-B262-6A602D340E08}" type="presParOf" srcId="{014C0A63-D654-4B3B-B67F-7C27475310BB}" destId="{A48EBE87-B2FC-4C7E-8C32-5FA2CC17A5D1}" srcOrd="0" destOrd="0" presId="urn:microsoft.com/office/officeart/2005/8/layout/orgChart1"/>
    <dgm:cxn modelId="{9DB4EB98-3B6B-428D-8DD6-EF19D2C4497B}" type="presParOf" srcId="{A48EBE87-B2FC-4C7E-8C32-5FA2CC17A5D1}" destId="{895604E5-8034-4A97-ABBB-6C4F2CCE6ABD}" srcOrd="0" destOrd="0" presId="urn:microsoft.com/office/officeart/2005/8/layout/orgChart1"/>
    <dgm:cxn modelId="{138EDF54-5DAA-49B0-B5ED-37FB5E25D363}" type="presParOf" srcId="{A48EBE87-B2FC-4C7E-8C32-5FA2CC17A5D1}" destId="{FCEC3752-7FD1-4702-8A72-0BF12C65A505}" srcOrd="1" destOrd="0" presId="urn:microsoft.com/office/officeart/2005/8/layout/orgChart1"/>
    <dgm:cxn modelId="{4E9CFAE3-6EB8-46B3-8ACA-9501B3E03148}" type="presParOf" srcId="{014C0A63-D654-4B3B-B67F-7C27475310BB}" destId="{18CF72DC-D5B2-42EC-9DDC-0A1F4EB57112}" srcOrd="1" destOrd="0" presId="urn:microsoft.com/office/officeart/2005/8/layout/orgChart1"/>
    <dgm:cxn modelId="{E1984C71-0744-436E-B5C4-E6DE45193920}" type="presParOf" srcId="{18CF72DC-D5B2-42EC-9DDC-0A1F4EB57112}" destId="{9711D048-FEFF-4B93-A948-9C7DB46F2616}" srcOrd="0" destOrd="0" presId="urn:microsoft.com/office/officeart/2005/8/layout/orgChart1"/>
    <dgm:cxn modelId="{A388DA01-6018-4A30-A318-6B6E33ADB8A4}" type="presParOf" srcId="{18CF72DC-D5B2-42EC-9DDC-0A1F4EB57112}" destId="{9CE88AF6-0C00-48A7-8AF4-1107267DB1F6}" srcOrd="1" destOrd="0" presId="urn:microsoft.com/office/officeart/2005/8/layout/orgChart1"/>
    <dgm:cxn modelId="{7BBBBBCB-9EE9-49BB-8A8D-7EAE26744CFD}" type="presParOf" srcId="{9CE88AF6-0C00-48A7-8AF4-1107267DB1F6}" destId="{2B7F3608-3138-4E88-AD60-3E960EA20A6E}" srcOrd="0" destOrd="0" presId="urn:microsoft.com/office/officeart/2005/8/layout/orgChart1"/>
    <dgm:cxn modelId="{945EDD10-7E05-47ED-993A-9E13C423E69E}" type="presParOf" srcId="{2B7F3608-3138-4E88-AD60-3E960EA20A6E}" destId="{1B1253FC-FF17-4642-8F4C-A4B818E8F044}" srcOrd="0" destOrd="0" presId="urn:microsoft.com/office/officeart/2005/8/layout/orgChart1"/>
    <dgm:cxn modelId="{9C043D38-BC83-498F-8B3E-1504950C2498}" type="presParOf" srcId="{2B7F3608-3138-4E88-AD60-3E960EA20A6E}" destId="{FCF3541C-732D-4E73-B915-7E8B33BDC7A6}" srcOrd="1" destOrd="0" presId="urn:microsoft.com/office/officeart/2005/8/layout/orgChart1"/>
    <dgm:cxn modelId="{15176D34-68AD-4979-A666-E73E31BE4392}" type="presParOf" srcId="{9CE88AF6-0C00-48A7-8AF4-1107267DB1F6}" destId="{56F469A9-B10F-40DF-878C-A92A34B1836F}" srcOrd="1" destOrd="0" presId="urn:microsoft.com/office/officeart/2005/8/layout/orgChart1"/>
    <dgm:cxn modelId="{89D37AFC-3061-49E8-A381-B034AADFB5EC}" type="presParOf" srcId="{9CE88AF6-0C00-48A7-8AF4-1107267DB1F6}" destId="{91D83FA6-D672-49CB-9587-177CFFDC0DF4}" srcOrd="2" destOrd="0" presId="urn:microsoft.com/office/officeart/2005/8/layout/orgChart1"/>
    <dgm:cxn modelId="{44AF4D5E-3A29-4162-B00D-C779E37AB288}" type="presParOf" srcId="{18CF72DC-D5B2-42EC-9DDC-0A1F4EB57112}" destId="{1DDCFB43-0B46-4B86-8D82-FE124BF2AA0D}" srcOrd="2" destOrd="0" presId="urn:microsoft.com/office/officeart/2005/8/layout/orgChart1"/>
    <dgm:cxn modelId="{57A1C993-D6C9-4B91-8E90-7C4A889A2787}" type="presParOf" srcId="{18CF72DC-D5B2-42EC-9DDC-0A1F4EB57112}" destId="{5D749044-3A2B-4A4A-858E-AD105E6ED403}" srcOrd="3" destOrd="0" presId="urn:microsoft.com/office/officeart/2005/8/layout/orgChart1"/>
    <dgm:cxn modelId="{3D1637E9-C805-45F9-99E4-07069A72E4CF}" type="presParOf" srcId="{5D749044-3A2B-4A4A-858E-AD105E6ED403}" destId="{BD79C4D0-41FF-4E0B-BF4B-2CAA897CC48C}" srcOrd="0" destOrd="0" presId="urn:microsoft.com/office/officeart/2005/8/layout/orgChart1"/>
    <dgm:cxn modelId="{6B1F6928-6F36-4012-BD45-4A11D600E949}" type="presParOf" srcId="{BD79C4D0-41FF-4E0B-BF4B-2CAA897CC48C}" destId="{FF4BAF21-0CD1-4313-8CA9-127D9F4A9409}" srcOrd="0" destOrd="0" presId="urn:microsoft.com/office/officeart/2005/8/layout/orgChart1"/>
    <dgm:cxn modelId="{7A438FA6-DFA2-44CE-AB96-F9A07E1C511D}" type="presParOf" srcId="{BD79C4D0-41FF-4E0B-BF4B-2CAA897CC48C}" destId="{7BA68EBB-6C87-4019-8168-14821D330115}" srcOrd="1" destOrd="0" presId="urn:microsoft.com/office/officeart/2005/8/layout/orgChart1"/>
    <dgm:cxn modelId="{67B25551-CFC0-4E0E-8DF3-14ABADF29047}" type="presParOf" srcId="{5D749044-3A2B-4A4A-858E-AD105E6ED403}" destId="{BC7140CA-5D80-42AB-83F3-7CA4E78A7C4A}" srcOrd="1" destOrd="0" presId="urn:microsoft.com/office/officeart/2005/8/layout/orgChart1"/>
    <dgm:cxn modelId="{5F58A066-CB62-41AF-8238-7790F027D108}" type="presParOf" srcId="{5D749044-3A2B-4A4A-858E-AD105E6ED403}" destId="{7300E631-CD6D-4B19-BAF7-AF44EAE49774}" srcOrd="2" destOrd="0" presId="urn:microsoft.com/office/officeart/2005/8/layout/orgChart1"/>
    <dgm:cxn modelId="{DCA45EF3-E36A-4CE9-A716-257F9983C6DF}" type="presParOf" srcId="{014C0A63-D654-4B3B-B67F-7C27475310BB}" destId="{B6567DF9-DD74-49CF-8244-3D1D8EF9F257}" srcOrd="2" destOrd="0" presId="urn:microsoft.com/office/officeart/2005/8/layout/orgChart1"/>
    <dgm:cxn modelId="{3FA71928-F98A-4090-AAFA-F88B33BF842F}" type="presParOf" srcId="{8A8F5003-F0BA-43F2-9872-5F8BB0C1C5FB}" destId="{72216084-CCD7-4648-9BC4-8755E26B7E8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D915C2-B523-4D4A-A95F-DFDF67411A7D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D6C11EC7-620B-4A64-BD75-0E96EC4C7023}">
      <dgm:prSet phldrT="[Metin]" custT="1"/>
      <dgm:spPr/>
      <dgm:t>
        <a:bodyPr/>
        <a:lstStyle/>
        <a:p>
          <a:r>
            <a:rPr lang="tr-TR" altLang="tr-TR" sz="2400" dirty="0" smtClean="0"/>
            <a:t>Bir sıranın olmadığı kategorik verilerdir. </a:t>
          </a:r>
        </a:p>
        <a:p>
          <a:r>
            <a:rPr lang="tr-TR" altLang="tr-TR" sz="2400" b="1" dirty="0" smtClean="0"/>
            <a:t>Örneğin;</a:t>
          </a:r>
          <a:endParaRPr lang="tr-TR" sz="2400" b="1" dirty="0"/>
        </a:p>
      </dgm:t>
    </dgm:pt>
    <dgm:pt modelId="{433742B0-A2F4-4533-9FE5-57D04C0F4D02}" type="parTrans" cxnId="{681AF195-91C6-4EF0-BD92-5C2A330125E8}">
      <dgm:prSet/>
      <dgm:spPr/>
      <dgm:t>
        <a:bodyPr/>
        <a:lstStyle/>
        <a:p>
          <a:endParaRPr lang="tr-TR"/>
        </a:p>
      </dgm:t>
    </dgm:pt>
    <dgm:pt modelId="{0548FAB2-EA97-4D0B-9E73-AC5265CAB084}" type="sibTrans" cxnId="{681AF195-91C6-4EF0-BD92-5C2A330125E8}">
      <dgm:prSet/>
      <dgm:spPr/>
      <dgm:t>
        <a:bodyPr/>
        <a:lstStyle/>
        <a:p>
          <a:endParaRPr lang="tr-TR"/>
        </a:p>
      </dgm:t>
    </dgm:pt>
    <dgm:pt modelId="{7C78790A-E475-426B-A08E-EB263EF1A1CD}">
      <dgm:prSet phldrT="[Metin]" custT="1"/>
      <dgm:spPr/>
      <dgm:t>
        <a:bodyPr/>
        <a:lstStyle/>
        <a:p>
          <a:r>
            <a:rPr lang="tr-TR" altLang="tr-TR" sz="2400" dirty="0" smtClean="0"/>
            <a:t>Telefon No</a:t>
          </a:r>
          <a:endParaRPr lang="tr-TR" sz="2400" dirty="0"/>
        </a:p>
      </dgm:t>
    </dgm:pt>
    <dgm:pt modelId="{C54A4DD0-3859-48CF-8A1D-D40DB42A5ADF}" type="parTrans" cxnId="{4B7D5C61-2418-48CA-BAF8-3054D7CB6058}">
      <dgm:prSet/>
      <dgm:spPr/>
      <dgm:t>
        <a:bodyPr/>
        <a:lstStyle/>
        <a:p>
          <a:endParaRPr lang="tr-TR"/>
        </a:p>
      </dgm:t>
    </dgm:pt>
    <dgm:pt modelId="{38DF1A1D-DF78-47A9-AD37-0E5384CCABAB}" type="sibTrans" cxnId="{4B7D5C61-2418-48CA-BAF8-3054D7CB6058}">
      <dgm:prSet/>
      <dgm:spPr/>
      <dgm:t>
        <a:bodyPr/>
        <a:lstStyle/>
        <a:p>
          <a:endParaRPr lang="tr-TR"/>
        </a:p>
      </dgm:t>
    </dgm:pt>
    <dgm:pt modelId="{89BFE11B-D77A-4128-A1DF-B5E397680654}">
      <dgm:prSet phldrT="[Metin]" custT="1"/>
      <dgm:spPr/>
      <dgm:t>
        <a:bodyPr/>
        <a:lstStyle/>
        <a:p>
          <a:r>
            <a:rPr lang="tr-TR" altLang="tr-TR" sz="2400" dirty="0" smtClean="0"/>
            <a:t>Sıra içeren tüm değişkenlerdir.</a:t>
          </a:r>
        </a:p>
        <a:p>
          <a:r>
            <a:rPr lang="tr-TR" altLang="tr-TR" sz="2400" dirty="0" smtClean="0"/>
            <a:t>Örneğin;</a:t>
          </a:r>
          <a:endParaRPr lang="tr-TR" sz="2400" dirty="0"/>
        </a:p>
      </dgm:t>
    </dgm:pt>
    <dgm:pt modelId="{2674533B-021B-4BF8-A341-8DC0448E0881}" type="parTrans" cxnId="{A19C4F9C-BB8C-461F-8F17-C4F02A858AC9}">
      <dgm:prSet/>
      <dgm:spPr/>
      <dgm:t>
        <a:bodyPr/>
        <a:lstStyle/>
        <a:p>
          <a:endParaRPr lang="tr-TR"/>
        </a:p>
      </dgm:t>
    </dgm:pt>
    <dgm:pt modelId="{9D23FA36-65CC-49D0-B32B-6EEF9D78D050}" type="sibTrans" cxnId="{A19C4F9C-BB8C-461F-8F17-C4F02A858AC9}">
      <dgm:prSet/>
      <dgm:spPr/>
      <dgm:t>
        <a:bodyPr/>
        <a:lstStyle/>
        <a:p>
          <a:endParaRPr lang="tr-TR"/>
        </a:p>
      </dgm:t>
    </dgm:pt>
    <dgm:pt modelId="{B244A635-BE00-4758-9AA6-B62348A5430E}">
      <dgm:prSet phldrT="[Metin]" custT="1"/>
      <dgm:spPr/>
      <dgm:t>
        <a:bodyPr/>
        <a:lstStyle/>
        <a:p>
          <a:r>
            <a:rPr lang="en-US" altLang="tr-TR" sz="2400" dirty="0" smtClean="0"/>
            <a:t>1</a:t>
          </a:r>
          <a:r>
            <a:rPr lang="tr-TR" altLang="tr-TR" sz="2400" dirty="0" smtClean="0"/>
            <a:t>., 2., 3.</a:t>
          </a:r>
          <a:endParaRPr lang="tr-TR" sz="2400" dirty="0"/>
        </a:p>
      </dgm:t>
    </dgm:pt>
    <dgm:pt modelId="{2A3B6460-19F8-4062-992C-BB8287C3770B}" type="parTrans" cxnId="{2E1EB9A6-A9B9-4ABC-82B4-2DAEA994AB6D}">
      <dgm:prSet/>
      <dgm:spPr/>
      <dgm:t>
        <a:bodyPr/>
        <a:lstStyle/>
        <a:p>
          <a:endParaRPr lang="tr-TR"/>
        </a:p>
      </dgm:t>
    </dgm:pt>
    <dgm:pt modelId="{35409669-B7D5-43EA-84E7-EBD96CA107CD}" type="sibTrans" cxnId="{2E1EB9A6-A9B9-4ABC-82B4-2DAEA994AB6D}">
      <dgm:prSet/>
      <dgm:spPr/>
      <dgm:t>
        <a:bodyPr/>
        <a:lstStyle/>
        <a:p>
          <a:endParaRPr lang="tr-TR"/>
        </a:p>
      </dgm:t>
    </dgm:pt>
    <dgm:pt modelId="{0FAE2370-D3AB-4379-9FCD-B0D7F2A34844}">
      <dgm:prSet custT="1"/>
      <dgm:spPr/>
      <dgm:t>
        <a:bodyPr/>
        <a:lstStyle/>
        <a:p>
          <a:r>
            <a:rPr lang="tr-TR" altLang="tr-TR" sz="2400" dirty="0" smtClean="0"/>
            <a:t>Cinsiyet</a:t>
          </a:r>
          <a:endParaRPr lang="en-US" altLang="tr-TR" sz="2400" dirty="0"/>
        </a:p>
      </dgm:t>
    </dgm:pt>
    <dgm:pt modelId="{A465AD57-E55F-497B-B227-17EF9C405DB1}" type="parTrans" cxnId="{078FF6BD-DEDC-4A86-BEB1-A2F9B46378D2}">
      <dgm:prSet/>
      <dgm:spPr/>
      <dgm:t>
        <a:bodyPr/>
        <a:lstStyle/>
        <a:p>
          <a:endParaRPr lang="tr-TR"/>
        </a:p>
      </dgm:t>
    </dgm:pt>
    <dgm:pt modelId="{77B71F20-FE96-464D-AE0B-CA583E6481FB}" type="sibTrans" cxnId="{078FF6BD-DEDC-4A86-BEB1-A2F9B46378D2}">
      <dgm:prSet/>
      <dgm:spPr/>
      <dgm:t>
        <a:bodyPr/>
        <a:lstStyle/>
        <a:p>
          <a:endParaRPr lang="tr-TR"/>
        </a:p>
      </dgm:t>
    </dgm:pt>
    <dgm:pt modelId="{D9DF321E-8280-45B4-84FB-438091259D9E}">
      <dgm:prSet custT="1"/>
      <dgm:spPr/>
      <dgm:t>
        <a:bodyPr/>
        <a:lstStyle/>
        <a:p>
          <a:r>
            <a:rPr lang="tr-TR" altLang="tr-TR" sz="2400" dirty="0" smtClean="0"/>
            <a:t>Tercih edilen spor</a:t>
          </a:r>
          <a:endParaRPr lang="en-US" altLang="tr-TR" sz="2400" dirty="0"/>
        </a:p>
      </dgm:t>
    </dgm:pt>
    <dgm:pt modelId="{B19F0089-1A1E-4C64-8013-55D2DF7F7816}" type="parTrans" cxnId="{B7E47DAE-83AB-4F36-BF25-550A1D0C00A4}">
      <dgm:prSet/>
      <dgm:spPr/>
      <dgm:t>
        <a:bodyPr/>
        <a:lstStyle/>
        <a:p>
          <a:endParaRPr lang="tr-TR"/>
        </a:p>
      </dgm:t>
    </dgm:pt>
    <dgm:pt modelId="{F6382C26-20A5-4CCE-A2E7-D143A11D13A9}" type="sibTrans" cxnId="{B7E47DAE-83AB-4F36-BF25-550A1D0C00A4}">
      <dgm:prSet/>
      <dgm:spPr/>
      <dgm:t>
        <a:bodyPr/>
        <a:lstStyle/>
        <a:p>
          <a:endParaRPr lang="tr-TR"/>
        </a:p>
      </dgm:t>
    </dgm:pt>
    <dgm:pt modelId="{40B69BFE-FA0E-40C1-AA75-4B1C0379B03F}">
      <dgm:prSet custT="1"/>
      <dgm:spPr/>
      <dgm:t>
        <a:bodyPr/>
        <a:lstStyle/>
        <a:p>
          <a:r>
            <a:rPr lang="tr-TR" altLang="tr-TR" sz="2400" dirty="0" smtClean="0"/>
            <a:t>Adayların aldıkları oylara göre sırası</a:t>
          </a:r>
          <a:endParaRPr lang="tr-TR" altLang="tr-TR" sz="2400" dirty="0"/>
        </a:p>
      </dgm:t>
    </dgm:pt>
    <dgm:pt modelId="{077CBD0D-63FB-412B-9EE1-0D2FE0F5F1D2}" type="parTrans" cxnId="{D62822FE-FBE9-472C-A157-C0590638A2C9}">
      <dgm:prSet/>
      <dgm:spPr/>
      <dgm:t>
        <a:bodyPr/>
        <a:lstStyle/>
        <a:p>
          <a:endParaRPr lang="tr-TR"/>
        </a:p>
      </dgm:t>
    </dgm:pt>
    <dgm:pt modelId="{96197DD5-73EF-46BA-A35C-71307BA307F7}" type="sibTrans" cxnId="{D62822FE-FBE9-472C-A157-C0590638A2C9}">
      <dgm:prSet/>
      <dgm:spPr/>
      <dgm:t>
        <a:bodyPr/>
        <a:lstStyle/>
        <a:p>
          <a:endParaRPr lang="tr-TR"/>
        </a:p>
      </dgm:t>
    </dgm:pt>
    <dgm:pt modelId="{2FE9E6D6-8A54-40B9-9903-B2DE1EF41B7D}">
      <dgm:prSet custT="1"/>
      <dgm:spPr/>
      <dgm:t>
        <a:bodyPr/>
        <a:lstStyle/>
        <a:p>
          <a:r>
            <a:rPr lang="tr-TR" altLang="tr-TR" sz="2400" dirty="0" smtClean="0"/>
            <a:t>Arabaların kullanıcı memnuniyet sırası</a:t>
          </a:r>
          <a:endParaRPr lang="tr-TR" altLang="tr-TR" sz="2400" dirty="0"/>
        </a:p>
      </dgm:t>
    </dgm:pt>
    <dgm:pt modelId="{E44C0B1C-6D0A-46E0-A3C5-1301A8783A35}" type="parTrans" cxnId="{0EDAEF23-18FE-424F-A1C4-80E7D40098E2}">
      <dgm:prSet/>
      <dgm:spPr/>
      <dgm:t>
        <a:bodyPr/>
        <a:lstStyle/>
        <a:p>
          <a:endParaRPr lang="tr-TR"/>
        </a:p>
      </dgm:t>
    </dgm:pt>
    <dgm:pt modelId="{401791D8-38BA-4E81-A5E6-DFDC1CEE8FDA}" type="sibTrans" cxnId="{0EDAEF23-18FE-424F-A1C4-80E7D40098E2}">
      <dgm:prSet/>
      <dgm:spPr/>
      <dgm:t>
        <a:bodyPr/>
        <a:lstStyle/>
        <a:p>
          <a:endParaRPr lang="tr-TR"/>
        </a:p>
      </dgm:t>
    </dgm:pt>
    <dgm:pt modelId="{59938485-377B-47E1-A96E-42E884C947C7}" type="pres">
      <dgm:prSet presAssocID="{BBD915C2-B523-4D4A-A95F-DFDF67411A7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B553371-E389-4350-8F58-059B278847F5}" type="pres">
      <dgm:prSet presAssocID="{D6C11EC7-620B-4A64-BD75-0E96EC4C7023}" presName="comp" presStyleCnt="0"/>
      <dgm:spPr/>
      <dgm:t>
        <a:bodyPr/>
        <a:lstStyle/>
        <a:p>
          <a:endParaRPr lang="tr-TR"/>
        </a:p>
      </dgm:t>
    </dgm:pt>
    <dgm:pt modelId="{91FBF085-1C6D-4CAF-A057-3FF43F35915E}" type="pres">
      <dgm:prSet presAssocID="{D6C11EC7-620B-4A64-BD75-0E96EC4C7023}" presName="box" presStyleLbl="node1" presStyleIdx="0" presStyleCnt="2" custLinFactNeighborX="13333" custLinFactNeighborY="2124"/>
      <dgm:spPr/>
      <dgm:t>
        <a:bodyPr/>
        <a:lstStyle/>
        <a:p>
          <a:endParaRPr lang="tr-TR"/>
        </a:p>
      </dgm:t>
    </dgm:pt>
    <dgm:pt modelId="{98221D8D-CEF7-455B-A6B6-CD95C1B0BFF4}" type="pres">
      <dgm:prSet presAssocID="{D6C11EC7-620B-4A64-BD75-0E96EC4C7023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tr-TR"/>
        </a:p>
      </dgm:t>
    </dgm:pt>
    <dgm:pt modelId="{C9DF68E3-BD41-4804-9ACA-A96322252625}" type="pres">
      <dgm:prSet presAssocID="{D6C11EC7-620B-4A64-BD75-0E96EC4C7023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13B860-9E99-4F0C-9746-5931863391A4}" type="pres">
      <dgm:prSet presAssocID="{0548FAB2-EA97-4D0B-9E73-AC5265CAB084}" presName="spacer" presStyleCnt="0"/>
      <dgm:spPr/>
      <dgm:t>
        <a:bodyPr/>
        <a:lstStyle/>
        <a:p>
          <a:endParaRPr lang="tr-TR"/>
        </a:p>
      </dgm:t>
    </dgm:pt>
    <dgm:pt modelId="{F07056D8-AA49-4246-B8DE-B5CDF4FA1F8F}" type="pres">
      <dgm:prSet presAssocID="{89BFE11B-D77A-4128-A1DF-B5E397680654}" presName="comp" presStyleCnt="0"/>
      <dgm:spPr/>
      <dgm:t>
        <a:bodyPr/>
        <a:lstStyle/>
        <a:p>
          <a:endParaRPr lang="tr-TR"/>
        </a:p>
      </dgm:t>
    </dgm:pt>
    <dgm:pt modelId="{49C4280E-CA27-46A0-AF5A-F24B3270DAD4}" type="pres">
      <dgm:prSet presAssocID="{89BFE11B-D77A-4128-A1DF-B5E397680654}" presName="box" presStyleLbl="node1" presStyleIdx="1" presStyleCnt="2"/>
      <dgm:spPr/>
      <dgm:t>
        <a:bodyPr/>
        <a:lstStyle/>
        <a:p>
          <a:endParaRPr lang="tr-TR"/>
        </a:p>
      </dgm:t>
    </dgm:pt>
    <dgm:pt modelId="{6F98A14A-8D8A-47BE-952E-00149037CAC4}" type="pres">
      <dgm:prSet presAssocID="{89BFE11B-D77A-4128-A1DF-B5E397680654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tr-TR"/>
        </a:p>
      </dgm:t>
    </dgm:pt>
    <dgm:pt modelId="{C97DBCC6-EE96-42D2-BB77-C2C03C75133E}" type="pres">
      <dgm:prSet presAssocID="{89BFE11B-D77A-4128-A1DF-B5E39768065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2899A19-EAA5-4F39-A790-3A765BF2F280}" type="presOf" srcId="{7C78790A-E475-426B-A08E-EB263EF1A1CD}" destId="{91FBF085-1C6D-4CAF-A057-3FF43F35915E}" srcOrd="0" destOrd="1" presId="urn:microsoft.com/office/officeart/2005/8/layout/vList4"/>
    <dgm:cxn modelId="{D608F445-EA93-4F61-864D-29A987FBDF61}" type="presOf" srcId="{D6C11EC7-620B-4A64-BD75-0E96EC4C7023}" destId="{91FBF085-1C6D-4CAF-A057-3FF43F35915E}" srcOrd="0" destOrd="0" presId="urn:microsoft.com/office/officeart/2005/8/layout/vList4"/>
    <dgm:cxn modelId="{D62822FE-FBE9-472C-A157-C0590638A2C9}" srcId="{89BFE11B-D77A-4128-A1DF-B5E397680654}" destId="{40B69BFE-FA0E-40C1-AA75-4B1C0379B03F}" srcOrd="1" destOrd="0" parTransId="{077CBD0D-63FB-412B-9EE1-0D2FE0F5F1D2}" sibTransId="{96197DD5-73EF-46BA-A35C-71307BA307F7}"/>
    <dgm:cxn modelId="{C5613160-EC2C-4A5B-9BCB-0348ECDAEB8B}" type="presOf" srcId="{B244A635-BE00-4758-9AA6-B62348A5430E}" destId="{49C4280E-CA27-46A0-AF5A-F24B3270DAD4}" srcOrd="0" destOrd="1" presId="urn:microsoft.com/office/officeart/2005/8/layout/vList4"/>
    <dgm:cxn modelId="{681AF195-91C6-4EF0-BD92-5C2A330125E8}" srcId="{BBD915C2-B523-4D4A-A95F-DFDF67411A7D}" destId="{D6C11EC7-620B-4A64-BD75-0E96EC4C7023}" srcOrd="0" destOrd="0" parTransId="{433742B0-A2F4-4533-9FE5-57D04C0F4D02}" sibTransId="{0548FAB2-EA97-4D0B-9E73-AC5265CAB084}"/>
    <dgm:cxn modelId="{BEEC004C-141E-49F4-BE84-386AD4F8927F}" type="presOf" srcId="{B244A635-BE00-4758-9AA6-B62348A5430E}" destId="{C97DBCC6-EE96-42D2-BB77-C2C03C75133E}" srcOrd="1" destOrd="1" presId="urn:microsoft.com/office/officeart/2005/8/layout/vList4"/>
    <dgm:cxn modelId="{0EDAEF23-18FE-424F-A1C4-80E7D40098E2}" srcId="{89BFE11B-D77A-4128-A1DF-B5E397680654}" destId="{2FE9E6D6-8A54-40B9-9903-B2DE1EF41B7D}" srcOrd="2" destOrd="0" parTransId="{E44C0B1C-6D0A-46E0-A3C5-1301A8783A35}" sibTransId="{401791D8-38BA-4E81-A5E6-DFDC1CEE8FDA}"/>
    <dgm:cxn modelId="{B7E47DAE-83AB-4F36-BF25-550A1D0C00A4}" srcId="{D6C11EC7-620B-4A64-BD75-0E96EC4C7023}" destId="{D9DF321E-8280-45B4-84FB-438091259D9E}" srcOrd="2" destOrd="0" parTransId="{B19F0089-1A1E-4C64-8013-55D2DF7F7816}" sibTransId="{F6382C26-20A5-4CCE-A2E7-D143A11D13A9}"/>
    <dgm:cxn modelId="{10C57495-C4C3-44F6-A2EF-1DC1FF3C2140}" type="presOf" srcId="{D9DF321E-8280-45B4-84FB-438091259D9E}" destId="{91FBF085-1C6D-4CAF-A057-3FF43F35915E}" srcOrd="0" destOrd="3" presId="urn:microsoft.com/office/officeart/2005/8/layout/vList4"/>
    <dgm:cxn modelId="{8416AC29-8989-45F0-99C5-31ECD9FA7ED4}" type="presOf" srcId="{2FE9E6D6-8A54-40B9-9903-B2DE1EF41B7D}" destId="{C97DBCC6-EE96-42D2-BB77-C2C03C75133E}" srcOrd="1" destOrd="3" presId="urn:microsoft.com/office/officeart/2005/8/layout/vList4"/>
    <dgm:cxn modelId="{3405B254-CA98-49C9-9B60-21BC784AC531}" type="presOf" srcId="{BBD915C2-B523-4D4A-A95F-DFDF67411A7D}" destId="{59938485-377B-47E1-A96E-42E884C947C7}" srcOrd="0" destOrd="0" presId="urn:microsoft.com/office/officeart/2005/8/layout/vList4"/>
    <dgm:cxn modelId="{EEB86EA2-5E67-4F80-9D96-CEE0D63048BF}" type="presOf" srcId="{40B69BFE-FA0E-40C1-AA75-4B1C0379B03F}" destId="{49C4280E-CA27-46A0-AF5A-F24B3270DAD4}" srcOrd="0" destOrd="2" presId="urn:microsoft.com/office/officeart/2005/8/layout/vList4"/>
    <dgm:cxn modelId="{2E1EB9A6-A9B9-4ABC-82B4-2DAEA994AB6D}" srcId="{89BFE11B-D77A-4128-A1DF-B5E397680654}" destId="{B244A635-BE00-4758-9AA6-B62348A5430E}" srcOrd="0" destOrd="0" parTransId="{2A3B6460-19F8-4062-992C-BB8287C3770B}" sibTransId="{35409669-B7D5-43EA-84E7-EBD96CA107CD}"/>
    <dgm:cxn modelId="{A19C4F9C-BB8C-461F-8F17-C4F02A858AC9}" srcId="{BBD915C2-B523-4D4A-A95F-DFDF67411A7D}" destId="{89BFE11B-D77A-4128-A1DF-B5E397680654}" srcOrd="1" destOrd="0" parTransId="{2674533B-021B-4BF8-A341-8DC0448E0881}" sibTransId="{9D23FA36-65CC-49D0-B32B-6EEF9D78D050}"/>
    <dgm:cxn modelId="{7820F665-0086-44B5-95AA-2F5DD29BEFC6}" type="presOf" srcId="{89BFE11B-D77A-4128-A1DF-B5E397680654}" destId="{49C4280E-CA27-46A0-AF5A-F24B3270DAD4}" srcOrd="0" destOrd="0" presId="urn:microsoft.com/office/officeart/2005/8/layout/vList4"/>
    <dgm:cxn modelId="{DEECB942-970E-4E31-A63D-C97B36B49976}" type="presOf" srcId="{0FAE2370-D3AB-4379-9FCD-B0D7F2A34844}" destId="{91FBF085-1C6D-4CAF-A057-3FF43F35915E}" srcOrd="0" destOrd="2" presId="urn:microsoft.com/office/officeart/2005/8/layout/vList4"/>
    <dgm:cxn modelId="{9D9BF5CF-23A8-4B63-B554-A5B791ACA93C}" type="presOf" srcId="{7C78790A-E475-426B-A08E-EB263EF1A1CD}" destId="{C9DF68E3-BD41-4804-9ACA-A96322252625}" srcOrd="1" destOrd="1" presId="urn:microsoft.com/office/officeart/2005/8/layout/vList4"/>
    <dgm:cxn modelId="{4B7D5C61-2418-48CA-BAF8-3054D7CB6058}" srcId="{D6C11EC7-620B-4A64-BD75-0E96EC4C7023}" destId="{7C78790A-E475-426B-A08E-EB263EF1A1CD}" srcOrd="0" destOrd="0" parTransId="{C54A4DD0-3859-48CF-8A1D-D40DB42A5ADF}" sibTransId="{38DF1A1D-DF78-47A9-AD37-0E5384CCABAB}"/>
    <dgm:cxn modelId="{6753AA81-F50B-446F-BBCD-71EA8369576E}" type="presOf" srcId="{0FAE2370-D3AB-4379-9FCD-B0D7F2A34844}" destId="{C9DF68E3-BD41-4804-9ACA-A96322252625}" srcOrd="1" destOrd="2" presId="urn:microsoft.com/office/officeart/2005/8/layout/vList4"/>
    <dgm:cxn modelId="{5D24B482-9227-4FDB-85DD-8F1A2917C8FB}" type="presOf" srcId="{89BFE11B-D77A-4128-A1DF-B5E397680654}" destId="{C97DBCC6-EE96-42D2-BB77-C2C03C75133E}" srcOrd="1" destOrd="0" presId="urn:microsoft.com/office/officeart/2005/8/layout/vList4"/>
    <dgm:cxn modelId="{40BC3F30-FD27-45D4-932D-8B2EEB7C45FB}" type="presOf" srcId="{D9DF321E-8280-45B4-84FB-438091259D9E}" destId="{C9DF68E3-BD41-4804-9ACA-A96322252625}" srcOrd="1" destOrd="3" presId="urn:microsoft.com/office/officeart/2005/8/layout/vList4"/>
    <dgm:cxn modelId="{30E79862-7C90-45D6-87E7-F08CBE9C5E30}" type="presOf" srcId="{D6C11EC7-620B-4A64-BD75-0E96EC4C7023}" destId="{C9DF68E3-BD41-4804-9ACA-A96322252625}" srcOrd="1" destOrd="0" presId="urn:microsoft.com/office/officeart/2005/8/layout/vList4"/>
    <dgm:cxn modelId="{2CD0FD16-BCDA-469D-8AA6-E20A276F9185}" type="presOf" srcId="{40B69BFE-FA0E-40C1-AA75-4B1C0379B03F}" destId="{C97DBCC6-EE96-42D2-BB77-C2C03C75133E}" srcOrd="1" destOrd="2" presId="urn:microsoft.com/office/officeart/2005/8/layout/vList4"/>
    <dgm:cxn modelId="{078FF6BD-DEDC-4A86-BEB1-A2F9B46378D2}" srcId="{D6C11EC7-620B-4A64-BD75-0E96EC4C7023}" destId="{0FAE2370-D3AB-4379-9FCD-B0D7F2A34844}" srcOrd="1" destOrd="0" parTransId="{A465AD57-E55F-497B-B227-17EF9C405DB1}" sibTransId="{77B71F20-FE96-464D-AE0B-CA583E6481FB}"/>
    <dgm:cxn modelId="{3B3EDAE5-4672-4079-AE79-2D308958AB45}" type="presOf" srcId="{2FE9E6D6-8A54-40B9-9903-B2DE1EF41B7D}" destId="{49C4280E-CA27-46A0-AF5A-F24B3270DAD4}" srcOrd="0" destOrd="3" presId="urn:microsoft.com/office/officeart/2005/8/layout/vList4"/>
    <dgm:cxn modelId="{AADED3B0-C04E-4CC6-AAF1-EC9CF297D541}" type="presParOf" srcId="{59938485-377B-47E1-A96E-42E884C947C7}" destId="{5B553371-E389-4350-8F58-059B278847F5}" srcOrd="0" destOrd="0" presId="urn:microsoft.com/office/officeart/2005/8/layout/vList4"/>
    <dgm:cxn modelId="{D1631319-0FBD-45A0-A783-B18E39BF4258}" type="presParOf" srcId="{5B553371-E389-4350-8F58-059B278847F5}" destId="{91FBF085-1C6D-4CAF-A057-3FF43F35915E}" srcOrd="0" destOrd="0" presId="urn:microsoft.com/office/officeart/2005/8/layout/vList4"/>
    <dgm:cxn modelId="{6CF6B02E-BFF4-4953-A2BE-06FE785687B4}" type="presParOf" srcId="{5B553371-E389-4350-8F58-059B278847F5}" destId="{98221D8D-CEF7-455B-A6B6-CD95C1B0BFF4}" srcOrd="1" destOrd="0" presId="urn:microsoft.com/office/officeart/2005/8/layout/vList4"/>
    <dgm:cxn modelId="{494383EE-61EC-4EF9-B995-D3F4F22A84B2}" type="presParOf" srcId="{5B553371-E389-4350-8F58-059B278847F5}" destId="{C9DF68E3-BD41-4804-9ACA-A96322252625}" srcOrd="2" destOrd="0" presId="urn:microsoft.com/office/officeart/2005/8/layout/vList4"/>
    <dgm:cxn modelId="{5ABE62E8-9AC3-4AAB-9D0B-8F84657C556F}" type="presParOf" srcId="{59938485-377B-47E1-A96E-42E884C947C7}" destId="{1E13B860-9E99-4F0C-9746-5931863391A4}" srcOrd="1" destOrd="0" presId="urn:microsoft.com/office/officeart/2005/8/layout/vList4"/>
    <dgm:cxn modelId="{E00CB572-DBF8-4640-9552-85A1C97A6C3B}" type="presParOf" srcId="{59938485-377B-47E1-A96E-42E884C947C7}" destId="{F07056D8-AA49-4246-B8DE-B5CDF4FA1F8F}" srcOrd="2" destOrd="0" presId="urn:microsoft.com/office/officeart/2005/8/layout/vList4"/>
    <dgm:cxn modelId="{C78F1500-6420-461E-BA59-E8BD7F75A850}" type="presParOf" srcId="{F07056D8-AA49-4246-B8DE-B5CDF4FA1F8F}" destId="{49C4280E-CA27-46A0-AF5A-F24B3270DAD4}" srcOrd="0" destOrd="0" presId="urn:microsoft.com/office/officeart/2005/8/layout/vList4"/>
    <dgm:cxn modelId="{BD9AE6BF-FBBA-4839-A85A-ECDC6F443AB2}" type="presParOf" srcId="{F07056D8-AA49-4246-B8DE-B5CDF4FA1F8F}" destId="{6F98A14A-8D8A-47BE-952E-00149037CAC4}" srcOrd="1" destOrd="0" presId="urn:microsoft.com/office/officeart/2005/8/layout/vList4"/>
    <dgm:cxn modelId="{8628C034-E208-442E-9C22-DAFD06738318}" type="presParOf" srcId="{F07056D8-AA49-4246-B8DE-B5CDF4FA1F8F}" destId="{C97DBCC6-EE96-42D2-BB77-C2C03C75133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D915C2-B523-4D4A-A95F-DFDF67411A7D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D6C11EC7-620B-4A64-BD75-0E96EC4C7023}">
      <dgm:prSet phldrT="[Metin]" custT="1"/>
      <dgm:spPr/>
      <dgm:t>
        <a:bodyPr/>
        <a:lstStyle/>
        <a:p>
          <a:r>
            <a:rPr lang="tr-TR" sz="2000" dirty="0" smtClean="0"/>
            <a:t>Sayısal olarak eşit aralıkların eşit mesafeleri temsil ettiği bir ölçektir. Aralıklar eşittir fakat katlar eşit değildir. Mutlak sıfır noktası yoktur. </a:t>
          </a:r>
        </a:p>
        <a:p>
          <a:r>
            <a:rPr lang="tr-TR" altLang="tr-TR" sz="2000" b="1" dirty="0" smtClean="0"/>
            <a:t>Örneğin;</a:t>
          </a:r>
          <a:endParaRPr lang="tr-TR" sz="2000" b="1" dirty="0"/>
        </a:p>
      </dgm:t>
    </dgm:pt>
    <dgm:pt modelId="{433742B0-A2F4-4533-9FE5-57D04C0F4D02}" type="parTrans" cxnId="{681AF195-91C6-4EF0-BD92-5C2A330125E8}">
      <dgm:prSet/>
      <dgm:spPr/>
      <dgm:t>
        <a:bodyPr/>
        <a:lstStyle/>
        <a:p>
          <a:endParaRPr lang="tr-TR"/>
        </a:p>
      </dgm:t>
    </dgm:pt>
    <dgm:pt modelId="{0548FAB2-EA97-4D0B-9E73-AC5265CAB084}" type="sibTrans" cxnId="{681AF195-91C6-4EF0-BD92-5C2A330125E8}">
      <dgm:prSet/>
      <dgm:spPr/>
      <dgm:t>
        <a:bodyPr/>
        <a:lstStyle/>
        <a:p>
          <a:endParaRPr lang="tr-TR"/>
        </a:p>
      </dgm:t>
    </dgm:pt>
    <dgm:pt modelId="{7C78790A-E475-426B-A08E-EB263EF1A1CD}">
      <dgm:prSet phldrT="[Metin]" custT="1"/>
      <dgm:spPr/>
      <dgm:t>
        <a:bodyPr/>
        <a:lstStyle/>
        <a:p>
          <a:r>
            <a:rPr lang="tr-TR" altLang="tr-TR" sz="2000" dirty="0" smtClean="0"/>
            <a:t>Sıcaklık, </a:t>
          </a:r>
          <a:endParaRPr lang="tr-TR" sz="2000" dirty="0"/>
        </a:p>
      </dgm:t>
    </dgm:pt>
    <dgm:pt modelId="{C54A4DD0-3859-48CF-8A1D-D40DB42A5ADF}" type="parTrans" cxnId="{4B7D5C61-2418-48CA-BAF8-3054D7CB6058}">
      <dgm:prSet/>
      <dgm:spPr/>
      <dgm:t>
        <a:bodyPr/>
        <a:lstStyle/>
        <a:p>
          <a:endParaRPr lang="tr-TR"/>
        </a:p>
      </dgm:t>
    </dgm:pt>
    <dgm:pt modelId="{38DF1A1D-DF78-47A9-AD37-0E5384CCABAB}" type="sibTrans" cxnId="{4B7D5C61-2418-48CA-BAF8-3054D7CB6058}">
      <dgm:prSet/>
      <dgm:spPr/>
      <dgm:t>
        <a:bodyPr/>
        <a:lstStyle/>
        <a:p>
          <a:endParaRPr lang="tr-TR"/>
        </a:p>
      </dgm:t>
    </dgm:pt>
    <dgm:pt modelId="{89BFE11B-D77A-4128-A1DF-B5E397680654}">
      <dgm:prSet phldrT="[Metin]" custT="1"/>
      <dgm:spPr/>
      <dgm:t>
        <a:bodyPr/>
        <a:lstStyle/>
        <a:p>
          <a:pPr>
            <a:lnSpc>
              <a:spcPct val="90000"/>
            </a:lnSpc>
          </a:pPr>
          <a:r>
            <a:rPr lang="tr-TR" altLang="tr-TR" sz="2000" dirty="0" smtClean="0"/>
            <a:t>Değerler arasındaki oranlar nitelikteki oranı gösterir. Sıfır noktası yokluğu ifade eder. </a:t>
          </a:r>
        </a:p>
        <a:p>
          <a:pPr>
            <a:lnSpc>
              <a:spcPct val="100000"/>
            </a:lnSpc>
          </a:pPr>
          <a:r>
            <a:rPr lang="tr-TR" altLang="tr-TR" sz="2000" b="1" dirty="0" smtClean="0"/>
            <a:t>Örneğin;</a:t>
          </a:r>
          <a:endParaRPr lang="tr-TR" sz="2000" b="1" dirty="0"/>
        </a:p>
      </dgm:t>
    </dgm:pt>
    <dgm:pt modelId="{2674533B-021B-4BF8-A341-8DC0448E0881}" type="parTrans" cxnId="{A19C4F9C-BB8C-461F-8F17-C4F02A858AC9}">
      <dgm:prSet/>
      <dgm:spPr/>
      <dgm:t>
        <a:bodyPr/>
        <a:lstStyle/>
        <a:p>
          <a:endParaRPr lang="tr-TR"/>
        </a:p>
      </dgm:t>
    </dgm:pt>
    <dgm:pt modelId="{9D23FA36-65CC-49D0-B32B-6EEF9D78D050}" type="sibTrans" cxnId="{A19C4F9C-BB8C-461F-8F17-C4F02A858AC9}">
      <dgm:prSet/>
      <dgm:spPr/>
      <dgm:t>
        <a:bodyPr/>
        <a:lstStyle/>
        <a:p>
          <a:endParaRPr lang="tr-TR"/>
        </a:p>
      </dgm:t>
    </dgm:pt>
    <dgm:pt modelId="{B244A635-BE00-4758-9AA6-B62348A5430E}">
      <dgm:prSet phldrT="[Metin]" custT="1"/>
      <dgm:spPr/>
      <dgm:t>
        <a:bodyPr/>
        <a:lstStyle/>
        <a:p>
          <a:pPr>
            <a:lnSpc>
              <a:spcPct val="100000"/>
            </a:lnSpc>
          </a:pPr>
          <a:r>
            <a:rPr lang="tr-TR" altLang="tr-TR" sz="2000" dirty="0" smtClean="0"/>
            <a:t>Sıcaklık</a:t>
          </a:r>
          <a:r>
            <a:rPr lang="en-US" altLang="tr-TR" sz="2000" dirty="0" smtClean="0"/>
            <a:t>- Kelvin</a:t>
          </a:r>
          <a:endParaRPr lang="tr-TR" sz="2000" dirty="0"/>
        </a:p>
      </dgm:t>
    </dgm:pt>
    <dgm:pt modelId="{2A3B6460-19F8-4062-992C-BB8287C3770B}" type="parTrans" cxnId="{2E1EB9A6-A9B9-4ABC-82B4-2DAEA994AB6D}">
      <dgm:prSet/>
      <dgm:spPr/>
      <dgm:t>
        <a:bodyPr/>
        <a:lstStyle/>
        <a:p>
          <a:endParaRPr lang="tr-TR"/>
        </a:p>
      </dgm:t>
    </dgm:pt>
    <dgm:pt modelId="{35409669-B7D5-43EA-84E7-EBD96CA107CD}" type="sibTrans" cxnId="{2E1EB9A6-A9B9-4ABC-82B4-2DAEA994AB6D}">
      <dgm:prSet/>
      <dgm:spPr/>
      <dgm:t>
        <a:bodyPr/>
        <a:lstStyle/>
        <a:p>
          <a:endParaRPr lang="tr-TR"/>
        </a:p>
      </dgm:t>
    </dgm:pt>
    <dgm:pt modelId="{49E5596E-2FD4-4335-A352-5427B796C438}">
      <dgm:prSet custT="1"/>
      <dgm:spPr/>
      <dgm:t>
        <a:bodyPr/>
        <a:lstStyle/>
        <a:p>
          <a:r>
            <a:rPr lang="en-US" altLang="tr-TR" sz="2000" dirty="0" smtClean="0"/>
            <a:t>Y</a:t>
          </a:r>
          <a:r>
            <a:rPr lang="tr-TR" altLang="tr-TR" sz="2000" dirty="0" err="1" smtClean="0"/>
            <a:t>ıl</a:t>
          </a:r>
          <a:r>
            <a:rPr lang="en-US" altLang="tr-TR" sz="2000" dirty="0" smtClean="0"/>
            <a:t> </a:t>
          </a:r>
          <a:r>
            <a:rPr lang="tr-TR" altLang="tr-TR" sz="2000" dirty="0" smtClean="0"/>
            <a:t>(M.S.)</a:t>
          </a:r>
          <a:endParaRPr lang="en-US" altLang="tr-TR" sz="2000" dirty="0"/>
        </a:p>
      </dgm:t>
    </dgm:pt>
    <dgm:pt modelId="{C716139D-9E43-4A97-86AF-3121B92B78ED}" type="parTrans" cxnId="{17AE10D9-74FE-42FD-BCBF-8F4F4E578069}">
      <dgm:prSet/>
      <dgm:spPr/>
      <dgm:t>
        <a:bodyPr/>
        <a:lstStyle/>
        <a:p>
          <a:endParaRPr lang="tr-TR"/>
        </a:p>
      </dgm:t>
    </dgm:pt>
    <dgm:pt modelId="{024AC1EE-5EE1-4E98-92D9-18713085E14B}" type="sibTrans" cxnId="{17AE10D9-74FE-42FD-BCBF-8F4F4E578069}">
      <dgm:prSet/>
      <dgm:spPr/>
      <dgm:t>
        <a:bodyPr/>
        <a:lstStyle/>
        <a:p>
          <a:endParaRPr lang="tr-TR"/>
        </a:p>
      </dgm:t>
    </dgm:pt>
    <dgm:pt modelId="{3856DBE4-4E8D-4648-8075-A44B4B7F425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altLang="tr-TR" sz="2000" dirty="0" smtClean="0"/>
            <a:t>Ağırlık</a:t>
          </a:r>
          <a:endParaRPr lang="en-US" altLang="tr-TR" sz="2000" dirty="0"/>
        </a:p>
      </dgm:t>
    </dgm:pt>
    <dgm:pt modelId="{C52EDBE8-5FC1-4072-9963-7271CC1BD8EA}" type="parTrans" cxnId="{868FDBC9-05AB-402C-B76A-791458F45F77}">
      <dgm:prSet/>
      <dgm:spPr/>
      <dgm:t>
        <a:bodyPr/>
        <a:lstStyle/>
        <a:p>
          <a:endParaRPr lang="tr-TR"/>
        </a:p>
      </dgm:t>
    </dgm:pt>
    <dgm:pt modelId="{2080E556-DDAD-4F20-84E6-572E92F0B1AD}" type="sibTrans" cxnId="{868FDBC9-05AB-402C-B76A-791458F45F77}">
      <dgm:prSet/>
      <dgm:spPr/>
      <dgm:t>
        <a:bodyPr/>
        <a:lstStyle/>
        <a:p>
          <a:endParaRPr lang="tr-TR"/>
        </a:p>
      </dgm:t>
    </dgm:pt>
    <dgm:pt modelId="{D2AE6C0C-DA92-4ED3-95D8-B6ABFD9F79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altLang="tr-TR" sz="2000" dirty="0" smtClean="0"/>
            <a:t>Ağaçların boyu</a:t>
          </a:r>
          <a:endParaRPr lang="tr-TR" altLang="tr-TR" sz="2000" dirty="0"/>
        </a:p>
      </dgm:t>
    </dgm:pt>
    <dgm:pt modelId="{02C92AB5-38D9-4EA9-92D4-F4C4282C6EF1}" type="parTrans" cxnId="{2EFDD80D-9E81-4C67-B21B-24FB294991D3}">
      <dgm:prSet/>
      <dgm:spPr/>
      <dgm:t>
        <a:bodyPr/>
        <a:lstStyle/>
        <a:p>
          <a:endParaRPr lang="tr-TR"/>
        </a:p>
      </dgm:t>
    </dgm:pt>
    <dgm:pt modelId="{E3146157-7C45-4435-8BF2-6C0ABC3714C0}" type="sibTrans" cxnId="{2EFDD80D-9E81-4C67-B21B-24FB294991D3}">
      <dgm:prSet/>
      <dgm:spPr/>
      <dgm:t>
        <a:bodyPr/>
        <a:lstStyle/>
        <a:p>
          <a:endParaRPr lang="tr-TR"/>
        </a:p>
      </dgm:t>
    </dgm:pt>
    <dgm:pt modelId="{3573EB70-0F3D-4F1F-B195-AEB5E4A2E961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tr-TR" altLang="tr-TR" sz="2000" dirty="0" smtClean="0"/>
            <a:t>Aylık gelir</a:t>
          </a:r>
          <a:endParaRPr lang="tr-TR" altLang="tr-TR" sz="2000" dirty="0"/>
        </a:p>
      </dgm:t>
    </dgm:pt>
    <dgm:pt modelId="{7EE5DC31-6B4C-47D0-A5D6-A4AA1D3ED501}" type="sibTrans" cxnId="{2016B0AF-95A5-438B-9438-955CA43B2B4A}">
      <dgm:prSet/>
      <dgm:spPr/>
      <dgm:t>
        <a:bodyPr/>
        <a:lstStyle/>
        <a:p>
          <a:endParaRPr lang="tr-TR"/>
        </a:p>
      </dgm:t>
    </dgm:pt>
    <dgm:pt modelId="{42045060-0717-46D5-A1C1-E9E3B9A9D76E}" type="parTrans" cxnId="{2016B0AF-95A5-438B-9438-955CA43B2B4A}">
      <dgm:prSet/>
      <dgm:spPr/>
      <dgm:t>
        <a:bodyPr/>
        <a:lstStyle/>
        <a:p>
          <a:endParaRPr lang="tr-TR"/>
        </a:p>
      </dgm:t>
    </dgm:pt>
    <dgm:pt modelId="{59938485-377B-47E1-A96E-42E884C947C7}" type="pres">
      <dgm:prSet presAssocID="{BBD915C2-B523-4D4A-A95F-DFDF67411A7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B553371-E389-4350-8F58-059B278847F5}" type="pres">
      <dgm:prSet presAssocID="{D6C11EC7-620B-4A64-BD75-0E96EC4C7023}" presName="comp" presStyleCnt="0"/>
      <dgm:spPr/>
    </dgm:pt>
    <dgm:pt modelId="{91FBF085-1C6D-4CAF-A057-3FF43F35915E}" type="pres">
      <dgm:prSet presAssocID="{D6C11EC7-620B-4A64-BD75-0E96EC4C7023}" presName="box" presStyleLbl="node1" presStyleIdx="0" presStyleCnt="2" custScaleY="123431" custLinFactNeighborX="13333" custLinFactNeighborY="2124"/>
      <dgm:spPr/>
      <dgm:t>
        <a:bodyPr/>
        <a:lstStyle/>
        <a:p>
          <a:endParaRPr lang="tr-TR"/>
        </a:p>
      </dgm:t>
    </dgm:pt>
    <dgm:pt modelId="{98221D8D-CEF7-455B-A6B6-CD95C1B0BFF4}" type="pres">
      <dgm:prSet presAssocID="{D6C11EC7-620B-4A64-BD75-0E96EC4C7023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tr-TR"/>
        </a:p>
      </dgm:t>
    </dgm:pt>
    <dgm:pt modelId="{C9DF68E3-BD41-4804-9ACA-A96322252625}" type="pres">
      <dgm:prSet presAssocID="{D6C11EC7-620B-4A64-BD75-0E96EC4C7023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13B860-9E99-4F0C-9746-5931863391A4}" type="pres">
      <dgm:prSet presAssocID="{0548FAB2-EA97-4D0B-9E73-AC5265CAB084}" presName="spacer" presStyleCnt="0"/>
      <dgm:spPr/>
    </dgm:pt>
    <dgm:pt modelId="{F07056D8-AA49-4246-B8DE-B5CDF4FA1F8F}" type="pres">
      <dgm:prSet presAssocID="{89BFE11B-D77A-4128-A1DF-B5E397680654}" presName="comp" presStyleCnt="0"/>
      <dgm:spPr/>
    </dgm:pt>
    <dgm:pt modelId="{49C4280E-CA27-46A0-AF5A-F24B3270DAD4}" type="pres">
      <dgm:prSet presAssocID="{89BFE11B-D77A-4128-A1DF-B5E397680654}" presName="box" presStyleLbl="node1" presStyleIdx="1" presStyleCnt="2" custScaleY="162879"/>
      <dgm:spPr/>
      <dgm:t>
        <a:bodyPr/>
        <a:lstStyle/>
        <a:p>
          <a:endParaRPr lang="tr-TR"/>
        </a:p>
      </dgm:t>
    </dgm:pt>
    <dgm:pt modelId="{6F98A14A-8D8A-47BE-952E-00149037CAC4}" type="pres">
      <dgm:prSet presAssocID="{89BFE11B-D77A-4128-A1DF-B5E397680654}" presName="img" presStyleLbl="fgImgPlace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tr-TR"/>
        </a:p>
      </dgm:t>
    </dgm:pt>
    <dgm:pt modelId="{C97DBCC6-EE96-42D2-BB77-C2C03C75133E}" type="pres">
      <dgm:prSet presAssocID="{89BFE11B-D77A-4128-A1DF-B5E39768065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28961AE-4649-47EB-AB05-893691794207}" type="presOf" srcId="{3856DBE4-4E8D-4648-8075-A44B4B7F425D}" destId="{C97DBCC6-EE96-42D2-BB77-C2C03C75133E}" srcOrd="1" destOrd="2" presId="urn:microsoft.com/office/officeart/2005/8/layout/vList4"/>
    <dgm:cxn modelId="{B82741C8-BFD6-4E41-9C86-45122B3E9013}" type="presOf" srcId="{D2AE6C0C-DA92-4ED3-95D8-B6ABFD9F79F5}" destId="{49C4280E-CA27-46A0-AF5A-F24B3270DAD4}" srcOrd="0" destOrd="3" presId="urn:microsoft.com/office/officeart/2005/8/layout/vList4"/>
    <dgm:cxn modelId="{914C3109-EC4E-43EF-8F9C-6E7AED3FD631}" type="presOf" srcId="{49E5596E-2FD4-4335-A352-5427B796C438}" destId="{C9DF68E3-BD41-4804-9ACA-A96322252625}" srcOrd="1" destOrd="2" presId="urn:microsoft.com/office/officeart/2005/8/layout/vList4"/>
    <dgm:cxn modelId="{B7B22059-6BC7-4A97-B448-96328D244640}" type="presOf" srcId="{B244A635-BE00-4758-9AA6-B62348A5430E}" destId="{49C4280E-CA27-46A0-AF5A-F24B3270DAD4}" srcOrd="0" destOrd="1" presId="urn:microsoft.com/office/officeart/2005/8/layout/vList4"/>
    <dgm:cxn modelId="{2C01053D-46DC-4555-A3E7-BAE9205535E8}" type="presOf" srcId="{7C78790A-E475-426B-A08E-EB263EF1A1CD}" destId="{91FBF085-1C6D-4CAF-A057-3FF43F35915E}" srcOrd="0" destOrd="1" presId="urn:microsoft.com/office/officeart/2005/8/layout/vList4"/>
    <dgm:cxn modelId="{71BDE534-3275-4FB4-9965-9FF8B62DC4DB}" type="presOf" srcId="{B244A635-BE00-4758-9AA6-B62348A5430E}" destId="{C97DBCC6-EE96-42D2-BB77-C2C03C75133E}" srcOrd="1" destOrd="1" presId="urn:microsoft.com/office/officeart/2005/8/layout/vList4"/>
    <dgm:cxn modelId="{9A3C0136-E47D-457F-9782-4C23F9D7CD7A}" type="presOf" srcId="{3856DBE4-4E8D-4648-8075-A44B4B7F425D}" destId="{49C4280E-CA27-46A0-AF5A-F24B3270DAD4}" srcOrd="0" destOrd="2" presId="urn:microsoft.com/office/officeart/2005/8/layout/vList4"/>
    <dgm:cxn modelId="{1EBB23AA-299B-4BE9-886C-70720E5929B5}" type="presOf" srcId="{D6C11EC7-620B-4A64-BD75-0E96EC4C7023}" destId="{C9DF68E3-BD41-4804-9ACA-A96322252625}" srcOrd="1" destOrd="0" presId="urn:microsoft.com/office/officeart/2005/8/layout/vList4"/>
    <dgm:cxn modelId="{17AE10D9-74FE-42FD-BCBF-8F4F4E578069}" srcId="{D6C11EC7-620B-4A64-BD75-0E96EC4C7023}" destId="{49E5596E-2FD4-4335-A352-5427B796C438}" srcOrd="1" destOrd="0" parTransId="{C716139D-9E43-4A97-86AF-3121B92B78ED}" sibTransId="{024AC1EE-5EE1-4E98-92D9-18713085E14B}"/>
    <dgm:cxn modelId="{2EFDD80D-9E81-4C67-B21B-24FB294991D3}" srcId="{89BFE11B-D77A-4128-A1DF-B5E397680654}" destId="{D2AE6C0C-DA92-4ED3-95D8-B6ABFD9F79F5}" srcOrd="2" destOrd="0" parTransId="{02C92AB5-38D9-4EA9-92D4-F4C4282C6EF1}" sibTransId="{E3146157-7C45-4435-8BF2-6C0ABC3714C0}"/>
    <dgm:cxn modelId="{E41456A5-9D66-4E5C-A5F3-7BA8CAA2924B}" type="presOf" srcId="{D2AE6C0C-DA92-4ED3-95D8-B6ABFD9F79F5}" destId="{C97DBCC6-EE96-42D2-BB77-C2C03C75133E}" srcOrd="1" destOrd="3" presId="urn:microsoft.com/office/officeart/2005/8/layout/vList4"/>
    <dgm:cxn modelId="{681AF195-91C6-4EF0-BD92-5C2A330125E8}" srcId="{BBD915C2-B523-4D4A-A95F-DFDF67411A7D}" destId="{D6C11EC7-620B-4A64-BD75-0E96EC4C7023}" srcOrd="0" destOrd="0" parTransId="{433742B0-A2F4-4533-9FE5-57D04C0F4D02}" sibTransId="{0548FAB2-EA97-4D0B-9E73-AC5265CAB084}"/>
    <dgm:cxn modelId="{1E3557B1-7F05-4AD2-8162-DBF63208E336}" type="presOf" srcId="{49E5596E-2FD4-4335-A352-5427B796C438}" destId="{91FBF085-1C6D-4CAF-A057-3FF43F35915E}" srcOrd="0" destOrd="2" presId="urn:microsoft.com/office/officeart/2005/8/layout/vList4"/>
    <dgm:cxn modelId="{9C5B127A-F3ED-499E-96F1-8F6B97C9A824}" type="presOf" srcId="{89BFE11B-D77A-4128-A1DF-B5E397680654}" destId="{C97DBCC6-EE96-42D2-BB77-C2C03C75133E}" srcOrd="1" destOrd="0" presId="urn:microsoft.com/office/officeart/2005/8/layout/vList4"/>
    <dgm:cxn modelId="{2E1EB9A6-A9B9-4ABC-82B4-2DAEA994AB6D}" srcId="{89BFE11B-D77A-4128-A1DF-B5E397680654}" destId="{B244A635-BE00-4758-9AA6-B62348A5430E}" srcOrd="0" destOrd="0" parTransId="{2A3B6460-19F8-4062-992C-BB8287C3770B}" sibTransId="{35409669-B7D5-43EA-84E7-EBD96CA107CD}"/>
    <dgm:cxn modelId="{A19C4F9C-BB8C-461F-8F17-C4F02A858AC9}" srcId="{BBD915C2-B523-4D4A-A95F-DFDF67411A7D}" destId="{89BFE11B-D77A-4128-A1DF-B5E397680654}" srcOrd="1" destOrd="0" parTransId="{2674533B-021B-4BF8-A341-8DC0448E0881}" sibTransId="{9D23FA36-65CC-49D0-B32B-6EEF9D78D050}"/>
    <dgm:cxn modelId="{13D35FA5-BCC1-4C80-ABDA-CE7A7D544656}" type="presOf" srcId="{7C78790A-E475-426B-A08E-EB263EF1A1CD}" destId="{C9DF68E3-BD41-4804-9ACA-A96322252625}" srcOrd="1" destOrd="1" presId="urn:microsoft.com/office/officeart/2005/8/layout/vList4"/>
    <dgm:cxn modelId="{5D6A5680-9114-4E27-B1B6-AD96F604107B}" type="presOf" srcId="{3573EB70-0F3D-4F1F-B195-AEB5E4A2E961}" destId="{C97DBCC6-EE96-42D2-BB77-C2C03C75133E}" srcOrd="1" destOrd="4" presId="urn:microsoft.com/office/officeart/2005/8/layout/vList4"/>
    <dgm:cxn modelId="{D73E519D-B5ED-4BCB-A8E6-140FFB816AF1}" type="presOf" srcId="{3573EB70-0F3D-4F1F-B195-AEB5E4A2E961}" destId="{49C4280E-CA27-46A0-AF5A-F24B3270DAD4}" srcOrd="0" destOrd="4" presId="urn:microsoft.com/office/officeart/2005/8/layout/vList4"/>
    <dgm:cxn modelId="{4B7D5C61-2418-48CA-BAF8-3054D7CB6058}" srcId="{D6C11EC7-620B-4A64-BD75-0E96EC4C7023}" destId="{7C78790A-E475-426B-A08E-EB263EF1A1CD}" srcOrd="0" destOrd="0" parTransId="{C54A4DD0-3859-48CF-8A1D-D40DB42A5ADF}" sibTransId="{38DF1A1D-DF78-47A9-AD37-0E5384CCABAB}"/>
    <dgm:cxn modelId="{ADE3D8AA-D1BF-4293-83A6-C15421F3426E}" type="presOf" srcId="{D6C11EC7-620B-4A64-BD75-0E96EC4C7023}" destId="{91FBF085-1C6D-4CAF-A057-3FF43F35915E}" srcOrd="0" destOrd="0" presId="urn:microsoft.com/office/officeart/2005/8/layout/vList4"/>
    <dgm:cxn modelId="{868FDBC9-05AB-402C-B76A-791458F45F77}" srcId="{89BFE11B-D77A-4128-A1DF-B5E397680654}" destId="{3856DBE4-4E8D-4648-8075-A44B4B7F425D}" srcOrd="1" destOrd="0" parTransId="{C52EDBE8-5FC1-4072-9963-7271CC1BD8EA}" sibTransId="{2080E556-DDAD-4F20-84E6-572E92F0B1AD}"/>
    <dgm:cxn modelId="{C5DA8EA6-5EB7-4B63-A2FC-2D14019883AB}" type="presOf" srcId="{BBD915C2-B523-4D4A-A95F-DFDF67411A7D}" destId="{59938485-377B-47E1-A96E-42E884C947C7}" srcOrd="0" destOrd="0" presId="urn:microsoft.com/office/officeart/2005/8/layout/vList4"/>
    <dgm:cxn modelId="{38501525-930A-4A11-82B4-83147391FF19}" type="presOf" srcId="{89BFE11B-D77A-4128-A1DF-B5E397680654}" destId="{49C4280E-CA27-46A0-AF5A-F24B3270DAD4}" srcOrd="0" destOrd="0" presId="urn:microsoft.com/office/officeart/2005/8/layout/vList4"/>
    <dgm:cxn modelId="{2016B0AF-95A5-438B-9438-955CA43B2B4A}" srcId="{89BFE11B-D77A-4128-A1DF-B5E397680654}" destId="{3573EB70-0F3D-4F1F-B195-AEB5E4A2E961}" srcOrd="3" destOrd="0" parTransId="{42045060-0717-46D5-A1C1-E9E3B9A9D76E}" sibTransId="{7EE5DC31-6B4C-47D0-A5D6-A4AA1D3ED501}"/>
    <dgm:cxn modelId="{BD86AA00-F2CB-4F4D-A1C1-FCE9EA868403}" type="presParOf" srcId="{59938485-377B-47E1-A96E-42E884C947C7}" destId="{5B553371-E389-4350-8F58-059B278847F5}" srcOrd="0" destOrd="0" presId="urn:microsoft.com/office/officeart/2005/8/layout/vList4"/>
    <dgm:cxn modelId="{978AA0D3-DB9A-47CB-BAFE-6AC86D61185E}" type="presParOf" srcId="{5B553371-E389-4350-8F58-059B278847F5}" destId="{91FBF085-1C6D-4CAF-A057-3FF43F35915E}" srcOrd="0" destOrd="0" presId="urn:microsoft.com/office/officeart/2005/8/layout/vList4"/>
    <dgm:cxn modelId="{4AD1172E-0206-4EA9-9861-C5782DF3B9D4}" type="presParOf" srcId="{5B553371-E389-4350-8F58-059B278847F5}" destId="{98221D8D-CEF7-455B-A6B6-CD95C1B0BFF4}" srcOrd="1" destOrd="0" presId="urn:microsoft.com/office/officeart/2005/8/layout/vList4"/>
    <dgm:cxn modelId="{AF19C18B-E215-443C-917D-52DA585CD2C4}" type="presParOf" srcId="{5B553371-E389-4350-8F58-059B278847F5}" destId="{C9DF68E3-BD41-4804-9ACA-A96322252625}" srcOrd="2" destOrd="0" presId="urn:microsoft.com/office/officeart/2005/8/layout/vList4"/>
    <dgm:cxn modelId="{4D0F686C-F89E-497D-B70A-E236E60658DC}" type="presParOf" srcId="{59938485-377B-47E1-A96E-42E884C947C7}" destId="{1E13B860-9E99-4F0C-9746-5931863391A4}" srcOrd="1" destOrd="0" presId="urn:microsoft.com/office/officeart/2005/8/layout/vList4"/>
    <dgm:cxn modelId="{CACE5F40-EB62-4C1B-8C51-F51C8E7EA72D}" type="presParOf" srcId="{59938485-377B-47E1-A96E-42E884C947C7}" destId="{F07056D8-AA49-4246-B8DE-B5CDF4FA1F8F}" srcOrd="2" destOrd="0" presId="urn:microsoft.com/office/officeart/2005/8/layout/vList4"/>
    <dgm:cxn modelId="{E082CD07-5287-4CDB-8DEE-BC2006277870}" type="presParOf" srcId="{F07056D8-AA49-4246-B8DE-B5CDF4FA1F8F}" destId="{49C4280E-CA27-46A0-AF5A-F24B3270DAD4}" srcOrd="0" destOrd="0" presId="urn:microsoft.com/office/officeart/2005/8/layout/vList4"/>
    <dgm:cxn modelId="{49E452D9-E60F-43BC-9F1C-0F1806A86035}" type="presParOf" srcId="{F07056D8-AA49-4246-B8DE-B5CDF4FA1F8F}" destId="{6F98A14A-8D8A-47BE-952E-00149037CAC4}" srcOrd="1" destOrd="0" presId="urn:microsoft.com/office/officeart/2005/8/layout/vList4"/>
    <dgm:cxn modelId="{020511D7-0C38-40D9-9CAD-C8844768C1C4}" type="presParOf" srcId="{F07056D8-AA49-4246-B8DE-B5CDF4FA1F8F}" destId="{C97DBCC6-EE96-42D2-BB77-C2C03C75133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E9705B-71AB-4F2B-8C84-747F77D09A33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0E44F22E-02AF-409C-AACC-EBEFF6329C27}">
      <dgm:prSet phldrT="[Metin]" custT="1"/>
      <dgm:spPr/>
      <dgm:t>
        <a:bodyPr/>
        <a:lstStyle/>
        <a:p>
          <a:r>
            <a:rPr lang="tr-TR" sz="3200" b="1" dirty="0" smtClean="0"/>
            <a:t>Sıralı mı?</a:t>
          </a:r>
          <a:endParaRPr lang="tr-TR" sz="3200" b="1" dirty="0"/>
        </a:p>
      </dgm:t>
    </dgm:pt>
    <dgm:pt modelId="{2B1FACBA-261C-4F3F-A1BE-BD28F5738D34}" type="parTrans" cxnId="{CF42F8B2-EFE5-467D-850A-E70891344FFD}">
      <dgm:prSet/>
      <dgm:spPr/>
      <dgm:t>
        <a:bodyPr/>
        <a:lstStyle/>
        <a:p>
          <a:endParaRPr lang="tr-TR" sz="1400"/>
        </a:p>
      </dgm:t>
    </dgm:pt>
    <dgm:pt modelId="{A70AB9EA-F116-4205-9A14-2647BF91ED62}" type="sibTrans" cxnId="{CF42F8B2-EFE5-467D-850A-E70891344FFD}">
      <dgm:prSet/>
      <dgm:spPr/>
      <dgm:t>
        <a:bodyPr/>
        <a:lstStyle/>
        <a:p>
          <a:endParaRPr lang="tr-TR" sz="1400"/>
        </a:p>
      </dgm:t>
    </dgm:pt>
    <dgm:pt modelId="{DDFF51B2-77B5-4437-955D-FDC14B44E47C}">
      <dgm:prSet phldrT="[Metin]" custT="1"/>
      <dgm:spPr/>
      <dgm:t>
        <a:bodyPr/>
        <a:lstStyle/>
        <a:p>
          <a:r>
            <a:rPr lang="tr-TR" sz="1400" b="1" dirty="0" smtClean="0"/>
            <a:t>Evet. </a:t>
          </a:r>
        </a:p>
        <a:p>
          <a:r>
            <a:rPr lang="tr-TR" sz="1400" b="1" dirty="0" smtClean="0"/>
            <a:t>Sıralamalar arası mesafe eşit mi?</a:t>
          </a:r>
          <a:endParaRPr lang="tr-TR" sz="1400" b="1" dirty="0"/>
        </a:p>
      </dgm:t>
    </dgm:pt>
    <dgm:pt modelId="{0E36475E-5B3A-48EA-AB67-4F1DD5A251ED}" type="parTrans" cxnId="{FB428AC1-93A9-4A79-B78E-D65E19DCADB1}">
      <dgm:prSet custT="1"/>
      <dgm:spPr/>
      <dgm:t>
        <a:bodyPr/>
        <a:lstStyle/>
        <a:p>
          <a:endParaRPr lang="tr-TR" sz="1400"/>
        </a:p>
      </dgm:t>
    </dgm:pt>
    <dgm:pt modelId="{752C978F-1686-49D1-98AA-8C6FE33F5BBB}" type="sibTrans" cxnId="{FB428AC1-93A9-4A79-B78E-D65E19DCADB1}">
      <dgm:prSet/>
      <dgm:spPr/>
      <dgm:t>
        <a:bodyPr/>
        <a:lstStyle/>
        <a:p>
          <a:endParaRPr lang="tr-TR" sz="1400"/>
        </a:p>
      </dgm:t>
    </dgm:pt>
    <dgm:pt modelId="{5B25C499-B650-4993-8805-380A3CC533FD}">
      <dgm:prSet phldrT="[Metin]" custT="1"/>
      <dgm:spPr/>
      <dgm:t>
        <a:bodyPr/>
        <a:lstStyle/>
        <a:p>
          <a:r>
            <a:rPr lang="tr-TR" sz="1400" b="1" dirty="0" smtClean="0"/>
            <a:t>Hayır. </a:t>
          </a:r>
        </a:p>
        <a:p>
          <a:r>
            <a:rPr lang="tr-TR" sz="1400" b="1" dirty="0" smtClean="0"/>
            <a:t>Nominal</a:t>
          </a:r>
          <a:endParaRPr lang="tr-TR" sz="1400" b="1" dirty="0"/>
        </a:p>
      </dgm:t>
    </dgm:pt>
    <dgm:pt modelId="{2AFD4B3B-8239-4FF4-B6FF-E222453E38CB}" type="parTrans" cxnId="{9341CAF7-1773-41E2-A7A3-A7D0A86DAAAA}">
      <dgm:prSet custT="1"/>
      <dgm:spPr/>
      <dgm:t>
        <a:bodyPr/>
        <a:lstStyle/>
        <a:p>
          <a:endParaRPr lang="tr-TR" sz="1400"/>
        </a:p>
      </dgm:t>
    </dgm:pt>
    <dgm:pt modelId="{3646BB7D-2D8E-44E1-87A8-2081C9790110}" type="sibTrans" cxnId="{9341CAF7-1773-41E2-A7A3-A7D0A86DAAAA}">
      <dgm:prSet/>
      <dgm:spPr/>
      <dgm:t>
        <a:bodyPr/>
        <a:lstStyle/>
        <a:p>
          <a:endParaRPr lang="tr-TR" sz="1400"/>
        </a:p>
      </dgm:t>
    </dgm:pt>
    <dgm:pt modelId="{3CC4F5CD-5829-4E5A-9AFB-85A0F4593EA5}">
      <dgm:prSet phldrT="[Metin]" custT="1"/>
      <dgm:spPr/>
      <dgm:t>
        <a:bodyPr/>
        <a:lstStyle/>
        <a:p>
          <a:r>
            <a:rPr lang="tr-TR" sz="1400" b="1" dirty="0" smtClean="0"/>
            <a:t>Evet. </a:t>
          </a:r>
        </a:p>
        <a:p>
          <a:r>
            <a:rPr lang="tr-TR" sz="1400" b="1" dirty="0" smtClean="0"/>
            <a:t>Sıfır değeri yokluk ifade ediyor mu?</a:t>
          </a:r>
          <a:endParaRPr lang="tr-TR" sz="1400" b="1" dirty="0"/>
        </a:p>
      </dgm:t>
    </dgm:pt>
    <dgm:pt modelId="{8044D4D9-1ED4-4F3B-8350-D46FD903E1BB}" type="parTrans" cxnId="{27DA00EA-6C09-409E-B329-E32CDC21B797}">
      <dgm:prSet custT="1"/>
      <dgm:spPr/>
      <dgm:t>
        <a:bodyPr/>
        <a:lstStyle/>
        <a:p>
          <a:endParaRPr lang="tr-TR" sz="1400"/>
        </a:p>
      </dgm:t>
    </dgm:pt>
    <dgm:pt modelId="{6412A438-5945-4434-88B2-453EDEFD2FBB}" type="sibTrans" cxnId="{27DA00EA-6C09-409E-B329-E32CDC21B797}">
      <dgm:prSet/>
      <dgm:spPr/>
      <dgm:t>
        <a:bodyPr/>
        <a:lstStyle/>
        <a:p>
          <a:endParaRPr lang="tr-TR" sz="1400"/>
        </a:p>
      </dgm:t>
    </dgm:pt>
    <dgm:pt modelId="{947DB51D-36A3-4420-B5EF-D0C19AE27B78}">
      <dgm:prSet phldrT="[Metin]" custT="1"/>
      <dgm:spPr/>
      <dgm:t>
        <a:bodyPr/>
        <a:lstStyle/>
        <a:p>
          <a:r>
            <a:rPr lang="tr-TR" sz="1400" b="1" dirty="0" smtClean="0"/>
            <a:t>Hayır. </a:t>
          </a:r>
        </a:p>
        <a:p>
          <a:r>
            <a:rPr lang="tr-TR" sz="1400" b="1" dirty="0" err="1" smtClean="0"/>
            <a:t>Ordinal</a:t>
          </a:r>
          <a:endParaRPr lang="tr-TR" sz="1400" b="1" dirty="0"/>
        </a:p>
      </dgm:t>
    </dgm:pt>
    <dgm:pt modelId="{32671FA0-CA49-4E9C-8F1F-827689FF89CC}" type="parTrans" cxnId="{E1249883-E3B5-4D03-A014-C84EA6FE259D}">
      <dgm:prSet custT="1"/>
      <dgm:spPr/>
      <dgm:t>
        <a:bodyPr/>
        <a:lstStyle/>
        <a:p>
          <a:endParaRPr lang="tr-TR" sz="1400"/>
        </a:p>
      </dgm:t>
    </dgm:pt>
    <dgm:pt modelId="{A04B9D42-613F-4494-885C-1E99A604003A}" type="sibTrans" cxnId="{E1249883-E3B5-4D03-A014-C84EA6FE259D}">
      <dgm:prSet/>
      <dgm:spPr/>
      <dgm:t>
        <a:bodyPr/>
        <a:lstStyle/>
        <a:p>
          <a:endParaRPr lang="tr-TR" sz="1400"/>
        </a:p>
      </dgm:t>
    </dgm:pt>
    <dgm:pt modelId="{3EF13CC3-DB17-4AA1-AEFF-8CCC95506898}">
      <dgm:prSet phldrT="[Metin]" custT="1"/>
      <dgm:spPr/>
      <dgm:t>
        <a:bodyPr/>
        <a:lstStyle/>
        <a:p>
          <a:r>
            <a:rPr lang="tr-TR" sz="1400" b="1" dirty="0" smtClean="0"/>
            <a:t>Evet. </a:t>
          </a:r>
        </a:p>
        <a:p>
          <a:r>
            <a:rPr lang="tr-TR" sz="1400" b="1" dirty="0" smtClean="0"/>
            <a:t>Eşit Oranlı</a:t>
          </a:r>
          <a:endParaRPr lang="tr-TR" sz="1400" b="1" dirty="0"/>
        </a:p>
      </dgm:t>
    </dgm:pt>
    <dgm:pt modelId="{4DEBC84D-25D8-4F98-99BD-6F212B1032FE}" type="parTrans" cxnId="{020B8894-B7F5-4565-8D58-18E74E85326D}">
      <dgm:prSet custT="1"/>
      <dgm:spPr/>
      <dgm:t>
        <a:bodyPr/>
        <a:lstStyle/>
        <a:p>
          <a:endParaRPr lang="tr-TR" sz="1400"/>
        </a:p>
      </dgm:t>
    </dgm:pt>
    <dgm:pt modelId="{83DDCC44-B95E-4A2E-B2C3-34BE3D292641}" type="sibTrans" cxnId="{020B8894-B7F5-4565-8D58-18E74E85326D}">
      <dgm:prSet/>
      <dgm:spPr/>
      <dgm:t>
        <a:bodyPr/>
        <a:lstStyle/>
        <a:p>
          <a:endParaRPr lang="tr-TR" sz="1400"/>
        </a:p>
      </dgm:t>
    </dgm:pt>
    <dgm:pt modelId="{675B34DA-F4E4-4909-9E5F-89A15D903D86}">
      <dgm:prSet phldrT="[Metin]" custT="1"/>
      <dgm:spPr/>
      <dgm:t>
        <a:bodyPr/>
        <a:lstStyle/>
        <a:p>
          <a:r>
            <a:rPr lang="tr-TR" sz="1400" b="1" dirty="0" smtClean="0"/>
            <a:t>Hayır. </a:t>
          </a:r>
        </a:p>
        <a:p>
          <a:r>
            <a:rPr lang="tr-TR" sz="1400" b="1" dirty="0" smtClean="0"/>
            <a:t>Eşit aralıklı</a:t>
          </a:r>
          <a:endParaRPr lang="tr-TR" sz="1400" b="1" dirty="0"/>
        </a:p>
      </dgm:t>
    </dgm:pt>
    <dgm:pt modelId="{1AC23AA8-54B6-4E19-95DF-04896913BE30}" type="parTrans" cxnId="{DBABB0CD-1BB1-49FA-958F-1686C9BFF2C0}">
      <dgm:prSet custT="1"/>
      <dgm:spPr/>
      <dgm:t>
        <a:bodyPr/>
        <a:lstStyle/>
        <a:p>
          <a:endParaRPr lang="tr-TR" sz="1400"/>
        </a:p>
      </dgm:t>
    </dgm:pt>
    <dgm:pt modelId="{7DCA5538-4834-426F-8B25-3C465309B7E9}" type="sibTrans" cxnId="{DBABB0CD-1BB1-49FA-958F-1686C9BFF2C0}">
      <dgm:prSet/>
      <dgm:spPr/>
      <dgm:t>
        <a:bodyPr/>
        <a:lstStyle/>
        <a:p>
          <a:endParaRPr lang="tr-TR" sz="1400"/>
        </a:p>
      </dgm:t>
    </dgm:pt>
    <dgm:pt modelId="{27C8406B-1B96-4A3E-9CCA-DF3941EFBD6D}" type="pres">
      <dgm:prSet presAssocID="{67E9705B-71AB-4F2B-8C84-747F77D09A3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1454000-8D1E-4875-921A-FECEA5C0618A}" type="pres">
      <dgm:prSet presAssocID="{0E44F22E-02AF-409C-AACC-EBEFF6329C27}" presName="root1" presStyleCnt="0"/>
      <dgm:spPr/>
      <dgm:t>
        <a:bodyPr/>
        <a:lstStyle/>
        <a:p>
          <a:endParaRPr lang="tr-TR"/>
        </a:p>
      </dgm:t>
    </dgm:pt>
    <dgm:pt modelId="{1095B5A0-34C6-4A9F-9267-A73A62BA96AF}" type="pres">
      <dgm:prSet presAssocID="{0E44F22E-02AF-409C-AACC-EBEFF6329C2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DCFD4F6-FD10-4D08-8B3B-F50207486A8E}" type="pres">
      <dgm:prSet presAssocID="{0E44F22E-02AF-409C-AACC-EBEFF6329C27}" presName="level2hierChild" presStyleCnt="0"/>
      <dgm:spPr/>
      <dgm:t>
        <a:bodyPr/>
        <a:lstStyle/>
        <a:p>
          <a:endParaRPr lang="tr-TR"/>
        </a:p>
      </dgm:t>
    </dgm:pt>
    <dgm:pt modelId="{D553EF43-D000-4976-90B3-C7CC1EDA6957}" type="pres">
      <dgm:prSet presAssocID="{0E36475E-5B3A-48EA-AB67-4F1DD5A251ED}" presName="conn2-1" presStyleLbl="parChTrans1D2" presStyleIdx="0" presStyleCnt="2"/>
      <dgm:spPr/>
      <dgm:t>
        <a:bodyPr/>
        <a:lstStyle/>
        <a:p>
          <a:endParaRPr lang="tr-TR"/>
        </a:p>
      </dgm:t>
    </dgm:pt>
    <dgm:pt modelId="{4C2D3277-9C69-4404-9FE5-1C44C51918E4}" type="pres">
      <dgm:prSet presAssocID="{0E36475E-5B3A-48EA-AB67-4F1DD5A251ED}" presName="connTx" presStyleLbl="parChTrans1D2" presStyleIdx="0" presStyleCnt="2"/>
      <dgm:spPr/>
      <dgm:t>
        <a:bodyPr/>
        <a:lstStyle/>
        <a:p>
          <a:endParaRPr lang="tr-TR"/>
        </a:p>
      </dgm:t>
    </dgm:pt>
    <dgm:pt modelId="{E058E4A8-FA1E-4D3F-AC55-0D124AEC86F9}" type="pres">
      <dgm:prSet presAssocID="{DDFF51B2-77B5-4437-955D-FDC14B44E47C}" presName="root2" presStyleCnt="0"/>
      <dgm:spPr/>
      <dgm:t>
        <a:bodyPr/>
        <a:lstStyle/>
        <a:p>
          <a:endParaRPr lang="tr-TR"/>
        </a:p>
      </dgm:t>
    </dgm:pt>
    <dgm:pt modelId="{0CC2EB4F-5743-423B-94D8-03F687710B56}" type="pres">
      <dgm:prSet presAssocID="{DDFF51B2-77B5-4437-955D-FDC14B44E47C}" presName="LevelTwoTextNode" presStyleLbl="node2" presStyleIdx="0" presStyleCnt="2" custScaleY="12443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550BC7C-D08D-4879-9776-6440CF25EBFE}" type="pres">
      <dgm:prSet presAssocID="{DDFF51B2-77B5-4437-955D-FDC14B44E47C}" presName="level3hierChild" presStyleCnt="0"/>
      <dgm:spPr/>
      <dgm:t>
        <a:bodyPr/>
        <a:lstStyle/>
        <a:p>
          <a:endParaRPr lang="tr-TR"/>
        </a:p>
      </dgm:t>
    </dgm:pt>
    <dgm:pt modelId="{E7F79E13-A30D-4F3F-BA85-3F70AFFE5592}" type="pres">
      <dgm:prSet presAssocID="{8044D4D9-1ED4-4F3B-8350-D46FD903E1BB}" presName="conn2-1" presStyleLbl="parChTrans1D3" presStyleIdx="0" presStyleCnt="2"/>
      <dgm:spPr/>
      <dgm:t>
        <a:bodyPr/>
        <a:lstStyle/>
        <a:p>
          <a:endParaRPr lang="tr-TR"/>
        </a:p>
      </dgm:t>
    </dgm:pt>
    <dgm:pt modelId="{165F540C-EF57-491C-8804-D4FE7EDA3C1D}" type="pres">
      <dgm:prSet presAssocID="{8044D4D9-1ED4-4F3B-8350-D46FD903E1BB}" presName="connTx" presStyleLbl="parChTrans1D3" presStyleIdx="0" presStyleCnt="2"/>
      <dgm:spPr/>
      <dgm:t>
        <a:bodyPr/>
        <a:lstStyle/>
        <a:p>
          <a:endParaRPr lang="tr-TR"/>
        </a:p>
      </dgm:t>
    </dgm:pt>
    <dgm:pt modelId="{D0A768BE-BD55-4402-871A-1B10B32FA6A6}" type="pres">
      <dgm:prSet presAssocID="{3CC4F5CD-5829-4E5A-9AFB-85A0F4593EA5}" presName="root2" presStyleCnt="0"/>
      <dgm:spPr/>
      <dgm:t>
        <a:bodyPr/>
        <a:lstStyle/>
        <a:p>
          <a:endParaRPr lang="tr-TR"/>
        </a:p>
      </dgm:t>
    </dgm:pt>
    <dgm:pt modelId="{4AE02B68-79E4-4149-BF79-0A7062F9AC95}" type="pres">
      <dgm:prSet presAssocID="{3CC4F5CD-5829-4E5A-9AFB-85A0F4593EA5}" presName="LevelTwoTextNode" presStyleLbl="node3" presStyleIdx="0" presStyleCnt="2" custScaleY="13502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313AA8C-3856-4E22-96EC-35805E7139D6}" type="pres">
      <dgm:prSet presAssocID="{3CC4F5CD-5829-4E5A-9AFB-85A0F4593EA5}" presName="level3hierChild" presStyleCnt="0"/>
      <dgm:spPr/>
      <dgm:t>
        <a:bodyPr/>
        <a:lstStyle/>
        <a:p>
          <a:endParaRPr lang="tr-TR"/>
        </a:p>
      </dgm:t>
    </dgm:pt>
    <dgm:pt modelId="{DE5D5C31-17F7-4829-BCC1-DB339F6A78C3}" type="pres">
      <dgm:prSet presAssocID="{4DEBC84D-25D8-4F98-99BD-6F212B1032FE}" presName="conn2-1" presStyleLbl="parChTrans1D4" presStyleIdx="0" presStyleCnt="2"/>
      <dgm:spPr/>
      <dgm:t>
        <a:bodyPr/>
        <a:lstStyle/>
        <a:p>
          <a:endParaRPr lang="tr-TR"/>
        </a:p>
      </dgm:t>
    </dgm:pt>
    <dgm:pt modelId="{E71B04FD-E079-4D27-99A6-58FB3078BBAB}" type="pres">
      <dgm:prSet presAssocID="{4DEBC84D-25D8-4F98-99BD-6F212B1032FE}" presName="connTx" presStyleLbl="parChTrans1D4" presStyleIdx="0" presStyleCnt="2"/>
      <dgm:spPr/>
      <dgm:t>
        <a:bodyPr/>
        <a:lstStyle/>
        <a:p>
          <a:endParaRPr lang="tr-TR"/>
        </a:p>
      </dgm:t>
    </dgm:pt>
    <dgm:pt modelId="{066288D7-C674-48D1-B4C8-D0298A957E49}" type="pres">
      <dgm:prSet presAssocID="{3EF13CC3-DB17-4AA1-AEFF-8CCC95506898}" presName="root2" presStyleCnt="0"/>
      <dgm:spPr/>
      <dgm:t>
        <a:bodyPr/>
        <a:lstStyle/>
        <a:p>
          <a:endParaRPr lang="tr-TR"/>
        </a:p>
      </dgm:t>
    </dgm:pt>
    <dgm:pt modelId="{DF5F34D7-361A-4DAD-8FED-1152911D5FFA}" type="pres">
      <dgm:prSet presAssocID="{3EF13CC3-DB17-4AA1-AEFF-8CCC95506898}" presName="LevelTwoTextNode" presStyleLbl="node4" presStyleIdx="0" presStyleCnt="2" custScaleY="12828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EFD328C-81A6-43C6-AA03-EEC85729D290}" type="pres">
      <dgm:prSet presAssocID="{3EF13CC3-DB17-4AA1-AEFF-8CCC95506898}" presName="level3hierChild" presStyleCnt="0"/>
      <dgm:spPr/>
      <dgm:t>
        <a:bodyPr/>
        <a:lstStyle/>
        <a:p>
          <a:endParaRPr lang="tr-TR"/>
        </a:p>
      </dgm:t>
    </dgm:pt>
    <dgm:pt modelId="{686B8030-4CCE-4AAF-BA12-FAA404B7A75E}" type="pres">
      <dgm:prSet presAssocID="{1AC23AA8-54B6-4E19-95DF-04896913BE30}" presName="conn2-1" presStyleLbl="parChTrans1D4" presStyleIdx="1" presStyleCnt="2"/>
      <dgm:spPr/>
      <dgm:t>
        <a:bodyPr/>
        <a:lstStyle/>
        <a:p>
          <a:endParaRPr lang="tr-TR"/>
        </a:p>
      </dgm:t>
    </dgm:pt>
    <dgm:pt modelId="{F9C8819F-FECA-4A30-A08F-C735604C0454}" type="pres">
      <dgm:prSet presAssocID="{1AC23AA8-54B6-4E19-95DF-04896913BE30}" presName="connTx" presStyleLbl="parChTrans1D4" presStyleIdx="1" presStyleCnt="2"/>
      <dgm:spPr/>
      <dgm:t>
        <a:bodyPr/>
        <a:lstStyle/>
        <a:p>
          <a:endParaRPr lang="tr-TR"/>
        </a:p>
      </dgm:t>
    </dgm:pt>
    <dgm:pt modelId="{22E4131E-EC2D-4C30-9050-F445C791AFCF}" type="pres">
      <dgm:prSet presAssocID="{675B34DA-F4E4-4909-9E5F-89A15D903D86}" presName="root2" presStyleCnt="0"/>
      <dgm:spPr/>
      <dgm:t>
        <a:bodyPr/>
        <a:lstStyle/>
        <a:p>
          <a:endParaRPr lang="tr-TR"/>
        </a:p>
      </dgm:t>
    </dgm:pt>
    <dgm:pt modelId="{1EFA7624-2CAE-45B6-B225-63E057C2ADC6}" type="pres">
      <dgm:prSet presAssocID="{675B34DA-F4E4-4909-9E5F-89A15D903D86}" presName="LevelTwoTextNode" presStyleLbl="node4" presStyleIdx="1" presStyleCnt="2" custScaleY="12850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386B0A5-4179-4269-BD51-B87621134B84}" type="pres">
      <dgm:prSet presAssocID="{675B34DA-F4E4-4909-9E5F-89A15D903D86}" presName="level3hierChild" presStyleCnt="0"/>
      <dgm:spPr/>
      <dgm:t>
        <a:bodyPr/>
        <a:lstStyle/>
        <a:p>
          <a:endParaRPr lang="tr-TR"/>
        </a:p>
      </dgm:t>
    </dgm:pt>
    <dgm:pt modelId="{4AF0F628-AB4B-4C3D-BDD3-77364ED85D93}" type="pres">
      <dgm:prSet presAssocID="{32671FA0-CA49-4E9C-8F1F-827689FF89CC}" presName="conn2-1" presStyleLbl="parChTrans1D3" presStyleIdx="1" presStyleCnt="2"/>
      <dgm:spPr/>
      <dgm:t>
        <a:bodyPr/>
        <a:lstStyle/>
        <a:p>
          <a:endParaRPr lang="tr-TR"/>
        </a:p>
      </dgm:t>
    </dgm:pt>
    <dgm:pt modelId="{B95FDE79-CF69-4886-AF82-82A8DDF322C5}" type="pres">
      <dgm:prSet presAssocID="{32671FA0-CA49-4E9C-8F1F-827689FF89CC}" presName="connTx" presStyleLbl="parChTrans1D3" presStyleIdx="1" presStyleCnt="2"/>
      <dgm:spPr/>
      <dgm:t>
        <a:bodyPr/>
        <a:lstStyle/>
        <a:p>
          <a:endParaRPr lang="tr-TR"/>
        </a:p>
      </dgm:t>
    </dgm:pt>
    <dgm:pt modelId="{FB1F959D-B741-457A-A0FA-E6819CB7EBAD}" type="pres">
      <dgm:prSet presAssocID="{947DB51D-36A3-4420-B5EF-D0C19AE27B78}" presName="root2" presStyleCnt="0"/>
      <dgm:spPr/>
      <dgm:t>
        <a:bodyPr/>
        <a:lstStyle/>
        <a:p>
          <a:endParaRPr lang="tr-TR"/>
        </a:p>
      </dgm:t>
    </dgm:pt>
    <dgm:pt modelId="{42E2A14A-D9A3-4923-B553-A8792BFE1780}" type="pres">
      <dgm:prSet presAssocID="{947DB51D-36A3-4420-B5EF-D0C19AE27B78}" presName="LevelTwoTextNode" presStyleLbl="node3" presStyleIdx="1" presStyleCnt="2" custScaleY="12591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34DD542-B157-4DE7-B10D-440F8114351E}" type="pres">
      <dgm:prSet presAssocID="{947DB51D-36A3-4420-B5EF-D0C19AE27B78}" presName="level3hierChild" presStyleCnt="0"/>
      <dgm:spPr/>
      <dgm:t>
        <a:bodyPr/>
        <a:lstStyle/>
        <a:p>
          <a:endParaRPr lang="tr-TR"/>
        </a:p>
      </dgm:t>
    </dgm:pt>
    <dgm:pt modelId="{0E0EB6EB-2BA8-4F13-9148-151C5EDA0B6E}" type="pres">
      <dgm:prSet presAssocID="{2AFD4B3B-8239-4FF4-B6FF-E222453E38CB}" presName="conn2-1" presStyleLbl="parChTrans1D2" presStyleIdx="1" presStyleCnt="2"/>
      <dgm:spPr/>
      <dgm:t>
        <a:bodyPr/>
        <a:lstStyle/>
        <a:p>
          <a:endParaRPr lang="tr-TR"/>
        </a:p>
      </dgm:t>
    </dgm:pt>
    <dgm:pt modelId="{80D6071F-A0D1-4401-B61B-6FA719EC6627}" type="pres">
      <dgm:prSet presAssocID="{2AFD4B3B-8239-4FF4-B6FF-E222453E38CB}" presName="connTx" presStyleLbl="parChTrans1D2" presStyleIdx="1" presStyleCnt="2"/>
      <dgm:spPr/>
      <dgm:t>
        <a:bodyPr/>
        <a:lstStyle/>
        <a:p>
          <a:endParaRPr lang="tr-TR"/>
        </a:p>
      </dgm:t>
    </dgm:pt>
    <dgm:pt modelId="{1CE3FB44-9193-4EDA-9B1C-C706F93246EC}" type="pres">
      <dgm:prSet presAssocID="{5B25C499-B650-4993-8805-380A3CC533FD}" presName="root2" presStyleCnt="0"/>
      <dgm:spPr/>
      <dgm:t>
        <a:bodyPr/>
        <a:lstStyle/>
        <a:p>
          <a:endParaRPr lang="tr-TR"/>
        </a:p>
      </dgm:t>
    </dgm:pt>
    <dgm:pt modelId="{6DDD29DC-53FA-4158-BE13-90D7D3CD1CCD}" type="pres">
      <dgm:prSet presAssocID="{5B25C499-B650-4993-8805-380A3CC533FD}" presName="LevelTwoTextNode" presStyleLbl="node2" presStyleIdx="1" presStyleCnt="2" custScaleY="12618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0A87E22-E5DB-41F8-846A-F3D526093D15}" type="pres">
      <dgm:prSet presAssocID="{5B25C499-B650-4993-8805-380A3CC533FD}" presName="level3hierChild" presStyleCnt="0"/>
      <dgm:spPr/>
      <dgm:t>
        <a:bodyPr/>
        <a:lstStyle/>
        <a:p>
          <a:endParaRPr lang="tr-TR"/>
        </a:p>
      </dgm:t>
    </dgm:pt>
  </dgm:ptLst>
  <dgm:cxnLst>
    <dgm:cxn modelId="{9ECDF019-CAF3-43CB-9BE0-8CC275F503AA}" type="presOf" srcId="{3EF13CC3-DB17-4AA1-AEFF-8CCC95506898}" destId="{DF5F34D7-361A-4DAD-8FED-1152911D5FFA}" srcOrd="0" destOrd="0" presId="urn:microsoft.com/office/officeart/2008/layout/HorizontalMultiLevelHierarchy"/>
    <dgm:cxn modelId="{06D90DDD-3AE2-4D7A-9842-DCC5C190A248}" type="presOf" srcId="{DDFF51B2-77B5-4437-955D-FDC14B44E47C}" destId="{0CC2EB4F-5743-423B-94D8-03F687710B56}" srcOrd="0" destOrd="0" presId="urn:microsoft.com/office/officeart/2008/layout/HorizontalMultiLevelHierarchy"/>
    <dgm:cxn modelId="{2D609748-F73F-48CB-B76D-1504628E0F70}" type="presOf" srcId="{5B25C499-B650-4993-8805-380A3CC533FD}" destId="{6DDD29DC-53FA-4158-BE13-90D7D3CD1CCD}" srcOrd="0" destOrd="0" presId="urn:microsoft.com/office/officeart/2008/layout/HorizontalMultiLevelHierarchy"/>
    <dgm:cxn modelId="{DBABB0CD-1BB1-49FA-958F-1686C9BFF2C0}" srcId="{3CC4F5CD-5829-4E5A-9AFB-85A0F4593EA5}" destId="{675B34DA-F4E4-4909-9E5F-89A15D903D86}" srcOrd="1" destOrd="0" parTransId="{1AC23AA8-54B6-4E19-95DF-04896913BE30}" sibTransId="{7DCA5538-4834-426F-8B25-3C465309B7E9}"/>
    <dgm:cxn modelId="{27DA00EA-6C09-409E-B329-E32CDC21B797}" srcId="{DDFF51B2-77B5-4437-955D-FDC14B44E47C}" destId="{3CC4F5CD-5829-4E5A-9AFB-85A0F4593EA5}" srcOrd="0" destOrd="0" parTransId="{8044D4D9-1ED4-4F3B-8350-D46FD903E1BB}" sibTransId="{6412A438-5945-4434-88B2-453EDEFD2FBB}"/>
    <dgm:cxn modelId="{CF42F8B2-EFE5-467D-850A-E70891344FFD}" srcId="{67E9705B-71AB-4F2B-8C84-747F77D09A33}" destId="{0E44F22E-02AF-409C-AACC-EBEFF6329C27}" srcOrd="0" destOrd="0" parTransId="{2B1FACBA-261C-4F3F-A1BE-BD28F5738D34}" sibTransId="{A70AB9EA-F116-4205-9A14-2647BF91ED62}"/>
    <dgm:cxn modelId="{1A2E2DA2-B97F-4CDD-A62A-85A5BD87EBAE}" type="presOf" srcId="{0E36475E-5B3A-48EA-AB67-4F1DD5A251ED}" destId="{4C2D3277-9C69-4404-9FE5-1C44C51918E4}" srcOrd="1" destOrd="0" presId="urn:microsoft.com/office/officeart/2008/layout/HorizontalMultiLevelHierarchy"/>
    <dgm:cxn modelId="{FB428AC1-93A9-4A79-B78E-D65E19DCADB1}" srcId="{0E44F22E-02AF-409C-AACC-EBEFF6329C27}" destId="{DDFF51B2-77B5-4437-955D-FDC14B44E47C}" srcOrd="0" destOrd="0" parTransId="{0E36475E-5B3A-48EA-AB67-4F1DD5A251ED}" sibTransId="{752C978F-1686-49D1-98AA-8C6FE33F5BBB}"/>
    <dgm:cxn modelId="{E9F27DC7-DB65-4ACA-A4E8-E8BCCA420259}" type="presOf" srcId="{4DEBC84D-25D8-4F98-99BD-6F212B1032FE}" destId="{E71B04FD-E079-4D27-99A6-58FB3078BBAB}" srcOrd="1" destOrd="0" presId="urn:microsoft.com/office/officeart/2008/layout/HorizontalMultiLevelHierarchy"/>
    <dgm:cxn modelId="{FE4E1EFB-9945-4F0B-A03A-CD053C6F05DB}" type="presOf" srcId="{0E44F22E-02AF-409C-AACC-EBEFF6329C27}" destId="{1095B5A0-34C6-4A9F-9267-A73A62BA96AF}" srcOrd="0" destOrd="0" presId="urn:microsoft.com/office/officeart/2008/layout/HorizontalMultiLevelHierarchy"/>
    <dgm:cxn modelId="{A7E43FF6-DF1F-4FC4-BA37-E2D0A269D10B}" type="presOf" srcId="{8044D4D9-1ED4-4F3B-8350-D46FD903E1BB}" destId="{165F540C-EF57-491C-8804-D4FE7EDA3C1D}" srcOrd="1" destOrd="0" presId="urn:microsoft.com/office/officeart/2008/layout/HorizontalMultiLevelHierarchy"/>
    <dgm:cxn modelId="{9A07B76B-A2D4-421E-B26D-64CEBAE84918}" type="presOf" srcId="{947DB51D-36A3-4420-B5EF-D0C19AE27B78}" destId="{42E2A14A-D9A3-4923-B553-A8792BFE1780}" srcOrd="0" destOrd="0" presId="urn:microsoft.com/office/officeart/2008/layout/HorizontalMultiLevelHierarchy"/>
    <dgm:cxn modelId="{9F6AF463-5870-4E7C-83B9-958D2F5C6A4B}" type="presOf" srcId="{2AFD4B3B-8239-4FF4-B6FF-E222453E38CB}" destId="{80D6071F-A0D1-4401-B61B-6FA719EC6627}" srcOrd="1" destOrd="0" presId="urn:microsoft.com/office/officeart/2008/layout/HorizontalMultiLevelHierarchy"/>
    <dgm:cxn modelId="{CFE6446E-4DF9-4F8F-990C-26771E841F2B}" type="presOf" srcId="{0E36475E-5B3A-48EA-AB67-4F1DD5A251ED}" destId="{D553EF43-D000-4976-90B3-C7CC1EDA6957}" srcOrd="0" destOrd="0" presId="urn:microsoft.com/office/officeart/2008/layout/HorizontalMultiLevelHierarchy"/>
    <dgm:cxn modelId="{9341CAF7-1773-41E2-A7A3-A7D0A86DAAAA}" srcId="{0E44F22E-02AF-409C-AACC-EBEFF6329C27}" destId="{5B25C499-B650-4993-8805-380A3CC533FD}" srcOrd="1" destOrd="0" parTransId="{2AFD4B3B-8239-4FF4-B6FF-E222453E38CB}" sibTransId="{3646BB7D-2D8E-44E1-87A8-2081C9790110}"/>
    <dgm:cxn modelId="{88AB312B-35AB-47FD-B04A-50741BB430C5}" type="presOf" srcId="{4DEBC84D-25D8-4F98-99BD-6F212B1032FE}" destId="{DE5D5C31-17F7-4829-BCC1-DB339F6A78C3}" srcOrd="0" destOrd="0" presId="urn:microsoft.com/office/officeart/2008/layout/HorizontalMultiLevelHierarchy"/>
    <dgm:cxn modelId="{8BB7C79E-7F23-4344-B3DD-28345762910F}" type="presOf" srcId="{3CC4F5CD-5829-4E5A-9AFB-85A0F4593EA5}" destId="{4AE02B68-79E4-4149-BF79-0A7062F9AC95}" srcOrd="0" destOrd="0" presId="urn:microsoft.com/office/officeart/2008/layout/HorizontalMultiLevelHierarchy"/>
    <dgm:cxn modelId="{5F92B6FF-327E-48E5-8772-C2E9DADEAFF7}" type="presOf" srcId="{1AC23AA8-54B6-4E19-95DF-04896913BE30}" destId="{F9C8819F-FECA-4A30-A08F-C735604C0454}" srcOrd="1" destOrd="0" presId="urn:microsoft.com/office/officeart/2008/layout/HorizontalMultiLevelHierarchy"/>
    <dgm:cxn modelId="{CDE331D7-DA25-4431-A80D-F10B9A80C36E}" type="presOf" srcId="{67E9705B-71AB-4F2B-8C84-747F77D09A33}" destId="{27C8406B-1B96-4A3E-9CCA-DF3941EFBD6D}" srcOrd="0" destOrd="0" presId="urn:microsoft.com/office/officeart/2008/layout/HorizontalMultiLevelHierarchy"/>
    <dgm:cxn modelId="{F989713D-C4ED-4F53-B726-2F6444C61779}" type="presOf" srcId="{8044D4D9-1ED4-4F3B-8350-D46FD903E1BB}" destId="{E7F79E13-A30D-4F3F-BA85-3F70AFFE5592}" srcOrd="0" destOrd="0" presId="urn:microsoft.com/office/officeart/2008/layout/HorizontalMultiLevelHierarchy"/>
    <dgm:cxn modelId="{E1249883-E3B5-4D03-A014-C84EA6FE259D}" srcId="{DDFF51B2-77B5-4437-955D-FDC14B44E47C}" destId="{947DB51D-36A3-4420-B5EF-D0C19AE27B78}" srcOrd="1" destOrd="0" parTransId="{32671FA0-CA49-4E9C-8F1F-827689FF89CC}" sibTransId="{A04B9D42-613F-4494-885C-1E99A604003A}"/>
    <dgm:cxn modelId="{ECECEB64-812F-482C-A09F-D400C70E2EBA}" type="presOf" srcId="{32671FA0-CA49-4E9C-8F1F-827689FF89CC}" destId="{B95FDE79-CF69-4886-AF82-82A8DDF322C5}" srcOrd="1" destOrd="0" presId="urn:microsoft.com/office/officeart/2008/layout/HorizontalMultiLevelHierarchy"/>
    <dgm:cxn modelId="{997082A5-B6FB-41F4-9B13-D7A281B7F46D}" type="presOf" srcId="{2AFD4B3B-8239-4FF4-B6FF-E222453E38CB}" destId="{0E0EB6EB-2BA8-4F13-9148-151C5EDA0B6E}" srcOrd="0" destOrd="0" presId="urn:microsoft.com/office/officeart/2008/layout/HorizontalMultiLevelHierarchy"/>
    <dgm:cxn modelId="{020B8894-B7F5-4565-8D58-18E74E85326D}" srcId="{3CC4F5CD-5829-4E5A-9AFB-85A0F4593EA5}" destId="{3EF13CC3-DB17-4AA1-AEFF-8CCC95506898}" srcOrd="0" destOrd="0" parTransId="{4DEBC84D-25D8-4F98-99BD-6F212B1032FE}" sibTransId="{83DDCC44-B95E-4A2E-B2C3-34BE3D292641}"/>
    <dgm:cxn modelId="{E43F4D91-28A3-48E8-9A01-9BDB21A43017}" type="presOf" srcId="{1AC23AA8-54B6-4E19-95DF-04896913BE30}" destId="{686B8030-4CCE-4AAF-BA12-FAA404B7A75E}" srcOrd="0" destOrd="0" presId="urn:microsoft.com/office/officeart/2008/layout/HorizontalMultiLevelHierarchy"/>
    <dgm:cxn modelId="{F93AEBE5-8313-479F-9FF4-6CA9ABE7927E}" type="presOf" srcId="{675B34DA-F4E4-4909-9E5F-89A15D903D86}" destId="{1EFA7624-2CAE-45B6-B225-63E057C2ADC6}" srcOrd="0" destOrd="0" presId="urn:microsoft.com/office/officeart/2008/layout/HorizontalMultiLevelHierarchy"/>
    <dgm:cxn modelId="{08F155ED-2067-4759-B4C9-BA2816F7526E}" type="presOf" srcId="{32671FA0-CA49-4E9C-8F1F-827689FF89CC}" destId="{4AF0F628-AB4B-4C3D-BDD3-77364ED85D93}" srcOrd="0" destOrd="0" presId="urn:microsoft.com/office/officeart/2008/layout/HorizontalMultiLevelHierarchy"/>
    <dgm:cxn modelId="{FA2E9323-821D-4104-AB9D-951D508D4613}" type="presParOf" srcId="{27C8406B-1B96-4A3E-9CCA-DF3941EFBD6D}" destId="{21454000-8D1E-4875-921A-FECEA5C0618A}" srcOrd="0" destOrd="0" presId="urn:microsoft.com/office/officeart/2008/layout/HorizontalMultiLevelHierarchy"/>
    <dgm:cxn modelId="{E0E923BA-B10B-4A92-A355-0CC0606C7FAF}" type="presParOf" srcId="{21454000-8D1E-4875-921A-FECEA5C0618A}" destId="{1095B5A0-34C6-4A9F-9267-A73A62BA96AF}" srcOrd="0" destOrd="0" presId="urn:microsoft.com/office/officeart/2008/layout/HorizontalMultiLevelHierarchy"/>
    <dgm:cxn modelId="{BF9EE76A-0CBF-4D41-8548-4E52F5505207}" type="presParOf" srcId="{21454000-8D1E-4875-921A-FECEA5C0618A}" destId="{FDCFD4F6-FD10-4D08-8B3B-F50207486A8E}" srcOrd="1" destOrd="0" presId="urn:microsoft.com/office/officeart/2008/layout/HorizontalMultiLevelHierarchy"/>
    <dgm:cxn modelId="{F69E9B59-CA8E-4586-BBE9-70769D9248E5}" type="presParOf" srcId="{FDCFD4F6-FD10-4D08-8B3B-F50207486A8E}" destId="{D553EF43-D000-4976-90B3-C7CC1EDA6957}" srcOrd="0" destOrd="0" presId="urn:microsoft.com/office/officeart/2008/layout/HorizontalMultiLevelHierarchy"/>
    <dgm:cxn modelId="{5889B239-0F22-45C2-84E3-97E68D921285}" type="presParOf" srcId="{D553EF43-D000-4976-90B3-C7CC1EDA6957}" destId="{4C2D3277-9C69-4404-9FE5-1C44C51918E4}" srcOrd="0" destOrd="0" presId="urn:microsoft.com/office/officeart/2008/layout/HorizontalMultiLevelHierarchy"/>
    <dgm:cxn modelId="{69DB2A0D-66BA-4893-AD3B-F5ACC1DB88AB}" type="presParOf" srcId="{FDCFD4F6-FD10-4D08-8B3B-F50207486A8E}" destId="{E058E4A8-FA1E-4D3F-AC55-0D124AEC86F9}" srcOrd="1" destOrd="0" presId="urn:microsoft.com/office/officeart/2008/layout/HorizontalMultiLevelHierarchy"/>
    <dgm:cxn modelId="{DD4BF4BD-94A5-4FD0-8909-C169058BF32E}" type="presParOf" srcId="{E058E4A8-FA1E-4D3F-AC55-0D124AEC86F9}" destId="{0CC2EB4F-5743-423B-94D8-03F687710B56}" srcOrd="0" destOrd="0" presId="urn:microsoft.com/office/officeart/2008/layout/HorizontalMultiLevelHierarchy"/>
    <dgm:cxn modelId="{0915E4C3-4CA5-4C3A-A803-AA1D4A86ED04}" type="presParOf" srcId="{E058E4A8-FA1E-4D3F-AC55-0D124AEC86F9}" destId="{E550BC7C-D08D-4879-9776-6440CF25EBFE}" srcOrd="1" destOrd="0" presId="urn:microsoft.com/office/officeart/2008/layout/HorizontalMultiLevelHierarchy"/>
    <dgm:cxn modelId="{83A8CFCD-E8E6-433A-9072-43E219F26148}" type="presParOf" srcId="{E550BC7C-D08D-4879-9776-6440CF25EBFE}" destId="{E7F79E13-A30D-4F3F-BA85-3F70AFFE5592}" srcOrd="0" destOrd="0" presId="urn:microsoft.com/office/officeart/2008/layout/HorizontalMultiLevelHierarchy"/>
    <dgm:cxn modelId="{56F5C1C6-4513-4897-B712-8D4FD6DB7544}" type="presParOf" srcId="{E7F79E13-A30D-4F3F-BA85-3F70AFFE5592}" destId="{165F540C-EF57-491C-8804-D4FE7EDA3C1D}" srcOrd="0" destOrd="0" presId="urn:microsoft.com/office/officeart/2008/layout/HorizontalMultiLevelHierarchy"/>
    <dgm:cxn modelId="{313815DE-BC6F-459E-AD75-B563A92940D9}" type="presParOf" srcId="{E550BC7C-D08D-4879-9776-6440CF25EBFE}" destId="{D0A768BE-BD55-4402-871A-1B10B32FA6A6}" srcOrd="1" destOrd="0" presId="urn:microsoft.com/office/officeart/2008/layout/HorizontalMultiLevelHierarchy"/>
    <dgm:cxn modelId="{C81052D3-D252-4D52-BC6B-CE33E7FE9521}" type="presParOf" srcId="{D0A768BE-BD55-4402-871A-1B10B32FA6A6}" destId="{4AE02B68-79E4-4149-BF79-0A7062F9AC95}" srcOrd="0" destOrd="0" presId="urn:microsoft.com/office/officeart/2008/layout/HorizontalMultiLevelHierarchy"/>
    <dgm:cxn modelId="{8A096CB9-B1C0-4FAA-8240-EFEB82D62205}" type="presParOf" srcId="{D0A768BE-BD55-4402-871A-1B10B32FA6A6}" destId="{6313AA8C-3856-4E22-96EC-35805E7139D6}" srcOrd="1" destOrd="0" presId="urn:microsoft.com/office/officeart/2008/layout/HorizontalMultiLevelHierarchy"/>
    <dgm:cxn modelId="{3C683FBC-9987-4966-A65F-F8B9A3D2626B}" type="presParOf" srcId="{6313AA8C-3856-4E22-96EC-35805E7139D6}" destId="{DE5D5C31-17F7-4829-BCC1-DB339F6A78C3}" srcOrd="0" destOrd="0" presId="urn:microsoft.com/office/officeart/2008/layout/HorizontalMultiLevelHierarchy"/>
    <dgm:cxn modelId="{8E3394DD-EE0A-4C96-BAF1-0E89B1D70F8F}" type="presParOf" srcId="{DE5D5C31-17F7-4829-BCC1-DB339F6A78C3}" destId="{E71B04FD-E079-4D27-99A6-58FB3078BBAB}" srcOrd="0" destOrd="0" presId="urn:microsoft.com/office/officeart/2008/layout/HorizontalMultiLevelHierarchy"/>
    <dgm:cxn modelId="{D781BEB8-65B5-4754-98A7-CE996303F99C}" type="presParOf" srcId="{6313AA8C-3856-4E22-96EC-35805E7139D6}" destId="{066288D7-C674-48D1-B4C8-D0298A957E49}" srcOrd="1" destOrd="0" presId="urn:microsoft.com/office/officeart/2008/layout/HorizontalMultiLevelHierarchy"/>
    <dgm:cxn modelId="{A8D6CA05-9509-43C7-94F0-2503DECA0C93}" type="presParOf" srcId="{066288D7-C674-48D1-B4C8-D0298A957E49}" destId="{DF5F34D7-361A-4DAD-8FED-1152911D5FFA}" srcOrd="0" destOrd="0" presId="urn:microsoft.com/office/officeart/2008/layout/HorizontalMultiLevelHierarchy"/>
    <dgm:cxn modelId="{7F8DB4D2-48A2-46E1-AF23-AF29C2E8F00D}" type="presParOf" srcId="{066288D7-C674-48D1-B4C8-D0298A957E49}" destId="{AEFD328C-81A6-43C6-AA03-EEC85729D290}" srcOrd="1" destOrd="0" presId="urn:microsoft.com/office/officeart/2008/layout/HorizontalMultiLevelHierarchy"/>
    <dgm:cxn modelId="{9ACB77C9-5CC5-45A3-8654-86E5C783A7C0}" type="presParOf" srcId="{6313AA8C-3856-4E22-96EC-35805E7139D6}" destId="{686B8030-4CCE-4AAF-BA12-FAA404B7A75E}" srcOrd="2" destOrd="0" presId="urn:microsoft.com/office/officeart/2008/layout/HorizontalMultiLevelHierarchy"/>
    <dgm:cxn modelId="{5D43AE93-CE34-4752-B059-E68FADE6E801}" type="presParOf" srcId="{686B8030-4CCE-4AAF-BA12-FAA404B7A75E}" destId="{F9C8819F-FECA-4A30-A08F-C735604C0454}" srcOrd="0" destOrd="0" presId="urn:microsoft.com/office/officeart/2008/layout/HorizontalMultiLevelHierarchy"/>
    <dgm:cxn modelId="{C54CCBA3-36D4-429C-BBF5-B6E69F0D2B74}" type="presParOf" srcId="{6313AA8C-3856-4E22-96EC-35805E7139D6}" destId="{22E4131E-EC2D-4C30-9050-F445C791AFCF}" srcOrd="3" destOrd="0" presId="urn:microsoft.com/office/officeart/2008/layout/HorizontalMultiLevelHierarchy"/>
    <dgm:cxn modelId="{78D3EA8A-7678-4279-B881-FB3F6187CD53}" type="presParOf" srcId="{22E4131E-EC2D-4C30-9050-F445C791AFCF}" destId="{1EFA7624-2CAE-45B6-B225-63E057C2ADC6}" srcOrd="0" destOrd="0" presId="urn:microsoft.com/office/officeart/2008/layout/HorizontalMultiLevelHierarchy"/>
    <dgm:cxn modelId="{DBA29A0D-1F29-4D0B-8F21-E091D7B34D20}" type="presParOf" srcId="{22E4131E-EC2D-4C30-9050-F445C791AFCF}" destId="{3386B0A5-4179-4269-BD51-B87621134B84}" srcOrd="1" destOrd="0" presId="urn:microsoft.com/office/officeart/2008/layout/HorizontalMultiLevelHierarchy"/>
    <dgm:cxn modelId="{429665F2-476D-4380-B7FE-F28687BF211E}" type="presParOf" srcId="{E550BC7C-D08D-4879-9776-6440CF25EBFE}" destId="{4AF0F628-AB4B-4C3D-BDD3-77364ED85D93}" srcOrd="2" destOrd="0" presId="urn:microsoft.com/office/officeart/2008/layout/HorizontalMultiLevelHierarchy"/>
    <dgm:cxn modelId="{FDEBED3B-7824-4030-91A0-B3CA5A2356C0}" type="presParOf" srcId="{4AF0F628-AB4B-4C3D-BDD3-77364ED85D93}" destId="{B95FDE79-CF69-4886-AF82-82A8DDF322C5}" srcOrd="0" destOrd="0" presId="urn:microsoft.com/office/officeart/2008/layout/HorizontalMultiLevelHierarchy"/>
    <dgm:cxn modelId="{BB1EB674-39CD-4186-A27C-90441E1E4FE4}" type="presParOf" srcId="{E550BC7C-D08D-4879-9776-6440CF25EBFE}" destId="{FB1F959D-B741-457A-A0FA-E6819CB7EBAD}" srcOrd="3" destOrd="0" presId="urn:microsoft.com/office/officeart/2008/layout/HorizontalMultiLevelHierarchy"/>
    <dgm:cxn modelId="{7978FBD5-96D9-4E2F-8D76-3611ABCEB6E7}" type="presParOf" srcId="{FB1F959D-B741-457A-A0FA-E6819CB7EBAD}" destId="{42E2A14A-D9A3-4923-B553-A8792BFE1780}" srcOrd="0" destOrd="0" presId="urn:microsoft.com/office/officeart/2008/layout/HorizontalMultiLevelHierarchy"/>
    <dgm:cxn modelId="{22AB3842-78E9-44A4-A540-941F8BA20743}" type="presParOf" srcId="{FB1F959D-B741-457A-A0FA-E6819CB7EBAD}" destId="{334DD542-B157-4DE7-B10D-440F8114351E}" srcOrd="1" destOrd="0" presId="urn:microsoft.com/office/officeart/2008/layout/HorizontalMultiLevelHierarchy"/>
    <dgm:cxn modelId="{F2FABAA5-630A-4D9A-98A5-62385D8CF65C}" type="presParOf" srcId="{FDCFD4F6-FD10-4D08-8B3B-F50207486A8E}" destId="{0E0EB6EB-2BA8-4F13-9148-151C5EDA0B6E}" srcOrd="2" destOrd="0" presId="urn:microsoft.com/office/officeart/2008/layout/HorizontalMultiLevelHierarchy"/>
    <dgm:cxn modelId="{ACB9D227-C068-4E43-8C25-71705394BA78}" type="presParOf" srcId="{0E0EB6EB-2BA8-4F13-9148-151C5EDA0B6E}" destId="{80D6071F-A0D1-4401-B61B-6FA719EC6627}" srcOrd="0" destOrd="0" presId="urn:microsoft.com/office/officeart/2008/layout/HorizontalMultiLevelHierarchy"/>
    <dgm:cxn modelId="{7A905034-7148-4DDC-939A-FB89B670BD8C}" type="presParOf" srcId="{FDCFD4F6-FD10-4D08-8B3B-F50207486A8E}" destId="{1CE3FB44-9193-4EDA-9B1C-C706F93246EC}" srcOrd="3" destOrd="0" presId="urn:microsoft.com/office/officeart/2008/layout/HorizontalMultiLevelHierarchy"/>
    <dgm:cxn modelId="{69C03965-5FE1-411F-A53B-5FF4CF3AD011}" type="presParOf" srcId="{1CE3FB44-9193-4EDA-9B1C-C706F93246EC}" destId="{6DDD29DC-53FA-4158-BE13-90D7D3CD1CCD}" srcOrd="0" destOrd="0" presId="urn:microsoft.com/office/officeart/2008/layout/HorizontalMultiLevelHierarchy"/>
    <dgm:cxn modelId="{BB356014-E318-4DAA-9C01-DCF33A9D712D}" type="presParOf" srcId="{1CE3FB44-9193-4EDA-9B1C-C706F93246EC}" destId="{F0A87E22-E5DB-41F8-846A-F3D526093D1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5D0D1F-181D-4C43-B94C-E4D419838814}" type="doc">
      <dgm:prSet loTypeId="urn:microsoft.com/office/officeart/2005/8/layout/orgChart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2FBEE0C2-5C12-423E-8B64-E9A6444A93C2}">
      <dgm:prSet phldrT="[Metin]"/>
      <dgm:spPr/>
      <dgm:t>
        <a:bodyPr/>
        <a:lstStyle/>
        <a:p>
          <a:r>
            <a:rPr lang="tr-TR" b="1" dirty="0" smtClean="0"/>
            <a:t>Frekans Dağılımları</a:t>
          </a:r>
          <a:endParaRPr lang="tr-TR" b="1" dirty="0"/>
        </a:p>
      </dgm:t>
    </dgm:pt>
    <dgm:pt modelId="{407D4D67-F50B-4D10-BB5B-488D790B83BE}" type="parTrans" cxnId="{1DD0B4FF-31F0-4263-9557-F1106BF3A2E5}">
      <dgm:prSet/>
      <dgm:spPr/>
      <dgm:t>
        <a:bodyPr/>
        <a:lstStyle/>
        <a:p>
          <a:endParaRPr lang="tr-TR" b="1"/>
        </a:p>
      </dgm:t>
    </dgm:pt>
    <dgm:pt modelId="{97D17D88-F40D-4B2E-BE79-CA7CC65090E2}" type="sibTrans" cxnId="{1DD0B4FF-31F0-4263-9557-F1106BF3A2E5}">
      <dgm:prSet/>
      <dgm:spPr/>
      <dgm:t>
        <a:bodyPr/>
        <a:lstStyle/>
        <a:p>
          <a:endParaRPr lang="tr-TR" b="1"/>
        </a:p>
      </dgm:t>
    </dgm:pt>
    <dgm:pt modelId="{8230E87F-284A-47BF-A188-5B9366B15FEC}">
      <dgm:prSet phldrT="[Metin]"/>
      <dgm:spPr/>
      <dgm:t>
        <a:bodyPr/>
        <a:lstStyle/>
        <a:p>
          <a:r>
            <a:rPr lang="tr-TR" b="1" dirty="0" smtClean="0"/>
            <a:t>Basit Frekans Dağılımları</a:t>
          </a:r>
          <a:endParaRPr lang="tr-TR" b="1" dirty="0"/>
        </a:p>
      </dgm:t>
    </dgm:pt>
    <dgm:pt modelId="{1E04376E-78F9-498B-8244-E70C426E1E81}" type="parTrans" cxnId="{B2098C8F-7DA2-4A1A-AFAE-4EAC9E0D8F93}">
      <dgm:prSet/>
      <dgm:spPr/>
      <dgm:t>
        <a:bodyPr/>
        <a:lstStyle/>
        <a:p>
          <a:endParaRPr lang="tr-TR" b="1"/>
        </a:p>
      </dgm:t>
    </dgm:pt>
    <dgm:pt modelId="{1DBAEA6F-A8F2-4D71-8662-844DD46812AF}" type="sibTrans" cxnId="{B2098C8F-7DA2-4A1A-AFAE-4EAC9E0D8F93}">
      <dgm:prSet/>
      <dgm:spPr/>
      <dgm:t>
        <a:bodyPr/>
        <a:lstStyle/>
        <a:p>
          <a:endParaRPr lang="tr-TR" b="1"/>
        </a:p>
      </dgm:t>
    </dgm:pt>
    <dgm:pt modelId="{D29FA92C-0B1E-4747-9EBB-67374D40F323}">
      <dgm:prSet phldrT="[Metin]"/>
      <dgm:spPr/>
      <dgm:t>
        <a:bodyPr/>
        <a:lstStyle/>
        <a:p>
          <a:r>
            <a:rPr lang="tr-TR" b="1" dirty="0" smtClean="0"/>
            <a:t>Gruplandırılmış Frekans Dağılımları</a:t>
          </a:r>
          <a:endParaRPr lang="tr-TR" b="1" dirty="0"/>
        </a:p>
      </dgm:t>
    </dgm:pt>
    <dgm:pt modelId="{51116D20-50D5-48B6-B894-8ED6BEE55079}" type="parTrans" cxnId="{CE5292C1-5E17-4A27-81A7-C9E354FF06B6}">
      <dgm:prSet/>
      <dgm:spPr/>
      <dgm:t>
        <a:bodyPr/>
        <a:lstStyle/>
        <a:p>
          <a:endParaRPr lang="tr-TR" b="1"/>
        </a:p>
      </dgm:t>
    </dgm:pt>
    <dgm:pt modelId="{DF1D6390-2ABF-4C66-96E8-57D8CDE3401D}" type="sibTrans" cxnId="{CE5292C1-5E17-4A27-81A7-C9E354FF06B6}">
      <dgm:prSet/>
      <dgm:spPr/>
      <dgm:t>
        <a:bodyPr/>
        <a:lstStyle/>
        <a:p>
          <a:endParaRPr lang="tr-TR" b="1"/>
        </a:p>
      </dgm:t>
    </dgm:pt>
    <dgm:pt modelId="{15C83BFF-3647-4AE0-9DED-DE476F74B79F}" type="pres">
      <dgm:prSet presAssocID="{BC5D0D1F-181D-4C43-B94C-E4D4198388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6C320CE7-5303-4217-ABD9-F0E32F350575}" type="pres">
      <dgm:prSet presAssocID="{2FBEE0C2-5C12-423E-8B64-E9A6444A93C2}" presName="hierRoot1" presStyleCnt="0">
        <dgm:presLayoutVars>
          <dgm:hierBranch val="init"/>
        </dgm:presLayoutVars>
      </dgm:prSet>
      <dgm:spPr/>
    </dgm:pt>
    <dgm:pt modelId="{CD7AAE89-9FD3-4DF4-B0FB-854D39A5A636}" type="pres">
      <dgm:prSet presAssocID="{2FBEE0C2-5C12-423E-8B64-E9A6444A93C2}" presName="rootComposite1" presStyleCnt="0"/>
      <dgm:spPr/>
    </dgm:pt>
    <dgm:pt modelId="{C1FC0B12-5714-4868-A0FB-0FEA60FD2896}" type="pres">
      <dgm:prSet presAssocID="{2FBEE0C2-5C12-423E-8B64-E9A6444A93C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1905054-1411-4653-822A-11F93B0462ED}" type="pres">
      <dgm:prSet presAssocID="{2FBEE0C2-5C12-423E-8B64-E9A6444A93C2}" presName="rootConnector1" presStyleLbl="node1" presStyleIdx="0" presStyleCnt="0"/>
      <dgm:spPr/>
      <dgm:t>
        <a:bodyPr/>
        <a:lstStyle/>
        <a:p>
          <a:endParaRPr lang="tr-TR"/>
        </a:p>
      </dgm:t>
    </dgm:pt>
    <dgm:pt modelId="{61BCF98A-3F72-4645-A8E3-5CDAAA465D27}" type="pres">
      <dgm:prSet presAssocID="{2FBEE0C2-5C12-423E-8B64-E9A6444A93C2}" presName="hierChild2" presStyleCnt="0"/>
      <dgm:spPr/>
    </dgm:pt>
    <dgm:pt modelId="{C9627B11-563C-44ED-AE34-2C156A43A137}" type="pres">
      <dgm:prSet presAssocID="{1E04376E-78F9-498B-8244-E70C426E1E81}" presName="Name37" presStyleLbl="parChTrans1D2" presStyleIdx="0" presStyleCnt="2"/>
      <dgm:spPr/>
      <dgm:t>
        <a:bodyPr/>
        <a:lstStyle/>
        <a:p>
          <a:endParaRPr lang="tr-TR"/>
        </a:p>
      </dgm:t>
    </dgm:pt>
    <dgm:pt modelId="{4EE04BE1-5190-484B-9922-0109CF69C9E5}" type="pres">
      <dgm:prSet presAssocID="{8230E87F-284A-47BF-A188-5B9366B15FEC}" presName="hierRoot2" presStyleCnt="0">
        <dgm:presLayoutVars>
          <dgm:hierBranch val="init"/>
        </dgm:presLayoutVars>
      </dgm:prSet>
      <dgm:spPr/>
    </dgm:pt>
    <dgm:pt modelId="{36BEAAFB-E927-478C-A5F0-32C0DF7354C2}" type="pres">
      <dgm:prSet presAssocID="{8230E87F-284A-47BF-A188-5B9366B15FEC}" presName="rootComposite" presStyleCnt="0"/>
      <dgm:spPr/>
    </dgm:pt>
    <dgm:pt modelId="{5C3868FE-5C15-4A38-8324-E6BC6FD83802}" type="pres">
      <dgm:prSet presAssocID="{8230E87F-284A-47BF-A188-5B9366B15FE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5D1E437-A10E-4A41-82C7-261A2870A7D8}" type="pres">
      <dgm:prSet presAssocID="{8230E87F-284A-47BF-A188-5B9366B15FEC}" presName="rootConnector" presStyleLbl="node2" presStyleIdx="0" presStyleCnt="2"/>
      <dgm:spPr/>
      <dgm:t>
        <a:bodyPr/>
        <a:lstStyle/>
        <a:p>
          <a:endParaRPr lang="tr-TR"/>
        </a:p>
      </dgm:t>
    </dgm:pt>
    <dgm:pt modelId="{2F7DD6C5-1B13-402E-86F6-FAFC0958456C}" type="pres">
      <dgm:prSet presAssocID="{8230E87F-284A-47BF-A188-5B9366B15FEC}" presName="hierChild4" presStyleCnt="0"/>
      <dgm:spPr/>
    </dgm:pt>
    <dgm:pt modelId="{2428F596-D7ED-414C-84A2-2CD040D4DBDA}" type="pres">
      <dgm:prSet presAssocID="{8230E87F-284A-47BF-A188-5B9366B15FEC}" presName="hierChild5" presStyleCnt="0"/>
      <dgm:spPr/>
    </dgm:pt>
    <dgm:pt modelId="{40D2CD2D-1448-410D-B94D-2742B824B7FF}" type="pres">
      <dgm:prSet presAssocID="{51116D20-50D5-48B6-B894-8ED6BEE55079}" presName="Name37" presStyleLbl="parChTrans1D2" presStyleIdx="1" presStyleCnt="2"/>
      <dgm:spPr/>
      <dgm:t>
        <a:bodyPr/>
        <a:lstStyle/>
        <a:p>
          <a:endParaRPr lang="tr-TR"/>
        </a:p>
      </dgm:t>
    </dgm:pt>
    <dgm:pt modelId="{3A077BFB-6806-45C6-81C7-C5A7E57660AE}" type="pres">
      <dgm:prSet presAssocID="{D29FA92C-0B1E-4747-9EBB-67374D40F323}" presName="hierRoot2" presStyleCnt="0">
        <dgm:presLayoutVars>
          <dgm:hierBranch val="init"/>
        </dgm:presLayoutVars>
      </dgm:prSet>
      <dgm:spPr/>
    </dgm:pt>
    <dgm:pt modelId="{C0E4526F-066F-46D1-BE82-4E53D26A690E}" type="pres">
      <dgm:prSet presAssocID="{D29FA92C-0B1E-4747-9EBB-67374D40F323}" presName="rootComposite" presStyleCnt="0"/>
      <dgm:spPr/>
    </dgm:pt>
    <dgm:pt modelId="{0651BF69-352F-471B-AF2F-A08514E65166}" type="pres">
      <dgm:prSet presAssocID="{D29FA92C-0B1E-4747-9EBB-67374D40F32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E3F4CA6-E0E9-4104-AA98-B5AE9C03D5C5}" type="pres">
      <dgm:prSet presAssocID="{D29FA92C-0B1E-4747-9EBB-67374D40F323}" presName="rootConnector" presStyleLbl="node2" presStyleIdx="1" presStyleCnt="2"/>
      <dgm:spPr/>
      <dgm:t>
        <a:bodyPr/>
        <a:lstStyle/>
        <a:p>
          <a:endParaRPr lang="tr-TR"/>
        </a:p>
      </dgm:t>
    </dgm:pt>
    <dgm:pt modelId="{1A574840-6E9F-430E-9269-A90184D20495}" type="pres">
      <dgm:prSet presAssocID="{D29FA92C-0B1E-4747-9EBB-67374D40F323}" presName="hierChild4" presStyleCnt="0"/>
      <dgm:spPr/>
    </dgm:pt>
    <dgm:pt modelId="{5BB9D3C9-E0DC-430E-B7F2-69A1EC01F728}" type="pres">
      <dgm:prSet presAssocID="{D29FA92C-0B1E-4747-9EBB-67374D40F323}" presName="hierChild5" presStyleCnt="0"/>
      <dgm:spPr/>
    </dgm:pt>
    <dgm:pt modelId="{FBD6E74A-3C96-4AFB-90DB-3EF6F4E4C07E}" type="pres">
      <dgm:prSet presAssocID="{2FBEE0C2-5C12-423E-8B64-E9A6444A93C2}" presName="hierChild3" presStyleCnt="0"/>
      <dgm:spPr/>
    </dgm:pt>
  </dgm:ptLst>
  <dgm:cxnLst>
    <dgm:cxn modelId="{CE5292C1-5E17-4A27-81A7-C9E354FF06B6}" srcId="{2FBEE0C2-5C12-423E-8B64-E9A6444A93C2}" destId="{D29FA92C-0B1E-4747-9EBB-67374D40F323}" srcOrd="1" destOrd="0" parTransId="{51116D20-50D5-48B6-B894-8ED6BEE55079}" sibTransId="{DF1D6390-2ABF-4C66-96E8-57D8CDE3401D}"/>
    <dgm:cxn modelId="{0D32ACFF-178E-4AC1-A8F1-2A8E56A35251}" type="presOf" srcId="{8230E87F-284A-47BF-A188-5B9366B15FEC}" destId="{45D1E437-A10E-4A41-82C7-261A2870A7D8}" srcOrd="1" destOrd="0" presId="urn:microsoft.com/office/officeart/2005/8/layout/orgChart1"/>
    <dgm:cxn modelId="{320599B4-0F29-46AC-B850-8378A7FA6126}" type="presOf" srcId="{BC5D0D1F-181D-4C43-B94C-E4D419838814}" destId="{15C83BFF-3647-4AE0-9DED-DE476F74B79F}" srcOrd="0" destOrd="0" presId="urn:microsoft.com/office/officeart/2005/8/layout/orgChart1"/>
    <dgm:cxn modelId="{22436787-FECC-4DA2-BE79-A0E28CB7E576}" type="presOf" srcId="{D29FA92C-0B1E-4747-9EBB-67374D40F323}" destId="{0651BF69-352F-471B-AF2F-A08514E65166}" srcOrd="0" destOrd="0" presId="urn:microsoft.com/office/officeart/2005/8/layout/orgChart1"/>
    <dgm:cxn modelId="{1DD0B4FF-31F0-4263-9557-F1106BF3A2E5}" srcId="{BC5D0D1F-181D-4C43-B94C-E4D419838814}" destId="{2FBEE0C2-5C12-423E-8B64-E9A6444A93C2}" srcOrd="0" destOrd="0" parTransId="{407D4D67-F50B-4D10-BB5B-488D790B83BE}" sibTransId="{97D17D88-F40D-4B2E-BE79-CA7CC65090E2}"/>
    <dgm:cxn modelId="{CA663380-E4BA-4F28-9583-CB7F51E9A85C}" type="presOf" srcId="{51116D20-50D5-48B6-B894-8ED6BEE55079}" destId="{40D2CD2D-1448-410D-B94D-2742B824B7FF}" srcOrd="0" destOrd="0" presId="urn:microsoft.com/office/officeart/2005/8/layout/orgChart1"/>
    <dgm:cxn modelId="{686E159B-C492-479F-8D2A-C0DE31256CA8}" type="presOf" srcId="{1E04376E-78F9-498B-8244-E70C426E1E81}" destId="{C9627B11-563C-44ED-AE34-2C156A43A137}" srcOrd="0" destOrd="0" presId="urn:microsoft.com/office/officeart/2005/8/layout/orgChart1"/>
    <dgm:cxn modelId="{B2098C8F-7DA2-4A1A-AFAE-4EAC9E0D8F93}" srcId="{2FBEE0C2-5C12-423E-8B64-E9A6444A93C2}" destId="{8230E87F-284A-47BF-A188-5B9366B15FEC}" srcOrd="0" destOrd="0" parTransId="{1E04376E-78F9-498B-8244-E70C426E1E81}" sibTransId="{1DBAEA6F-A8F2-4D71-8662-844DD46812AF}"/>
    <dgm:cxn modelId="{ACC09D81-3D12-4233-A9E8-E7DAAA01ED98}" type="presOf" srcId="{2FBEE0C2-5C12-423E-8B64-E9A6444A93C2}" destId="{21905054-1411-4653-822A-11F93B0462ED}" srcOrd="1" destOrd="0" presId="urn:microsoft.com/office/officeart/2005/8/layout/orgChart1"/>
    <dgm:cxn modelId="{E69CB940-5BE7-4856-A68E-C6AA2CC792FD}" type="presOf" srcId="{D29FA92C-0B1E-4747-9EBB-67374D40F323}" destId="{9E3F4CA6-E0E9-4104-AA98-B5AE9C03D5C5}" srcOrd="1" destOrd="0" presId="urn:microsoft.com/office/officeart/2005/8/layout/orgChart1"/>
    <dgm:cxn modelId="{BC43309C-2A4C-4B06-B48E-FAED72DB31F4}" type="presOf" srcId="{2FBEE0C2-5C12-423E-8B64-E9A6444A93C2}" destId="{C1FC0B12-5714-4868-A0FB-0FEA60FD2896}" srcOrd="0" destOrd="0" presId="urn:microsoft.com/office/officeart/2005/8/layout/orgChart1"/>
    <dgm:cxn modelId="{DD930647-4D20-49EC-A16B-9E6509268583}" type="presOf" srcId="{8230E87F-284A-47BF-A188-5B9366B15FEC}" destId="{5C3868FE-5C15-4A38-8324-E6BC6FD83802}" srcOrd="0" destOrd="0" presId="urn:microsoft.com/office/officeart/2005/8/layout/orgChart1"/>
    <dgm:cxn modelId="{0DCD1B40-4CC3-42FE-957A-303550318737}" type="presParOf" srcId="{15C83BFF-3647-4AE0-9DED-DE476F74B79F}" destId="{6C320CE7-5303-4217-ABD9-F0E32F350575}" srcOrd="0" destOrd="0" presId="urn:microsoft.com/office/officeart/2005/8/layout/orgChart1"/>
    <dgm:cxn modelId="{5C19D083-05F6-42A2-BE42-79D1A4CA9ED0}" type="presParOf" srcId="{6C320CE7-5303-4217-ABD9-F0E32F350575}" destId="{CD7AAE89-9FD3-4DF4-B0FB-854D39A5A636}" srcOrd="0" destOrd="0" presId="urn:microsoft.com/office/officeart/2005/8/layout/orgChart1"/>
    <dgm:cxn modelId="{E480758D-55A7-40CE-B91A-0C2CCD46D8D2}" type="presParOf" srcId="{CD7AAE89-9FD3-4DF4-B0FB-854D39A5A636}" destId="{C1FC0B12-5714-4868-A0FB-0FEA60FD2896}" srcOrd="0" destOrd="0" presId="urn:microsoft.com/office/officeart/2005/8/layout/orgChart1"/>
    <dgm:cxn modelId="{1F25E90A-73EB-46C0-8228-754C4BD820C2}" type="presParOf" srcId="{CD7AAE89-9FD3-4DF4-B0FB-854D39A5A636}" destId="{21905054-1411-4653-822A-11F93B0462ED}" srcOrd="1" destOrd="0" presId="urn:microsoft.com/office/officeart/2005/8/layout/orgChart1"/>
    <dgm:cxn modelId="{A8B37E77-ACC7-4BB9-B43B-650B5A8BA6A3}" type="presParOf" srcId="{6C320CE7-5303-4217-ABD9-F0E32F350575}" destId="{61BCF98A-3F72-4645-A8E3-5CDAAA465D27}" srcOrd="1" destOrd="0" presId="urn:microsoft.com/office/officeart/2005/8/layout/orgChart1"/>
    <dgm:cxn modelId="{BF2DA92B-74B7-46E8-A1DE-B1CD586943F2}" type="presParOf" srcId="{61BCF98A-3F72-4645-A8E3-5CDAAA465D27}" destId="{C9627B11-563C-44ED-AE34-2C156A43A137}" srcOrd="0" destOrd="0" presId="urn:microsoft.com/office/officeart/2005/8/layout/orgChart1"/>
    <dgm:cxn modelId="{D58A3F70-8F39-4309-9A87-8818391FBEC2}" type="presParOf" srcId="{61BCF98A-3F72-4645-A8E3-5CDAAA465D27}" destId="{4EE04BE1-5190-484B-9922-0109CF69C9E5}" srcOrd="1" destOrd="0" presId="urn:microsoft.com/office/officeart/2005/8/layout/orgChart1"/>
    <dgm:cxn modelId="{8D88B66E-1EDC-45D4-A98E-A6E340BE348A}" type="presParOf" srcId="{4EE04BE1-5190-484B-9922-0109CF69C9E5}" destId="{36BEAAFB-E927-478C-A5F0-32C0DF7354C2}" srcOrd="0" destOrd="0" presId="urn:microsoft.com/office/officeart/2005/8/layout/orgChart1"/>
    <dgm:cxn modelId="{747FDDF9-A020-4FA5-82D4-B940B2408461}" type="presParOf" srcId="{36BEAAFB-E927-478C-A5F0-32C0DF7354C2}" destId="{5C3868FE-5C15-4A38-8324-E6BC6FD83802}" srcOrd="0" destOrd="0" presId="urn:microsoft.com/office/officeart/2005/8/layout/orgChart1"/>
    <dgm:cxn modelId="{93F00EBC-B2F8-4D0F-8DE3-01679CC95371}" type="presParOf" srcId="{36BEAAFB-E927-478C-A5F0-32C0DF7354C2}" destId="{45D1E437-A10E-4A41-82C7-261A2870A7D8}" srcOrd="1" destOrd="0" presId="urn:microsoft.com/office/officeart/2005/8/layout/orgChart1"/>
    <dgm:cxn modelId="{EE08D632-C580-4C96-9522-EA44C64E94F7}" type="presParOf" srcId="{4EE04BE1-5190-484B-9922-0109CF69C9E5}" destId="{2F7DD6C5-1B13-402E-86F6-FAFC0958456C}" srcOrd="1" destOrd="0" presId="urn:microsoft.com/office/officeart/2005/8/layout/orgChart1"/>
    <dgm:cxn modelId="{E09C5E47-853F-47DE-BF5C-F7178A05A05A}" type="presParOf" srcId="{4EE04BE1-5190-484B-9922-0109CF69C9E5}" destId="{2428F596-D7ED-414C-84A2-2CD040D4DBDA}" srcOrd="2" destOrd="0" presId="urn:microsoft.com/office/officeart/2005/8/layout/orgChart1"/>
    <dgm:cxn modelId="{B7FCA4CD-2CFA-4CBB-A18C-63027A6DD389}" type="presParOf" srcId="{61BCF98A-3F72-4645-A8E3-5CDAAA465D27}" destId="{40D2CD2D-1448-410D-B94D-2742B824B7FF}" srcOrd="2" destOrd="0" presId="urn:microsoft.com/office/officeart/2005/8/layout/orgChart1"/>
    <dgm:cxn modelId="{A4E4F710-B1B6-482E-9430-8F8C9ED8B6F3}" type="presParOf" srcId="{61BCF98A-3F72-4645-A8E3-5CDAAA465D27}" destId="{3A077BFB-6806-45C6-81C7-C5A7E57660AE}" srcOrd="3" destOrd="0" presId="urn:microsoft.com/office/officeart/2005/8/layout/orgChart1"/>
    <dgm:cxn modelId="{0EE2957F-1B96-4EC8-A50E-18D9A1AC66DA}" type="presParOf" srcId="{3A077BFB-6806-45C6-81C7-C5A7E57660AE}" destId="{C0E4526F-066F-46D1-BE82-4E53D26A690E}" srcOrd="0" destOrd="0" presId="urn:microsoft.com/office/officeart/2005/8/layout/orgChart1"/>
    <dgm:cxn modelId="{512A717C-F06F-4348-86C2-EA1F36CF54E2}" type="presParOf" srcId="{C0E4526F-066F-46D1-BE82-4E53D26A690E}" destId="{0651BF69-352F-471B-AF2F-A08514E65166}" srcOrd="0" destOrd="0" presId="urn:microsoft.com/office/officeart/2005/8/layout/orgChart1"/>
    <dgm:cxn modelId="{51AAC3A0-1345-4F97-8338-DF7C04081296}" type="presParOf" srcId="{C0E4526F-066F-46D1-BE82-4E53D26A690E}" destId="{9E3F4CA6-E0E9-4104-AA98-B5AE9C03D5C5}" srcOrd="1" destOrd="0" presId="urn:microsoft.com/office/officeart/2005/8/layout/orgChart1"/>
    <dgm:cxn modelId="{ACE8EBEC-6103-443E-8C3C-B7ABB84B7B50}" type="presParOf" srcId="{3A077BFB-6806-45C6-81C7-C5A7E57660AE}" destId="{1A574840-6E9F-430E-9269-A90184D20495}" srcOrd="1" destOrd="0" presId="urn:microsoft.com/office/officeart/2005/8/layout/orgChart1"/>
    <dgm:cxn modelId="{64A3A9C4-7F37-41E2-B526-1E6B4DA38C17}" type="presParOf" srcId="{3A077BFB-6806-45C6-81C7-C5A7E57660AE}" destId="{5BB9D3C9-E0DC-430E-B7F2-69A1EC01F728}" srcOrd="2" destOrd="0" presId="urn:microsoft.com/office/officeart/2005/8/layout/orgChart1"/>
    <dgm:cxn modelId="{8581FD0A-CCCF-4EA6-8311-0252BAEC1EE5}" type="presParOf" srcId="{6C320CE7-5303-4217-ABD9-F0E32F350575}" destId="{FBD6E74A-3C96-4AFB-90DB-3EF6F4E4C0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E01E7-A380-4460-B5EC-2B25C105C85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48CC4-ED30-4DDF-918B-7577696DF3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269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>
                <a:ea typeface="ＭＳ Ｐゴシック" charset="0"/>
              </a:rPr>
              <a:t>http://farm5.staticflickr.com/4013/4265249786_89d4f2f10c_o.jpg</a:t>
            </a:r>
            <a:endParaRPr lang="en-US" dirty="0" smtClean="0">
              <a:ea typeface="ＭＳ Ｐゴシック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48CC4-ED30-4DDF-918B-7577696DF312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784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 hasCustomPrompt="1"/>
          </p:nvPr>
        </p:nvSpPr>
        <p:spPr>
          <a:xfrm>
            <a:off x="815413" y="1412777"/>
            <a:ext cx="10363200" cy="1470025"/>
          </a:xfrm>
        </p:spPr>
        <p:txBody>
          <a:bodyPr/>
          <a:lstStyle>
            <a:lvl1pPr>
              <a:defRPr b="1" cap="none" spc="50" baseline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Dersin adını yazmak için tıklayınız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 hasCustomPrompt="1"/>
          </p:nvPr>
        </p:nvSpPr>
        <p:spPr>
          <a:xfrm>
            <a:off x="0" y="4221088"/>
            <a:ext cx="6768075" cy="1752600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>Ünitenin adını yazmak için tıklayınız.</a:t>
            </a:r>
            <a:endParaRPr lang="tr-TR" dirty="0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>
          <a:xfrm>
            <a:off x="1487488" y="6381329"/>
            <a:ext cx="2844800" cy="365125"/>
          </a:xfrm>
        </p:spPr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463819" y="6381329"/>
            <a:ext cx="4128459" cy="365125"/>
          </a:xfrm>
        </p:spPr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37600" y="6381329"/>
            <a:ext cx="2844800" cy="365125"/>
          </a:xfrm>
        </p:spPr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10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2639616" y="0"/>
            <a:ext cx="9552384" cy="764704"/>
          </a:xfrm>
        </p:spPr>
        <p:txBody>
          <a:bodyPr>
            <a:normAutofit/>
          </a:bodyPr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Başlık yazmak için tıklayınız.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1487488" y="6381329"/>
            <a:ext cx="2844800" cy="365125"/>
          </a:xfrm>
        </p:spPr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37600" y="6381329"/>
            <a:ext cx="2350955" cy="365125"/>
          </a:xfrm>
        </p:spPr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 9"/>
          <p:cNvGrpSpPr/>
          <p:nvPr userDrawn="1"/>
        </p:nvGrpSpPr>
        <p:grpSpPr>
          <a:xfrm>
            <a:off x="0" y="0"/>
            <a:ext cx="2255573" cy="908720"/>
            <a:chOff x="0" y="0"/>
            <a:chExt cx="1691680" cy="908720"/>
          </a:xfrm>
        </p:grpSpPr>
        <p:sp>
          <p:nvSpPr>
            <p:cNvPr id="11" name="Dikdörtgen 10"/>
            <p:cNvSpPr/>
            <p:nvPr userDrawn="1"/>
          </p:nvSpPr>
          <p:spPr>
            <a:xfrm>
              <a:off x="0" y="0"/>
              <a:ext cx="1259632" cy="764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2" name="Dikdörtgen 11"/>
            <p:cNvSpPr/>
            <p:nvPr userDrawn="1"/>
          </p:nvSpPr>
          <p:spPr>
            <a:xfrm>
              <a:off x="323528" y="260648"/>
              <a:ext cx="13681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</p:grpSp>
      <p:pic>
        <p:nvPicPr>
          <p:cNvPr id="1027" name="Picture 3" descr="C:\Users\A.Daş\Desktop\logolarTumu\logoAt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41" y="-27384"/>
            <a:ext cx="865096" cy="63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.Daş\Desktop\logolarTumu\yaziT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" y="7479"/>
            <a:ext cx="2162647" cy="10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27381" y="1087850"/>
            <a:ext cx="11233248" cy="4789422"/>
          </a:xfrm>
        </p:spPr>
        <p:txBody>
          <a:bodyPr anchor="t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989962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562240" y="6356351"/>
            <a:ext cx="2844800" cy="365125"/>
          </a:xfrm>
        </p:spPr>
        <p:txBody>
          <a:bodyPr/>
          <a:lstStyle/>
          <a:p>
            <a:fld id="{4F22AAA8-A16A-4981-80BF-D7C7361EB21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2240" y="1019175"/>
            <a:ext cx="4374632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7051" y="1019176"/>
            <a:ext cx="6335349" cy="457199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 hasCustomPrompt="1"/>
          </p:nvPr>
        </p:nvSpPr>
        <p:spPr>
          <a:xfrm>
            <a:off x="2639616" y="0"/>
            <a:ext cx="9552384" cy="764704"/>
          </a:xfrm>
        </p:spPr>
        <p:txBody>
          <a:bodyPr>
            <a:normAutofit/>
          </a:bodyPr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Başlık yazmak için tıklayınız.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734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1487488" y="6381329"/>
            <a:ext cx="2844800" cy="365125"/>
          </a:xfrm>
        </p:spPr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463819" y="6381329"/>
            <a:ext cx="4128459" cy="365125"/>
          </a:xfrm>
        </p:spPr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37600" y="6381329"/>
            <a:ext cx="2350955" cy="365125"/>
          </a:xfrm>
        </p:spPr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 9"/>
          <p:cNvGrpSpPr/>
          <p:nvPr userDrawn="1"/>
        </p:nvGrpSpPr>
        <p:grpSpPr>
          <a:xfrm>
            <a:off x="0" y="0"/>
            <a:ext cx="2255573" cy="908720"/>
            <a:chOff x="0" y="0"/>
            <a:chExt cx="1691680" cy="908720"/>
          </a:xfrm>
        </p:grpSpPr>
        <p:sp>
          <p:nvSpPr>
            <p:cNvPr id="11" name="Dikdörtgen 10"/>
            <p:cNvSpPr/>
            <p:nvPr userDrawn="1"/>
          </p:nvSpPr>
          <p:spPr>
            <a:xfrm>
              <a:off x="0" y="0"/>
              <a:ext cx="1259632" cy="764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2" name="Dikdörtgen 11"/>
            <p:cNvSpPr/>
            <p:nvPr userDrawn="1"/>
          </p:nvSpPr>
          <p:spPr>
            <a:xfrm>
              <a:off x="323528" y="260648"/>
              <a:ext cx="13681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</p:grpSp>
      <p:pic>
        <p:nvPicPr>
          <p:cNvPr id="1027" name="Picture 3" descr="C:\Users\A.Daş\Desktop\logolarTumu\logoAt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41" y="-27384"/>
            <a:ext cx="865096" cy="63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.Daş\Desktop\logolarTumu\yaziT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" y="7479"/>
            <a:ext cx="2162647" cy="10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28118" y="1024880"/>
            <a:ext cx="11624533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28118" y="4215965"/>
            <a:ext cx="11624533" cy="173331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7" name="Başlık 1"/>
          <p:cNvSpPr>
            <a:spLocks noGrp="1"/>
          </p:cNvSpPr>
          <p:nvPr>
            <p:ph type="title" hasCustomPrompt="1"/>
          </p:nvPr>
        </p:nvSpPr>
        <p:spPr>
          <a:xfrm>
            <a:off x="2639616" y="0"/>
            <a:ext cx="9552384" cy="764704"/>
          </a:xfrm>
        </p:spPr>
        <p:txBody>
          <a:bodyPr>
            <a:normAutofit/>
          </a:bodyPr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Başlık yazmak için tıklayınız.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4291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1487488" y="6381329"/>
            <a:ext cx="2844800" cy="365125"/>
          </a:xfrm>
        </p:spPr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463819" y="6381329"/>
            <a:ext cx="4128459" cy="365125"/>
          </a:xfrm>
        </p:spPr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37600" y="6381329"/>
            <a:ext cx="2350955" cy="365125"/>
          </a:xfrm>
        </p:spPr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 9"/>
          <p:cNvGrpSpPr/>
          <p:nvPr userDrawn="1"/>
        </p:nvGrpSpPr>
        <p:grpSpPr>
          <a:xfrm>
            <a:off x="0" y="0"/>
            <a:ext cx="2255573" cy="908720"/>
            <a:chOff x="0" y="0"/>
            <a:chExt cx="1691680" cy="908720"/>
          </a:xfrm>
        </p:grpSpPr>
        <p:sp>
          <p:nvSpPr>
            <p:cNvPr id="11" name="Dikdörtgen 10"/>
            <p:cNvSpPr/>
            <p:nvPr userDrawn="1"/>
          </p:nvSpPr>
          <p:spPr>
            <a:xfrm>
              <a:off x="0" y="0"/>
              <a:ext cx="1259632" cy="764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2" name="Dikdörtgen 11"/>
            <p:cNvSpPr/>
            <p:nvPr userDrawn="1"/>
          </p:nvSpPr>
          <p:spPr>
            <a:xfrm>
              <a:off x="323528" y="260648"/>
              <a:ext cx="13681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</p:grpSp>
      <p:pic>
        <p:nvPicPr>
          <p:cNvPr id="1027" name="Picture 3" descr="C:\Users\A.Daş\Desktop\logolarTumu\logoAt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41" y="-27384"/>
            <a:ext cx="865096" cy="63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.Daş\Desktop\logolarTumu\yaziT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" y="7479"/>
            <a:ext cx="2162647" cy="10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751035" y="1384852"/>
            <a:ext cx="3374392" cy="1140319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76870" y="2634710"/>
            <a:ext cx="3352044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23053" y="1384852"/>
            <a:ext cx="3366924" cy="1140319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08979" y="2634710"/>
            <a:ext cx="3366924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78008" y="1384852"/>
            <a:ext cx="3490600" cy="1140319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78008" y="2634710"/>
            <a:ext cx="349060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4" name="Başlık 1"/>
          <p:cNvSpPr>
            <a:spLocks noGrp="1"/>
          </p:cNvSpPr>
          <p:nvPr>
            <p:ph type="title" hasCustomPrompt="1"/>
          </p:nvPr>
        </p:nvSpPr>
        <p:spPr>
          <a:xfrm>
            <a:off x="2639616" y="0"/>
            <a:ext cx="9552384" cy="764704"/>
          </a:xfrm>
        </p:spPr>
        <p:txBody>
          <a:bodyPr>
            <a:normAutofit/>
          </a:bodyPr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Başlık yazmak için tıklayınız.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7029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AAA8-A16A-4981-80BF-D7C7361EB21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11424" y="2797094"/>
            <a:ext cx="4704523" cy="85333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1424" y="1175354"/>
            <a:ext cx="470452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1424" y="3748170"/>
            <a:ext cx="4704523" cy="219753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72064" y="2797095"/>
            <a:ext cx="4695376" cy="84841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672064" y="1175354"/>
            <a:ext cx="469537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672065" y="3743252"/>
            <a:ext cx="4700785" cy="219753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5" name="Başlık 1"/>
          <p:cNvSpPr>
            <a:spLocks noGrp="1"/>
          </p:cNvSpPr>
          <p:nvPr>
            <p:ph type="title" hasCustomPrompt="1"/>
          </p:nvPr>
        </p:nvSpPr>
        <p:spPr>
          <a:xfrm>
            <a:off x="2639616" y="0"/>
            <a:ext cx="9552384" cy="764704"/>
          </a:xfrm>
        </p:spPr>
        <p:txBody>
          <a:bodyPr>
            <a:normAutofit/>
          </a:bodyPr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Başlık yazmak için tıklayınız.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3472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AAA8-A16A-4981-80BF-D7C7361EB21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753"/>
            <a:ext cx="5486400" cy="4497143"/>
          </a:xfrm>
        </p:spPr>
        <p:txBody>
          <a:bodyPr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480043" y="1196753"/>
            <a:ext cx="5102357" cy="4497143"/>
          </a:xfrm>
        </p:spPr>
        <p:txBody>
          <a:bodyPr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9" name="Başlık 1"/>
          <p:cNvSpPr>
            <a:spLocks noGrp="1"/>
          </p:cNvSpPr>
          <p:nvPr>
            <p:ph type="title" hasCustomPrompt="1"/>
          </p:nvPr>
        </p:nvSpPr>
        <p:spPr>
          <a:xfrm>
            <a:off x="2639616" y="0"/>
            <a:ext cx="9552384" cy="764704"/>
          </a:xfrm>
        </p:spPr>
        <p:txBody>
          <a:bodyPr>
            <a:normAutofit/>
          </a:bodyPr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Başlık yazmak için tıklayınız.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0284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Özel Düzen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6"/>
          <p:cNvSpPr>
            <a:spLocks noGrp="1"/>
          </p:cNvSpPr>
          <p:nvPr>
            <p:ph type="body" sz="quarter" idx="10"/>
          </p:nvPr>
        </p:nvSpPr>
        <p:spPr>
          <a:xfrm>
            <a:off x="334434" y="1340769"/>
            <a:ext cx="11713633" cy="518385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" name="Başlık 9"/>
          <p:cNvSpPr>
            <a:spLocks noGrp="1"/>
          </p:cNvSpPr>
          <p:nvPr>
            <p:ph type="title"/>
          </p:nvPr>
        </p:nvSpPr>
        <p:spPr>
          <a:xfrm>
            <a:off x="527381" y="260648"/>
            <a:ext cx="11233248" cy="79615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239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2639616" y="-31452"/>
            <a:ext cx="9552384" cy="79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2AAA8-A16A-4981-80BF-D7C7361EB21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9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35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900" dist="38500" dir="13500000">
              <a:srgbClr val="000000">
                <a:alpha val="60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0fBkYzauNE8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Word_97_-_2003_Belgesi1.doc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emf"/><Relationship Id="rId4" Type="http://schemas.openxmlformats.org/officeDocument/2006/relationships/oleObject" Target="../embeddings/Microsoft_Word_97_-_2003_Belgesi2.doc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1073150" algn="l"/>
              </a:tabLst>
            </a:pPr>
            <a:r>
              <a:rPr lang="tr-TR" dirty="0" smtClean="0"/>
              <a:t>Temel İstatistik (504)</a:t>
            </a:r>
            <a:br>
              <a:rPr lang="tr-TR" dirty="0" smtClean="0"/>
            </a:br>
            <a:r>
              <a:rPr lang="tr-TR" dirty="0" smtClean="0"/>
              <a:t>3. Hafta: Veri Türleri, Ölçekler ve</a:t>
            </a:r>
            <a:br>
              <a:rPr lang="tr-TR" dirty="0" smtClean="0"/>
            </a:br>
            <a:r>
              <a:rPr lang="tr-TR" dirty="0" smtClean="0"/>
              <a:t>Frekans Dağılımları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Prof. </a:t>
            </a:r>
            <a:r>
              <a:rPr lang="tr-TR" dirty="0" smtClean="0"/>
              <a:t>Dr. Selçuk Karaman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1487488" y="6356351"/>
            <a:ext cx="2208245" cy="365125"/>
          </a:xfrm>
        </p:spPr>
        <p:txBody>
          <a:bodyPr/>
          <a:lstStyle/>
          <a:p>
            <a:fld id="{932AC797-1BFF-4BE6-8480-163A8836E3B5}" type="datetime1">
              <a:rPr lang="tr-TR" smtClean="0"/>
              <a:t>12.11.2019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3D71F077-2050-4B2F-B099-BDA257F781E0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8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372647" y="1623738"/>
            <a:ext cx="4444421" cy="22467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tr-TR" sz="2000" dirty="0"/>
              <a:t>Örneğin lise öğrencilerinin boy ve ağırlıkları arasında ilişki olup olmadığını görmek için yürütülen bir çalışma yürütülmektedir. Biz </a:t>
            </a:r>
            <a:r>
              <a:rPr lang="tr-TR" sz="2000" b="1" dirty="0"/>
              <a:t>boy</a:t>
            </a:r>
            <a:r>
              <a:rPr lang="tr-TR" sz="2000" dirty="0"/>
              <a:t> ve </a:t>
            </a:r>
            <a:r>
              <a:rPr lang="tr-TR" sz="2000" b="1" dirty="0"/>
              <a:t>ağırlık</a:t>
            </a:r>
            <a:r>
              <a:rPr lang="tr-TR" sz="2000" dirty="0"/>
              <a:t> olan iki değişkenle çalıştığımız için iki değişkenli veri ile çalışmış olacağız</a:t>
            </a:r>
            <a:r>
              <a:rPr lang="tr-TR" sz="2000" dirty="0" smtClean="0"/>
              <a:t>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696647" y="1606547"/>
            <a:ext cx="3927654" cy="22467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tr-TR" sz="2000" dirty="0"/>
              <a:t>Örneğin lise öğrencilerinin tahmini ortalama ağırlıklarını içeren bir anket yürütülmektedir. Biz sadece tek bir değişken olan </a:t>
            </a:r>
            <a:r>
              <a:rPr lang="tr-TR" sz="2000" b="1" dirty="0"/>
              <a:t>ağırlık</a:t>
            </a:r>
            <a:r>
              <a:rPr lang="tr-TR" sz="2000" dirty="0"/>
              <a:t> ile çalıştığımız için tek değişkenli veri ile çalışmış olacağız.</a:t>
            </a:r>
            <a:endParaRPr lang="tr-TR" sz="2000" dirty="0" smtClean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77424" y="1421180"/>
            <a:ext cx="1892569" cy="56160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b="1" dirty="0"/>
              <a:t>Tek Değişkenli </a:t>
            </a:r>
            <a:r>
              <a:rPr lang="tr-TR" b="1" dirty="0" smtClean="0"/>
              <a:t>Veri</a:t>
            </a:r>
          </a:p>
          <a:p>
            <a:pPr algn="ctr"/>
            <a:r>
              <a:rPr lang="tr-TR" altLang="tr-T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n-US" b="1" dirty="0" err="1"/>
              <a:t>Univariate</a:t>
            </a:r>
            <a:r>
              <a:rPr lang="tr-TR" altLang="tr-T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en-US" altLang="tr-T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822355" y="1424912"/>
            <a:ext cx="1984162" cy="56262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b="1" dirty="0"/>
              <a:t>İki Değişkenli </a:t>
            </a:r>
            <a:r>
              <a:rPr lang="tr-TR" b="1" dirty="0" smtClean="0"/>
              <a:t>Veri</a:t>
            </a:r>
          </a:p>
          <a:p>
            <a:pPr algn="ctr"/>
            <a:r>
              <a:rPr lang="tr-TR" altLang="tr-T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n-US" b="1" dirty="0"/>
              <a:t>Bivariate</a:t>
            </a:r>
            <a:r>
              <a:rPr lang="tr-TR" altLang="tr-T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en-US" altLang="tr-T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Başlık 1"/>
          <p:cNvSpPr>
            <a:spLocks noGrp="1"/>
          </p:cNvSpPr>
          <p:nvPr>
            <p:ph type="title"/>
          </p:nvPr>
        </p:nvSpPr>
        <p:spPr>
          <a:xfrm>
            <a:off x="2429252" y="192947"/>
            <a:ext cx="9552384" cy="76470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Veri Türleri</a:t>
            </a:r>
            <a:r>
              <a:rPr lang="tr-TR" dirty="0"/>
              <a:t/>
            </a:r>
            <a:br>
              <a:rPr lang="tr-TR" dirty="0"/>
            </a:br>
            <a:r>
              <a:rPr lang="tr-TR" dirty="0">
                <a:solidFill>
                  <a:schemeClr val="bg1"/>
                </a:solidFill>
              </a:rPr>
              <a:t/>
            </a:r>
            <a:br>
              <a:rPr lang="tr-TR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Ölçekler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476025" y="2453776"/>
            <a:ext cx="56352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 smtClean="0"/>
              <a:t>Cinsiyet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 smtClean="0"/>
              <a:t>Öğrencinin sınıfında kaçıncı olduğu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 smtClean="0"/>
              <a:t>Hava sıcaklığı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 smtClean="0"/>
              <a:t>Ağaçların boyu </a:t>
            </a:r>
            <a:endParaRPr lang="tr-TR" sz="2800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1555845" y="1217674"/>
            <a:ext cx="8789159" cy="6384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400" dirty="0" smtClean="0"/>
          </a:p>
          <a:p>
            <a:pPr algn="ctr"/>
            <a:r>
              <a:rPr lang="tr-TR" sz="2400" dirty="0" smtClean="0"/>
              <a:t>Aşağıda </a:t>
            </a:r>
            <a:r>
              <a:rPr lang="tr-TR" sz="2400" dirty="0"/>
              <a:t>bulunan değişkenler  farklı türden </a:t>
            </a:r>
            <a:r>
              <a:rPr lang="tr-TR" sz="2400" dirty="0" smtClean="0"/>
              <a:t>veriler </a:t>
            </a:r>
            <a:r>
              <a:rPr lang="tr-TR" sz="2400" dirty="0"/>
              <a:t>sunuyor.</a:t>
            </a:r>
          </a:p>
          <a:p>
            <a:pPr algn="ctr"/>
            <a:endParaRPr lang="tr-TR" sz="2400" dirty="0"/>
          </a:p>
        </p:txBody>
      </p:sp>
      <p:sp>
        <p:nvSpPr>
          <p:cNvPr id="9" name="Dikdörtgen 8"/>
          <p:cNvSpPr/>
          <p:nvPr/>
        </p:nvSpPr>
        <p:spPr>
          <a:xfrm>
            <a:off x="1661107" y="1061572"/>
            <a:ext cx="410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tr-T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60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kdörtgen 17"/>
          <p:cNvSpPr/>
          <p:nvPr/>
        </p:nvSpPr>
        <p:spPr>
          <a:xfrm>
            <a:off x="3870304" y="2073334"/>
            <a:ext cx="4288919" cy="30498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3876804" y="2796349"/>
            <a:ext cx="3379985" cy="23312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3870306" y="3593790"/>
            <a:ext cx="2517784" cy="15294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Ölçekler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994654" y="1075699"/>
            <a:ext cx="1394396" cy="517548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tr-T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Nominal</a:t>
            </a:r>
            <a:r>
              <a:rPr lang="tr-TR" altLang="tr-T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</a:p>
          <a:p>
            <a:pPr algn="ctr"/>
            <a:r>
              <a:rPr lang="tr-TR" altLang="tr-T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(Kategorik)</a:t>
            </a:r>
            <a:endParaRPr lang="en-US" altLang="tr-T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224867" y="1074499"/>
            <a:ext cx="1395956" cy="518748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tr-T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Ordinal</a:t>
            </a:r>
            <a:r>
              <a:rPr lang="tr-TR" altLang="tr-T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tr-TR" altLang="tr-T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(Sıralı)</a:t>
            </a:r>
            <a:endParaRPr lang="en-US" altLang="tr-T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396965" y="1074499"/>
            <a:ext cx="1395956" cy="518748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tr-T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Interval</a:t>
            </a:r>
            <a:r>
              <a:rPr lang="tr-TR" altLang="tr-T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tr-TR" altLang="tr-T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(Eşit Aralıklı)</a:t>
            </a:r>
            <a:endParaRPr lang="en-US" altLang="tr-T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8559451" y="1074499"/>
            <a:ext cx="1395956" cy="518748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tr-T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Ratio</a:t>
            </a:r>
            <a:endParaRPr lang="tr-TR" altLang="tr-TR" sz="16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tr-TR" altLang="tr-T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(Eşit Oranlı)</a:t>
            </a:r>
            <a:endParaRPr lang="en-US" altLang="tr-T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3870306" y="4327437"/>
            <a:ext cx="1696490" cy="7957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Nominal (Kategorik)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4333718" y="3777331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</a:rPr>
              <a:t>Ordinal</a:t>
            </a:r>
            <a:r>
              <a:rPr lang="tr-TR" b="1" dirty="0" smtClean="0">
                <a:solidFill>
                  <a:schemeClr val="bg1"/>
                </a:solidFill>
              </a:rPr>
              <a:t> (Sıralı)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4980253" y="3036596"/>
            <a:ext cx="217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</a:rPr>
              <a:t>Interval</a:t>
            </a:r>
            <a:r>
              <a:rPr lang="tr-TR" b="1" dirty="0" smtClean="0">
                <a:solidFill>
                  <a:schemeClr val="bg1"/>
                </a:solidFill>
              </a:rPr>
              <a:t> (Eşit Aralıklı)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6014763" y="2295861"/>
            <a:ext cx="1857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</a:rPr>
              <a:t>Ratio</a:t>
            </a:r>
            <a:r>
              <a:rPr lang="tr-TR" b="1" dirty="0" smtClean="0">
                <a:solidFill>
                  <a:schemeClr val="bg1"/>
                </a:solidFill>
              </a:rPr>
              <a:t> (Eşit Oranlı)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3" name="Sol Ayraç 22"/>
          <p:cNvSpPr/>
          <p:nvPr/>
        </p:nvSpPr>
        <p:spPr>
          <a:xfrm rot="16200000">
            <a:off x="4744357" y="4384912"/>
            <a:ext cx="733648" cy="2511286"/>
          </a:xfrm>
          <a:prstGeom prst="leftBrace">
            <a:avLst>
              <a:gd name="adj1" fmla="val 8333"/>
              <a:gd name="adj2" fmla="val 49576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Sol Ayraç 23"/>
          <p:cNvSpPr/>
          <p:nvPr/>
        </p:nvSpPr>
        <p:spPr>
          <a:xfrm rot="16200000">
            <a:off x="6905575" y="4778539"/>
            <a:ext cx="769094" cy="1716941"/>
          </a:xfrm>
          <a:prstGeom prst="leftBrace">
            <a:avLst>
              <a:gd name="adj1" fmla="val 8333"/>
              <a:gd name="adj2" fmla="val 49576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26" name="Düz Ok Bağlayıcısı 25"/>
          <p:cNvCxnSpPr/>
          <p:nvPr/>
        </p:nvCxnSpPr>
        <p:spPr>
          <a:xfrm flipV="1">
            <a:off x="8531379" y="2243458"/>
            <a:ext cx="0" cy="27963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Metin kutusu 27"/>
          <p:cNvSpPr txBox="1"/>
          <p:nvPr/>
        </p:nvSpPr>
        <p:spPr>
          <a:xfrm rot="16200000">
            <a:off x="7495210" y="3575508"/>
            <a:ext cx="255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Bilgi Düzeyi</a:t>
            </a:r>
            <a:endParaRPr lang="tr-TR" b="1" dirty="0"/>
          </a:p>
        </p:txBody>
      </p:sp>
      <p:sp>
        <p:nvSpPr>
          <p:cNvPr id="29" name="Metin kutusu 28"/>
          <p:cNvSpPr txBox="1"/>
          <p:nvPr/>
        </p:nvSpPr>
        <p:spPr>
          <a:xfrm>
            <a:off x="4105170" y="6124361"/>
            <a:ext cx="2142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Parametrik Olmayan</a:t>
            </a:r>
            <a:endParaRPr lang="tr-TR" b="1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6698070" y="6138532"/>
            <a:ext cx="12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Parametrik</a:t>
            </a:r>
            <a:endParaRPr lang="tr-TR" b="1" dirty="0"/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488" y="1977599"/>
            <a:ext cx="805528" cy="1100888"/>
          </a:xfrm>
          <a:prstGeom prst="rect">
            <a:avLst/>
          </a:prstGeom>
        </p:spPr>
      </p:pic>
      <p:pic>
        <p:nvPicPr>
          <p:cNvPr id="27" name="Picture 6" descr="http://my.ilstu.edu/~jkrugut/spss/spss-d1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180" y="3174184"/>
            <a:ext cx="1518552" cy="151855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Metin kutusu 30"/>
          <p:cNvSpPr txBox="1"/>
          <p:nvPr/>
        </p:nvSpPr>
        <p:spPr>
          <a:xfrm>
            <a:off x="9793980" y="4849497"/>
            <a:ext cx="24242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Eşit Aralıklı ve Eşit Oranlı</a:t>
            </a:r>
          </a:p>
          <a:p>
            <a:pPr algn="ctr"/>
            <a:r>
              <a:rPr lang="tr-TR" sz="1600" dirty="0" smtClean="0"/>
              <a:t>Ölçekler SPSS programında </a:t>
            </a:r>
          </a:p>
          <a:p>
            <a:pPr algn="ctr"/>
            <a:r>
              <a:rPr lang="tr-TR" sz="1600" dirty="0" smtClean="0"/>
              <a:t>«</a:t>
            </a:r>
            <a:r>
              <a:rPr lang="tr-TR" sz="1600" b="1" dirty="0" err="1" smtClean="0"/>
              <a:t>Scale</a:t>
            </a:r>
            <a:r>
              <a:rPr lang="tr-TR" sz="1600" dirty="0" smtClean="0"/>
              <a:t>» olarak tanımlanır.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7577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Ölçekler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3015455008"/>
              </p:ext>
            </p:extLst>
          </p:nvPr>
        </p:nvGraphicFramePr>
        <p:xfrm>
          <a:off x="1275899" y="1297167"/>
          <a:ext cx="9813857" cy="4518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Metin kutusu 13"/>
          <p:cNvSpPr txBox="1"/>
          <p:nvPr/>
        </p:nvSpPr>
        <p:spPr>
          <a:xfrm>
            <a:off x="1683233" y="4538849"/>
            <a:ext cx="1579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SIRALI</a:t>
            </a:r>
          </a:p>
          <a:p>
            <a:pPr algn="ctr"/>
            <a:r>
              <a:rPr lang="tr-TR" sz="2000" b="1" dirty="0" smtClean="0"/>
              <a:t>(ORDINAL)</a:t>
            </a:r>
            <a:endParaRPr lang="tr-TR" sz="20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1757972" y="2148430"/>
            <a:ext cx="1457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/>
              <a:t>KATEGORİK </a:t>
            </a:r>
          </a:p>
          <a:p>
            <a:pPr algn="ctr"/>
            <a:r>
              <a:rPr lang="tr-TR" sz="2000" b="1" dirty="0" smtClean="0"/>
              <a:t>(NOMINAL)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7577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Düşünelim…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2697702" y="1424733"/>
            <a:ext cx="8763263" cy="4789422"/>
          </a:xfrm>
        </p:spPr>
        <p:txBody>
          <a:bodyPr/>
          <a:lstStyle/>
          <a:p>
            <a:pPr marL="0" indent="0">
              <a:buNone/>
            </a:pPr>
            <a:r>
              <a:rPr lang="tr-TR" sz="2400" b="1" dirty="0" smtClean="0"/>
              <a:t>Nominal mi? </a:t>
            </a:r>
            <a:r>
              <a:rPr lang="tr-TR" sz="2400" b="1" dirty="0" err="1" smtClean="0"/>
              <a:t>Ordinal</a:t>
            </a:r>
            <a:r>
              <a:rPr lang="tr-TR" sz="2400" b="1" dirty="0" smtClean="0"/>
              <a:t> mi?</a:t>
            </a:r>
          </a:p>
          <a:p>
            <a:pPr marL="0" indent="0">
              <a:buNone/>
            </a:pPr>
            <a:endParaRPr lang="tr-TR" sz="2400" b="1" dirty="0" smtClean="0"/>
          </a:p>
          <a:p>
            <a:pPr>
              <a:lnSpc>
                <a:spcPct val="90000"/>
              </a:lnSpc>
            </a:pPr>
            <a:r>
              <a:rPr lang="tr-TR" altLang="tr-TR" sz="2800" dirty="0"/>
              <a:t>Üniversitelerin kalite sıralaması</a:t>
            </a:r>
          </a:p>
          <a:p>
            <a:pPr>
              <a:lnSpc>
                <a:spcPct val="90000"/>
              </a:lnSpc>
            </a:pPr>
            <a:r>
              <a:rPr lang="tr-TR" altLang="tr-TR" sz="2800" dirty="0"/>
              <a:t>Üniversitelerin devlet-özel şeklinde sıralanması</a:t>
            </a:r>
          </a:p>
          <a:p>
            <a:pPr>
              <a:lnSpc>
                <a:spcPct val="90000"/>
              </a:lnSpc>
            </a:pPr>
            <a:r>
              <a:rPr lang="tr-TR" altLang="tr-TR" sz="2800" dirty="0"/>
              <a:t>Ülkelerin nüfuslarına göre </a:t>
            </a:r>
            <a:r>
              <a:rPr lang="tr-TR" altLang="tr-TR" sz="2800" dirty="0" smtClean="0"/>
              <a:t>küçük, orta ve </a:t>
            </a:r>
            <a:r>
              <a:rPr lang="tr-TR" altLang="tr-TR" sz="2800" dirty="0"/>
              <a:t>büyük şeklinde kategorize edilmesi</a:t>
            </a:r>
            <a:endParaRPr lang="en-US" altLang="tr-TR" sz="2800" dirty="0"/>
          </a:p>
          <a:p>
            <a:endParaRPr lang="tr-TR" b="1" dirty="0"/>
          </a:p>
        </p:txBody>
      </p:sp>
      <p:pic>
        <p:nvPicPr>
          <p:cNvPr id="8" name="Picture 2" descr="C:\Users\Mevab\Desktop\Soru isareti 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08" y="1501897"/>
            <a:ext cx="2695737" cy="268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8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Ölçekler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1875546416"/>
              </p:ext>
            </p:extLst>
          </p:nvPr>
        </p:nvGraphicFramePr>
        <p:xfrm>
          <a:off x="1608033" y="1244000"/>
          <a:ext cx="8814434" cy="4856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2083582" y="2172300"/>
            <a:ext cx="1409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Eşit Aralıklı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(</a:t>
            </a:r>
            <a:r>
              <a:rPr lang="tr-TR" b="1" dirty="0" err="1" smtClean="0">
                <a:solidFill>
                  <a:schemeClr val="bg1"/>
                </a:solidFill>
              </a:rPr>
              <a:t>Interval</a:t>
            </a:r>
            <a:r>
              <a:rPr lang="tr-TR" b="1" dirty="0" smtClean="0">
                <a:solidFill>
                  <a:schemeClr val="bg1"/>
                </a:solidFill>
              </a:rPr>
              <a:t>)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185886" y="4545423"/>
            <a:ext cx="1320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Eşit Oranlı 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(</a:t>
            </a:r>
            <a:r>
              <a:rPr lang="tr-TR" b="1" dirty="0" err="1" smtClean="0">
                <a:solidFill>
                  <a:schemeClr val="bg1"/>
                </a:solidFill>
              </a:rPr>
              <a:t>Ratio</a:t>
            </a:r>
            <a:r>
              <a:rPr lang="tr-TR" b="1" dirty="0" smtClean="0">
                <a:solidFill>
                  <a:schemeClr val="bg1"/>
                </a:solidFill>
              </a:rPr>
              <a:t>)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470833" y="5091381"/>
            <a:ext cx="259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0</a:t>
            </a:r>
            <a:endParaRPr lang="tr-T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288946" y="1318174"/>
            <a:ext cx="4432184" cy="4604506"/>
          </a:xfrm>
          <a:prstGeom prst="rect">
            <a:avLst/>
          </a:prstGeom>
          <a:solidFill>
            <a:schemeClr val="accent1">
              <a:alpha val="2509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tr-TR" altLang="tr-TR" sz="288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849073" y="1318174"/>
            <a:ext cx="4379054" cy="4604506"/>
          </a:xfrm>
          <a:prstGeom prst="rect">
            <a:avLst/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tr-TR" altLang="tr-TR" sz="288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38948" y="29903"/>
            <a:ext cx="9552384" cy="764704"/>
          </a:xfrm>
        </p:spPr>
        <p:txBody>
          <a:bodyPr>
            <a:normAutofit/>
          </a:bodyPr>
          <a:lstStyle/>
          <a:p>
            <a:r>
              <a:rPr lang="tr-TR" dirty="0" smtClean="0"/>
              <a:t>Eşit Aralıklı ve Eşit Oranlı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68120" y="889234"/>
            <a:ext cx="9326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" name="Picture 5" descr="AA02307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32" y="2640435"/>
            <a:ext cx="313753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963" y="1873542"/>
            <a:ext cx="2484120" cy="349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4216763" y="5972901"/>
            <a:ext cx="6782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000" dirty="0">
                <a:ea typeface="ＭＳ Ｐゴシック" charset="0"/>
              </a:rPr>
              <a:t>http://farm5.staticflickr.com/4013/4265249786_89d4f2f10c_o.jpg</a:t>
            </a:r>
            <a:endParaRPr lang="en-US" sz="1000" dirty="0">
              <a:ea typeface="ＭＳ Ｐゴシック" charset="0"/>
            </a:endParaRPr>
          </a:p>
          <a:p>
            <a:endParaRPr lang="tr-TR" sz="1000" dirty="0"/>
          </a:p>
          <a:p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711211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>Düşünelim…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sz="quarter" idx="14"/>
          </p:nvPr>
        </p:nvSpPr>
        <p:spPr>
          <a:xfrm>
            <a:off x="2655096" y="1524451"/>
            <a:ext cx="7062110" cy="478942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dirty="0"/>
              <a:t>Odada </a:t>
            </a:r>
            <a:r>
              <a:rPr lang="tr-TR" altLang="tr-TR" dirty="0" smtClean="0"/>
              <a:t>bulunan </a:t>
            </a:r>
            <a:r>
              <a:rPr lang="tr-TR" altLang="tr-TR" dirty="0"/>
              <a:t>kişi sayısı</a:t>
            </a:r>
          </a:p>
          <a:p>
            <a:pPr>
              <a:lnSpc>
                <a:spcPct val="90000"/>
              </a:lnSpc>
            </a:pPr>
            <a:r>
              <a:rPr lang="en-US" altLang="tr-TR" dirty="0"/>
              <a:t>ZIP Code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Yaş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Araçların 1 </a:t>
            </a:r>
            <a:r>
              <a:rPr lang="tr-TR" altLang="tr-TR" dirty="0" err="1"/>
              <a:t>lt</a:t>
            </a:r>
            <a:r>
              <a:rPr lang="tr-TR" altLang="tr-TR" dirty="0"/>
              <a:t> yakıt ile yaptıkları mesafe</a:t>
            </a:r>
            <a:endParaRPr lang="en-US" altLang="tr-TR" dirty="0"/>
          </a:p>
          <a:p>
            <a:endParaRPr lang="tr-TR" dirty="0"/>
          </a:p>
        </p:txBody>
      </p:sp>
      <p:pic>
        <p:nvPicPr>
          <p:cNvPr id="7" name="Picture 2" descr="C:\Users\Mevab\Desktop\Soru isareti 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08" y="1501897"/>
            <a:ext cx="2695737" cy="268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246500" y="4435187"/>
            <a:ext cx="3821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N</a:t>
            </a:r>
            <a:r>
              <a:rPr lang="tr-TR" dirty="0" smtClean="0"/>
              <a:t> </a:t>
            </a:r>
            <a:r>
              <a:rPr lang="pt-BR" dirty="0" smtClean="0"/>
              <a:t>-</a:t>
            </a:r>
            <a:r>
              <a:rPr lang="tr-TR" dirty="0" smtClean="0"/>
              <a:t> </a:t>
            </a:r>
            <a:r>
              <a:rPr lang="pt-BR" dirty="0" smtClean="0"/>
              <a:t>Nominal</a:t>
            </a:r>
            <a:endParaRPr lang="pt-BR" dirty="0"/>
          </a:p>
          <a:p>
            <a:r>
              <a:rPr lang="pt-BR" b="1" dirty="0" smtClean="0"/>
              <a:t>O</a:t>
            </a:r>
            <a:r>
              <a:rPr lang="tr-TR" dirty="0" smtClean="0"/>
              <a:t> </a:t>
            </a:r>
            <a:r>
              <a:rPr lang="pt-BR" dirty="0" smtClean="0"/>
              <a:t>-</a:t>
            </a:r>
            <a:r>
              <a:rPr lang="tr-TR" dirty="0" smtClean="0"/>
              <a:t> </a:t>
            </a:r>
            <a:r>
              <a:rPr lang="pt-BR" dirty="0" smtClean="0"/>
              <a:t>ordinal</a:t>
            </a:r>
            <a:endParaRPr lang="pt-BR" dirty="0"/>
          </a:p>
          <a:p>
            <a:r>
              <a:rPr lang="pt-BR" b="1" dirty="0" smtClean="0"/>
              <a:t>I</a:t>
            </a:r>
            <a:r>
              <a:rPr lang="tr-TR" dirty="0" smtClean="0"/>
              <a:t> </a:t>
            </a:r>
            <a:r>
              <a:rPr lang="pt-BR" dirty="0" smtClean="0"/>
              <a:t>-</a:t>
            </a:r>
            <a:r>
              <a:rPr lang="tr-TR" dirty="0" smtClean="0"/>
              <a:t> </a:t>
            </a:r>
            <a:r>
              <a:rPr lang="pt-BR" dirty="0" smtClean="0"/>
              <a:t>interval</a:t>
            </a:r>
            <a:endParaRPr lang="pt-BR" dirty="0"/>
          </a:p>
          <a:p>
            <a:r>
              <a:rPr lang="tr-TR" b="1" dirty="0" smtClean="0"/>
              <a:t>R</a:t>
            </a:r>
            <a:r>
              <a:rPr lang="tr-TR" dirty="0" smtClean="0"/>
              <a:t> -</a:t>
            </a:r>
            <a:r>
              <a:rPr lang="pt-BR" dirty="0" smtClean="0"/>
              <a:t> ratio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12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Ölçek Türleri Karar Ağacı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866856984"/>
              </p:ext>
            </p:extLst>
          </p:nvPr>
        </p:nvGraphicFramePr>
        <p:xfrm>
          <a:off x="2012289" y="1624081"/>
          <a:ext cx="8592024" cy="4217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248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Ölçek Türleri Özeti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253471"/>
              </p:ext>
            </p:extLst>
          </p:nvPr>
        </p:nvGraphicFramePr>
        <p:xfrm>
          <a:off x="968996" y="1253501"/>
          <a:ext cx="10358650" cy="400907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29802"/>
                <a:gridCol w="4380932"/>
                <a:gridCol w="294791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Ölçek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Özellikleri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Örnek</a:t>
                      </a:r>
                      <a:endParaRPr lang="tr-TR" dirty="0"/>
                    </a:p>
                  </a:txBody>
                  <a:tcPr/>
                </a:tc>
              </a:tr>
              <a:tr h="1091563">
                <a:tc>
                  <a:txBody>
                    <a:bodyPr/>
                    <a:lstStyle/>
                    <a:p>
                      <a:r>
                        <a:rPr lang="tr-TR" b="1" dirty="0" smtClean="0"/>
                        <a:t>Eşit</a:t>
                      </a:r>
                      <a:r>
                        <a:rPr lang="tr-TR" b="1" baseline="0" dirty="0" smtClean="0"/>
                        <a:t> Oranlı </a:t>
                      </a:r>
                    </a:p>
                    <a:p>
                      <a:r>
                        <a:rPr lang="tr-TR" b="1" baseline="0" dirty="0" smtClean="0"/>
                        <a:t>(</a:t>
                      </a:r>
                      <a:r>
                        <a:rPr lang="tr-TR" b="1" dirty="0" err="1" smtClean="0"/>
                        <a:t>Ratio</a:t>
                      </a:r>
                      <a:r>
                        <a:rPr lang="tr-TR" b="1" dirty="0" smtClean="0"/>
                        <a:t>)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Mutlak sıfır noktasından eşit sayıları temsil eder. Puanları oranlarla veya yüzdelik oranlarla karşılaştırılabilir.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Yaş, dolar,</a:t>
                      </a:r>
                      <a:r>
                        <a:rPr lang="tr-TR" baseline="0" dirty="0" smtClean="0"/>
                        <a:t> zaman, hız, sınıf mevcudu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Eşit Aralıklı </a:t>
                      </a:r>
                    </a:p>
                    <a:p>
                      <a:r>
                        <a:rPr lang="tr-TR" b="1" dirty="0" smtClean="0"/>
                        <a:t>(</a:t>
                      </a:r>
                      <a:r>
                        <a:rPr lang="tr-TR" b="1" dirty="0" err="1" smtClean="0"/>
                        <a:t>Interval</a:t>
                      </a:r>
                      <a:r>
                        <a:rPr lang="tr-TR" b="1" dirty="0" smtClean="0"/>
                        <a:t>)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Sayılar arasındaki eşit farklılıklar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ölçülen değişken veya özelliklerde</a:t>
                      </a:r>
                      <a:r>
                        <a:rPr lang="tr-TR" baseline="0" dirty="0" smtClean="0"/>
                        <a:t> ki eşit farklılıkları temsil eder.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Yıl (Milattan Sonra)</a:t>
                      </a:r>
                      <a:endParaRPr lang="tr-TR" dirty="0"/>
                    </a:p>
                  </a:txBody>
                  <a:tcPr/>
                </a:tc>
              </a:tr>
              <a:tr h="717869">
                <a:tc>
                  <a:txBody>
                    <a:bodyPr/>
                    <a:lstStyle/>
                    <a:p>
                      <a:r>
                        <a:rPr lang="tr-TR" b="1" dirty="0" smtClean="0"/>
                        <a:t>Eşit Oranlı </a:t>
                      </a:r>
                    </a:p>
                    <a:p>
                      <a:r>
                        <a:rPr lang="tr-TR" b="1" dirty="0" smtClean="0"/>
                        <a:t>(</a:t>
                      </a:r>
                      <a:r>
                        <a:rPr lang="tr-TR" b="1" dirty="0" err="1" smtClean="0"/>
                        <a:t>Ordinal</a:t>
                      </a:r>
                      <a:r>
                        <a:rPr lang="tr-TR" b="1" dirty="0" smtClean="0"/>
                        <a:t>)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Sayıları ölçülen değişken</a:t>
                      </a:r>
                      <a:r>
                        <a:rPr lang="tr-TR" baseline="0" dirty="0" smtClean="0"/>
                        <a:t> sırasına göre temsil eder.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Sıralanmamış değişken, yüzdelik model,</a:t>
                      </a:r>
                      <a:r>
                        <a:rPr lang="tr-TR" baseline="0" dirty="0" smtClean="0"/>
                        <a:t> sosyal sınıf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Kategorik</a:t>
                      </a:r>
                      <a:r>
                        <a:rPr lang="tr-TR" b="1" baseline="0" dirty="0" smtClean="0"/>
                        <a:t> </a:t>
                      </a:r>
                    </a:p>
                    <a:p>
                      <a:r>
                        <a:rPr lang="tr-TR" b="1" baseline="0" dirty="0" smtClean="0"/>
                        <a:t>(</a:t>
                      </a:r>
                      <a:r>
                        <a:rPr lang="tr-TR" b="1" dirty="0" smtClean="0"/>
                        <a:t>Nominal)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Sayıları kategoriler</a:t>
                      </a:r>
                      <a:r>
                        <a:rPr lang="tr-TR" baseline="0" dirty="0" smtClean="0"/>
                        <a:t> arasında ayırır. Sayılar miktar veya dereceyi ifade etmez. Gruplara sayı verilme işi rastgeledir.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Cinsiyet</a:t>
                      </a:r>
                      <a:r>
                        <a:rPr lang="tr-TR" baseline="0" dirty="0" smtClean="0"/>
                        <a:t>, etnik yapı,  siyasi parti, tipik kişilik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6" descr="http://my.ilstu.edu/~jkrugut/spss/spss-d19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5" b="33337"/>
          <a:stretch/>
        </p:blipFill>
        <p:spPr bwMode="auto">
          <a:xfrm>
            <a:off x="2244843" y="1968287"/>
            <a:ext cx="1512000" cy="2880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my.ilstu.edu/~jkrugut/spss/spss-d19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7" t="82258" r="4277"/>
          <a:stretch/>
        </p:blipFill>
        <p:spPr bwMode="auto">
          <a:xfrm>
            <a:off x="2227777" y="4646828"/>
            <a:ext cx="1518552" cy="269426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my.ilstu.edu/~jkrugut/spss/spss-d19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73" b="15113"/>
          <a:stretch/>
        </p:blipFill>
        <p:spPr bwMode="auto">
          <a:xfrm>
            <a:off x="2227777" y="3790431"/>
            <a:ext cx="1518552" cy="29456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my.ilstu.edu/~jkrugut/spss/spss-d19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5" b="33337"/>
          <a:stretch/>
        </p:blipFill>
        <p:spPr bwMode="auto">
          <a:xfrm>
            <a:off x="2234329" y="3021441"/>
            <a:ext cx="1512000" cy="2880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2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İçindekiler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793450" y="1581759"/>
            <a:ext cx="11233248" cy="4789422"/>
          </a:xfrm>
        </p:spPr>
        <p:txBody>
          <a:bodyPr/>
          <a:lstStyle/>
          <a:p>
            <a:r>
              <a:rPr lang="tr-TR" sz="2800" dirty="0" smtClean="0"/>
              <a:t>Veri Türleri</a:t>
            </a:r>
          </a:p>
          <a:p>
            <a:r>
              <a:rPr lang="tr-TR" sz="2800" dirty="0" smtClean="0"/>
              <a:t>Ölçekler</a:t>
            </a:r>
          </a:p>
          <a:p>
            <a:r>
              <a:rPr lang="tr-TR" sz="2800" dirty="0" smtClean="0"/>
              <a:t>Frekans Dağılımları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86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Tabloyu dolduralım…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1473840" y="6394977"/>
            <a:ext cx="2844800" cy="365125"/>
          </a:xfrm>
        </p:spPr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590936"/>
              </p:ext>
            </p:extLst>
          </p:nvPr>
        </p:nvGraphicFramePr>
        <p:xfrm>
          <a:off x="2661323" y="1093408"/>
          <a:ext cx="7531826" cy="53443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2588378"/>
                <a:gridCol w="2992498"/>
                <a:gridCol w="1950950"/>
              </a:tblGrid>
              <a:tr h="391368">
                <a:tc>
                  <a:txBody>
                    <a:bodyPr/>
                    <a:lstStyle/>
                    <a:p>
                      <a:pPr marL="6477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tr-TR" sz="1600" dirty="0" smtClean="0">
                        <a:effectLst/>
                      </a:endParaRPr>
                    </a:p>
                    <a:p>
                      <a:pPr marL="6477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Değişk</a:t>
                      </a:r>
                      <a:r>
                        <a:rPr lang="en-US" sz="1600" spc="5" dirty="0" err="1" smtClean="0">
                          <a:effectLst/>
                        </a:rPr>
                        <a:t>e</a:t>
                      </a:r>
                      <a:r>
                        <a:rPr lang="en-US" sz="1600" dirty="0" err="1" smtClean="0">
                          <a:effectLst/>
                        </a:rPr>
                        <a:t>nler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tr-TR" sz="1600" dirty="0" smtClean="0">
                        <a:effectLst/>
                      </a:endParaRPr>
                    </a:p>
                    <a:p>
                      <a:pPr marL="6477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Nominal(N)</a:t>
                      </a:r>
                      <a:r>
                        <a:rPr lang="tr-TR" sz="1600" dirty="0" smtClean="0">
                          <a:effectLst/>
                        </a:rPr>
                        <a:t> </a:t>
                      </a:r>
                      <a:r>
                        <a:rPr lang="en-US" sz="1600" spc="10" dirty="0" smtClean="0">
                          <a:effectLst/>
                        </a:rPr>
                        <a:t>/</a:t>
                      </a:r>
                      <a:r>
                        <a:rPr lang="tr-TR" sz="1600" spc="1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Ordina</a:t>
                      </a:r>
                      <a:r>
                        <a:rPr lang="en-US" sz="1600" spc="5" dirty="0" smtClean="0">
                          <a:effectLst/>
                        </a:rPr>
                        <a:t>l</a:t>
                      </a:r>
                      <a:r>
                        <a:rPr lang="en-US" sz="1600" dirty="0" smtClean="0">
                          <a:effectLst/>
                        </a:rPr>
                        <a:t>(O)</a:t>
                      </a:r>
                      <a:r>
                        <a:rPr lang="tr-TR" sz="16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/</a:t>
                      </a:r>
                      <a:r>
                        <a:rPr lang="tr-TR" sz="1600" dirty="0" smtClean="0">
                          <a:effectLst/>
                        </a:rPr>
                        <a:t> </a:t>
                      </a:r>
                      <a:r>
                        <a:rPr lang="en-US" sz="1600" spc="5" dirty="0" smtClean="0">
                          <a:effectLst/>
                        </a:rPr>
                        <a:t>S</a:t>
                      </a:r>
                      <a:r>
                        <a:rPr lang="en-US" sz="1600" dirty="0" smtClean="0">
                          <a:effectLst/>
                        </a:rPr>
                        <a:t>cale(S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tr-TR" sz="1600" dirty="0" smtClean="0">
                        <a:effectLst/>
                      </a:endParaRPr>
                    </a:p>
                    <a:p>
                      <a:pPr marL="64135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Sürekli</a:t>
                      </a:r>
                      <a:r>
                        <a:rPr lang="en-US" sz="1600" dirty="0" smtClean="0">
                          <a:effectLst/>
                        </a:rPr>
                        <a:t>(S)</a:t>
                      </a:r>
                      <a:r>
                        <a:rPr lang="tr-TR" sz="16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/</a:t>
                      </a:r>
                      <a:r>
                        <a:rPr lang="tr-TR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K</a:t>
                      </a:r>
                      <a:r>
                        <a:rPr lang="en-US" sz="1600" spc="5" dirty="0" err="1" smtClean="0">
                          <a:effectLst/>
                        </a:rPr>
                        <a:t>e</a:t>
                      </a:r>
                      <a:r>
                        <a:rPr lang="en-US" sz="1600" dirty="0" err="1" smtClean="0">
                          <a:effectLst/>
                        </a:rPr>
                        <a:t>sikli</a:t>
                      </a:r>
                      <a:r>
                        <a:rPr lang="en-US" sz="1600" dirty="0" smtClean="0">
                          <a:effectLst/>
                        </a:rPr>
                        <a:t>(K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24212">
                <a:tc>
                  <a:txBody>
                    <a:bodyPr/>
                    <a:lstStyle/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</a:rPr>
                        <a:t>Yaş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24212">
                <a:tc>
                  <a:txBody>
                    <a:bodyPr/>
                    <a:lstStyle/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</a:rPr>
                        <a:t>M</a:t>
                      </a:r>
                      <a:r>
                        <a:rPr lang="en-US" sz="1400" b="1" spc="-5" dirty="0" err="1" smtClean="0">
                          <a:effectLst/>
                        </a:rPr>
                        <a:t>e</a:t>
                      </a:r>
                      <a:r>
                        <a:rPr lang="en-US" sz="1400" b="1" dirty="0" err="1" smtClean="0">
                          <a:effectLst/>
                        </a:rPr>
                        <a:t>m</a:t>
                      </a:r>
                      <a:r>
                        <a:rPr lang="en-US" sz="1400" b="1" spc="5" dirty="0" err="1" smtClean="0">
                          <a:effectLst/>
                        </a:rPr>
                        <a:t>l</a:t>
                      </a:r>
                      <a:r>
                        <a:rPr lang="en-US" sz="1400" b="1" dirty="0" err="1" smtClean="0">
                          <a:effectLst/>
                        </a:rPr>
                        <a:t>eket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24212">
                <a:tc>
                  <a:txBody>
                    <a:bodyPr/>
                    <a:lstStyle/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</a:rPr>
                        <a:t>Oku</a:t>
                      </a:r>
                      <a:r>
                        <a:rPr lang="en-US" sz="1400" b="1" spc="-5" dirty="0" err="1" smtClean="0">
                          <a:effectLst/>
                        </a:rPr>
                        <a:t>n</a:t>
                      </a:r>
                      <a:r>
                        <a:rPr lang="en-US" sz="1400" b="1" dirty="0" err="1" smtClean="0">
                          <a:effectLst/>
                        </a:rPr>
                        <a:t>an</a:t>
                      </a:r>
                      <a:r>
                        <a:rPr lang="en-US" sz="1400" b="1" spc="-30" dirty="0" smtClean="0">
                          <a:effectLst/>
                        </a:rPr>
                        <a:t> </a:t>
                      </a:r>
                      <a:r>
                        <a:rPr lang="en-US" sz="1400" b="1" spc="-5" dirty="0" err="1">
                          <a:effectLst/>
                        </a:rPr>
                        <a:t>k</a:t>
                      </a:r>
                      <a:r>
                        <a:rPr lang="en-US" sz="1400" b="1" spc="5" dirty="0" err="1">
                          <a:effectLst/>
                        </a:rPr>
                        <a:t>i</a:t>
                      </a:r>
                      <a:r>
                        <a:rPr lang="en-US" sz="1400" b="1" dirty="0" err="1">
                          <a:effectLst/>
                        </a:rPr>
                        <a:t>tap</a:t>
                      </a:r>
                      <a:r>
                        <a:rPr lang="en-US" sz="1400" b="1" spc="-10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sayı</a:t>
                      </a:r>
                      <a:r>
                        <a:rPr lang="en-US" sz="1400" b="1" spc="5" dirty="0" err="1">
                          <a:effectLst/>
                        </a:rPr>
                        <a:t>s</a:t>
                      </a:r>
                      <a:r>
                        <a:rPr lang="en-US" sz="1400" b="1" dirty="0" err="1">
                          <a:effectLst/>
                        </a:rPr>
                        <a:t>ı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24212">
                <a:tc>
                  <a:txBody>
                    <a:bodyPr/>
                    <a:lstStyle/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</a:rPr>
                        <a:t>Sınav</a:t>
                      </a:r>
                      <a:r>
                        <a:rPr lang="en-US" sz="1400" b="1" spc="-25" dirty="0" smtClean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süresi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24212">
                <a:tc>
                  <a:txBody>
                    <a:bodyPr/>
                    <a:lstStyle/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</a:rPr>
                        <a:t>B</a:t>
                      </a:r>
                      <a:r>
                        <a:rPr lang="en-US" sz="1400" b="1" spc="5" dirty="0" err="1" smtClean="0">
                          <a:effectLst/>
                        </a:rPr>
                        <a:t>a</a:t>
                      </a:r>
                      <a:r>
                        <a:rPr lang="en-US" sz="1400" b="1" dirty="0" err="1" smtClean="0">
                          <a:effectLst/>
                        </a:rPr>
                        <a:t>ş</a:t>
                      </a:r>
                      <a:r>
                        <a:rPr lang="en-US" sz="1400" b="1" spc="5" dirty="0" err="1" smtClean="0">
                          <a:effectLst/>
                        </a:rPr>
                        <a:t>a</a:t>
                      </a:r>
                      <a:r>
                        <a:rPr lang="en-US" sz="1400" b="1" dirty="0" err="1" smtClean="0">
                          <a:effectLst/>
                        </a:rPr>
                        <a:t>rı</a:t>
                      </a:r>
                      <a:r>
                        <a:rPr lang="en-US" sz="1400" b="1" spc="-20" dirty="0" smtClean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puanı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24212">
                <a:tc>
                  <a:txBody>
                    <a:bodyPr/>
                    <a:lstStyle/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</a:rPr>
                        <a:t>Üstbi</a:t>
                      </a:r>
                      <a:r>
                        <a:rPr lang="en-US" sz="1400" b="1" spc="-5" dirty="0" err="1" smtClean="0">
                          <a:effectLst/>
                        </a:rPr>
                        <a:t>l</a:t>
                      </a:r>
                      <a:r>
                        <a:rPr lang="en-US" sz="1400" b="1" dirty="0" err="1" smtClean="0">
                          <a:effectLst/>
                        </a:rPr>
                        <a:t>iş</a:t>
                      </a:r>
                      <a:r>
                        <a:rPr lang="en-US" sz="1400" b="1" spc="-30" dirty="0" smtClean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düz</a:t>
                      </a:r>
                      <a:r>
                        <a:rPr lang="en-US" sz="1400" b="1" spc="5" dirty="0" err="1">
                          <a:effectLst/>
                        </a:rPr>
                        <a:t>e</a:t>
                      </a:r>
                      <a:r>
                        <a:rPr lang="en-US" sz="1400" b="1" dirty="0" err="1">
                          <a:effectLst/>
                        </a:rPr>
                        <a:t>yi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24212">
                <a:tc>
                  <a:txBody>
                    <a:bodyPr/>
                    <a:lstStyle/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</a:rPr>
                        <a:t>Ayakkabı</a:t>
                      </a:r>
                      <a:r>
                        <a:rPr lang="en-US" sz="1400" b="1" spc="-35" dirty="0" smtClean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n</a:t>
                      </a:r>
                      <a:r>
                        <a:rPr lang="en-US" sz="1400" b="1" spc="5" dirty="0" err="1">
                          <a:effectLst/>
                        </a:rPr>
                        <a:t>u</a:t>
                      </a:r>
                      <a:r>
                        <a:rPr lang="en-US" sz="1400" b="1" dirty="0" err="1">
                          <a:effectLst/>
                        </a:rPr>
                        <a:t>marası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24212">
                <a:tc>
                  <a:txBody>
                    <a:bodyPr/>
                    <a:lstStyle/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</a:rPr>
                        <a:t>Cin</a:t>
                      </a:r>
                      <a:r>
                        <a:rPr lang="en-US" sz="1400" b="1" spc="5" dirty="0" err="1" smtClean="0">
                          <a:effectLst/>
                        </a:rPr>
                        <a:t>s</a:t>
                      </a:r>
                      <a:r>
                        <a:rPr lang="en-US" sz="1400" b="1" dirty="0" err="1" smtClean="0">
                          <a:effectLst/>
                        </a:rPr>
                        <a:t>iyet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24212">
                <a:tc>
                  <a:txBody>
                    <a:bodyPr/>
                    <a:lstStyle/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</a:rPr>
                        <a:t>Zekâ</a:t>
                      </a:r>
                      <a:r>
                        <a:rPr lang="en-US" sz="1400" b="1" spc="-20" dirty="0" smtClean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puanı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24212">
                <a:tc>
                  <a:txBody>
                    <a:bodyPr/>
                    <a:lstStyle/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</a:rPr>
                        <a:t>Tutum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24212">
                <a:tc>
                  <a:txBody>
                    <a:bodyPr/>
                    <a:lstStyle/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</a:rPr>
                        <a:t>Şube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24212">
                <a:tc>
                  <a:txBody>
                    <a:bodyPr/>
                    <a:lstStyle/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</a:rPr>
                        <a:t>Sınıf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24212">
                <a:tc>
                  <a:txBody>
                    <a:bodyPr/>
                    <a:lstStyle/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</a:rPr>
                        <a:t>Kardeş</a:t>
                      </a:r>
                      <a:r>
                        <a:rPr lang="en-US" sz="1400" b="1" spc="-30" dirty="0" smtClean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sayı</a:t>
                      </a:r>
                      <a:r>
                        <a:rPr lang="en-US" sz="1400" b="1" spc="5" dirty="0" err="1">
                          <a:effectLst/>
                        </a:rPr>
                        <a:t>s</a:t>
                      </a:r>
                      <a:r>
                        <a:rPr lang="en-US" sz="1400" b="1" dirty="0" err="1">
                          <a:effectLst/>
                        </a:rPr>
                        <a:t>ı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24212">
                <a:tc>
                  <a:txBody>
                    <a:bodyPr/>
                    <a:lstStyle/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</a:rPr>
                        <a:t>Telefon</a:t>
                      </a:r>
                      <a:r>
                        <a:rPr lang="en-US" sz="1400" b="1" spc="-30" dirty="0" smtClean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numar</a:t>
                      </a:r>
                      <a:r>
                        <a:rPr lang="en-US" sz="1400" b="1" spc="5" dirty="0" err="1">
                          <a:effectLst/>
                        </a:rPr>
                        <a:t>a</a:t>
                      </a:r>
                      <a:r>
                        <a:rPr lang="en-US" sz="1400" b="1" dirty="0" err="1">
                          <a:effectLst/>
                        </a:rPr>
                        <a:t>sı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24212">
                <a:tc>
                  <a:txBody>
                    <a:bodyPr/>
                    <a:lstStyle/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</a:rPr>
                        <a:t>Sıcakl</a:t>
                      </a:r>
                      <a:r>
                        <a:rPr lang="en-US" sz="1400" b="1" spc="-5" dirty="0" err="1" smtClean="0">
                          <a:effectLst/>
                        </a:rPr>
                        <a:t>ı</a:t>
                      </a:r>
                      <a:r>
                        <a:rPr lang="en-US" sz="1400" b="1" dirty="0" err="1" smtClean="0">
                          <a:effectLst/>
                        </a:rPr>
                        <a:t>k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748545"/>
              </p:ext>
            </p:extLst>
          </p:nvPr>
        </p:nvGraphicFramePr>
        <p:xfrm>
          <a:off x="2165455" y="1094829"/>
          <a:ext cx="495868" cy="53443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495868"/>
              </a:tblGrid>
              <a:tr h="391368">
                <a:tc>
                  <a:txBody>
                    <a:bodyPr/>
                    <a:lstStyle/>
                    <a:p>
                      <a:pPr marL="6477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tr-TR" sz="1600" dirty="0" smtClean="0">
                        <a:effectLst/>
                      </a:endParaRPr>
                    </a:p>
                    <a:p>
                      <a:pPr marL="6477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Sıra 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24212">
                <a:tc>
                  <a:txBody>
                    <a:bodyPr/>
                    <a:lstStyle/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1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24212">
                <a:tc>
                  <a:txBody>
                    <a:bodyPr/>
                    <a:lstStyle/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2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24212">
                <a:tc>
                  <a:txBody>
                    <a:bodyPr/>
                    <a:lstStyle/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3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24212">
                <a:tc>
                  <a:txBody>
                    <a:bodyPr/>
                    <a:lstStyle/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4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24212">
                <a:tc>
                  <a:txBody>
                    <a:bodyPr/>
                    <a:lstStyle/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5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24212">
                <a:tc>
                  <a:txBody>
                    <a:bodyPr/>
                    <a:lstStyle/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6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24212">
                <a:tc>
                  <a:txBody>
                    <a:bodyPr/>
                    <a:lstStyle/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7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24212">
                <a:tc>
                  <a:txBody>
                    <a:bodyPr/>
                    <a:lstStyle/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8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24212">
                <a:tc>
                  <a:txBody>
                    <a:bodyPr/>
                    <a:lstStyle/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9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24212">
                <a:tc>
                  <a:txBody>
                    <a:bodyPr/>
                    <a:lstStyle/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10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24212">
                <a:tc>
                  <a:txBody>
                    <a:bodyPr/>
                    <a:lstStyle/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11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24212">
                <a:tc>
                  <a:txBody>
                    <a:bodyPr/>
                    <a:lstStyle/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12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24212">
                <a:tc>
                  <a:txBody>
                    <a:bodyPr/>
                    <a:lstStyle/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13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24212">
                <a:tc>
                  <a:txBody>
                    <a:bodyPr/>
                    <a:lstStyle/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14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293362">
                <a:tc>
                  <a:txBody>
                    <a:bodyPr/>
                    <a:lstStyle/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effectLst/>
                      </a:endParaRPr>
                    </a:p>
                    <a:p>
                      <a:pPr marL="6477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</a:rPr>
                        <a:t>15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64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sz="half" idx="1"/>
          </p:nvPr>
        </p:nvSpPr>
        <p:spPr>
          <a:xfrm>
            <a:off x="609600" y="1196754"/>
            <a:ext cx="6457950" cy="1522884"/>
          </a:xfrm>
        </p:spPr>
        <p:txBody>
          <a:bodyPr>
            <a:normAutofit/>
          </a:bodyPr>
          <a:lstStyle/>
          <a:p>
            <a:r>
              <a:rPr lang="tr-TR" dirty="0" smtClean="0"/>
              <a:t>Kim kime bağlı? (sebep-sonuç )</a:t>
            </a:r>
          </a:p>
          <a:p>
            <a:r>
              <a:rPr lang="tr-TR" b="1" dirty="0" smtClean="0">
                <a:solidFill>
                  <a:srgbClr val="C00000"/>
                </a:solidFill>
              </a:rPr>
              <a:t>Saç dökülmesi zaman bağlı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Bağımlı bağımsız</a:t>
            </a:r>
            <a:endParaRPr lang="tr-TR" dirty="0"/>
          </a:p>
        </p:txBody>
      </p:sp>
      <p:pic>
        <p:nvPicPr>
          <p:cNvPr id="15362" name="Picture 2" descr="http://www.dermatologist.ge/images/alopecia/alopecia_androgenet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098" y="289979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047" y="2544942"/>
            <a:ext cx="1296789" cy="219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İçerik Yer Tutucusu 9"/>
          <p:cNvSpPr>
            <a:spLocks noGrp="1"/>
          </p:cNvSpPr>
          <p:nvPr>
            <p:ph sz="half" idx="2"/>
          </p:nvPr>
        </p:nvSpPr>
        <p:spPr>
          <a:xfrm>
            <a:off x="419100" y="5010436"/>
            <a:ext cx="9734550" cy="1407646"/>
          </a:xfrm>
        </p:spPr>
        <p:txBody>
          <a:bodyPr/>
          <a:lstStyle/>
          <a:p>
            <a:r>
              <a:rPr lang="tr-TR" dirty="0"/>
              <a:t>Bağımsız :</a:t>
            </a:r>
            <a:r>
              <a:rPr lang="tr-TR" dirty="0" smtClean="0"/>
              <a:t>Zaman                       Bağımlı</a:t>
            </a:r>
            <a:r>
              <a:rPr lang="tr-TR" dirty="0"/>
              <a:t>: Saç dökülmesi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304792" y="4742185"/>
            <a:ext cx="35575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800" dirty="0"/>
              <a:t>http://upload.wikimedia.org/wikipedia/commons/f/f6/Wooden_hourglass_2.jpg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036867" y="4742185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800" dirty="0"/>
              <a:t>http://www.hairlife.com.tr/wp-content/uploads/2014/04/sac-dokulmesi31.jpg</a:t>
            </a:r>
          </a:p>
        </p:txBody>
      </p:sp>
    </p:spTree>
    <p:extLst>
      <p:ext uri="{BB962C8B-B14F-4D97-AF65-F5344CB8AC3E}">
        <p14:creationId xmlns:p14="http://schemas.microsoft.com/office/powerpoint/2010/main" val="220475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AAA8-A16A-4981-80BF-D7C7361EB21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İçerik Yer Tutucusu 8"/>
          <p:cNvSpPr txBox="1">
            <a:spLocks/>
          </p:cNvSpPr>
          <p:nvPr/>
        </p:nvSpPr>
        <p:spPr>
          <a:xfrm>
            <a:off x="2109998" y="1881075"/>
            <a:ext cx="7880163" cy="843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Yaşlandıkça saçlar dökülür. Benim için doğru..</a:t>
            </a:r>
            <a:endParaRPr lang="tr-TR" dirty="0"/>
          </a:p>
        </p:txBody>
      </p:sp>
      <p:pic>
        <p:nvPicPr>
          <p:cNvPr id="9" name="Picture 4" descr="http://hairlosssol.iowatracs.us/images/saw-palmetto-for-hair-loss-how-much-testosterone-taking-preventing-texas-mcallen-271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228190" y="2996631"/>
            <a:ext cx="5343525" cy="106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3228190" y="4058668"/>
            <a:ext cx="53435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000" dirty="0"/>
              <a:t>http://www.bilgiustam.com/resimler/2011/01/513-androgenetik_allopesi_2.jpg</a:t>
            </a:r>
          </a:p>
        </p:txBody>
      </p:sp>
    </p:spTree>
    <p:extLst>
      <p:ext uri="{BB962C8B-B14F-4D97-AF65-F5344CB8AC3E}">
        <p14:creationId xmlns:p14="http://schemas.microsoft.com/office/powerpoint/2010/main" val="156611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372647" y="2101418"/>
            <a:ext cx="4444421" cy="286232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tr-TR" sz="2000" dirty="0" smtClean="0"/>
              <a:t>Araştırmanın başında sahip olduğumuz sebep ya da ön durum değişkenidir.</a:t>
            </a:r>
          </a:p>
          <a:p>
            <a:pPr lvl="1"/>
            <a:endParaRPr lang="tr-TR" sz="2000" dirty="0" smtClean="0"/>
          </a:p>
          <a:p>
            <a:pPr lvl="1"/>
            <a:r>
              <a:rPr lang="tr-TR" sz="2000" b="1" dirty="0" smtClean="0"/>
              <a:t>Örneğin;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tr-TR" sz="2000" dirty="0" smtClean="0"/>
              <a:t>Pekiştireç aralığı 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tr-TR" sz="2000" dirty="0" smtClean="0"/>
              <a:t>Yönlendirme türü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tr-TR" sz="2000" dirty="0" smtClean="0"/>
              <a:t>Elektrotların yerleştirilmesi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tr-TR" sz="2000" dirty="0" smtClean="0"/>
              <a:t>Öğretim yöntemi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696647" y="2084227"/>
            <a:ext cx="3927654" cy="286232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446088">
              <a:tabLst>
                <a:tab pos="446088" algn="l"/>
              </a:tabLst>
            </a:pPr>
            <a:r>
              <a:rPr lang="tr-TR" sz="2000" dirty="0" smtClean="0"/>
              <a:t>Araştırmanın sonunda sahip olduğumuz  sonuç değişkenidir.</a:t>
            </a:r>
          </a:p>
          <a:p>
            <a:pPr marL="446088">
              <a:tabLst>
                <a:tab pos="446088" algn="l"/>
              </a:tabLst>
            </a:pPr>
            <a:endParaRPr lang="tr-TR" sz="2000" dirty="0" smtClean="0"/>
          </a:p>
          <a:p>
            <a:pPr marL="446088" lvl="1">
              <a:tabLst>
                <a:tab pos="446088" algn="l"/>
              </a:tabLst>
            </a:pPr>
            <a:r>
              <a:rPr lang="tr-TR" sz="2000" b="1" dirty="0"/>
              <a:t>Örneğin;</a:t>
            </a:r>
          </a:p>
          <a:p>
            <a:pPr marL="788988" indent="-342900">
              <a:buFont typeface="Wingdings" pitchFamily="2" charset="2"/>
              <a:buChar char="ü"/>
              <a:tabLst>
                <a:tab pos="446088" algn="l"/>
              </a:tabLst>
            </a:pPr>
            <a:r>
              <a:rPr lang="tr-TR" sz="2000" dirty="0" smtClean="0"/>
              <a:t>Koşma hızı</a:t>
            </a:r>
          </a:p>
          <a:p>
            <a:pPr marL="788988" indent="-342900">
              <a:buFont typeface="Wingdings" pitchFamily="2" charset="2"/>
              <a:buChar char="ü"/>
              <a:tabLst>
                <a:tab pos="446088" algn="l"/>
              </a:tabLst>
            </a:pPr>
            <a:r>
              <a:rPr lang="tr-TR" sz="2000" dirty="0" smtClean="0"/>
              <a:t>Depresyon seviyesi</a:t>
            </a:r>
          </a:p>
          <a:p>
            <a:pPr marL="788988" indent="-342900">
              <a:buFont typeface="Wingdings" pitchFamily="2" charset="2"/>
              <a:buChar char="ü"/>
              <a:tabLst>
                <a:tab pos="446088" algn="l"/>
              </a:tabLst>
            </a:pPr>
            <a:r>
              <a:rPr lang="tr-TR" sz="2000" dirty="0" smtClean="0"/>
              <a:t>Tepki hızı </a:t>
            </a:r>
          </a:p>
          <a:p>
            <a:pPr marL="788988" indent="-342900">
              <a:buFont typeface="Wingdings" pitchFamily="2" charset="2"/>
              <a:buChar char="ü"/>
              <a:tabLst>
                <a:tab pos="446088" algn="l"/>
              </a:tabLst>
            </a:pPr>
            <a:r>
              <a:rPr lang="tr-TR" sz="2000" dirty="0" smtClean="0"/>
              <a:t>Agresif davranış sayısı</a:t>
            </a:r>
          </a:p>
          <a:p>
            <a:pPr marL="788988" indent="-342900">
              <a:buFont typeface="Wingdings" pitchFamily="2" charset="2"/>
              <a:buChar char="ü"/>
              <a:tabLst>
                <a:tab pos="446088" algn="l"/>
              </a:tabLst>
            </a:pPr>
            <a:r>
              <a:rPr lang="tr-TR" sz="2000" dirty="0" smtClean="0"/>
              <a:t>Öğrenme düzeyi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77424" y="1898860"/>
            <a:ext cx="1892569" cy="56160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b="1" dirty="0" smtClean="0"/>
              <a:t>Bağımlı </a:t>
            </a:r>
            <a:r>
              <a:rPr lang="tr-TR" b="1" dirty="0"/>
              <a:t>Değişken</a:t>
            </a:r>
            <a:endParaRPr lang="en-US" altLang="tr-T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822355" y="1902592"/>
            <a:ext cx="1984162" cy="56262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altLang="tr-T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Bağımsız </a:t>
            </a:r>
            <a:r>
              <a:rPr lang="tr-TR" altLang="tr-TR" sz="1600" b="1" dirty="0">
                <a:solidFill>
                  <a:schemeClr val="bg1"/>
                </a:solidFill>
                <a:latin typeface="Arial" panose="020B0604020202020204" pitchFamily="34" charset="0"/>
              </a:rPr>
              <a:t>değişken</a:t>
            </a:r>
            <a:endParaRPr lang="en-US" altLang="tr-T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Başlık 1"/>
          <p:cNvSpPr>
            <a:spLocks noGrp="1"/>
          </p:cNvSpPr>
          <p:nvPr>
            <p:ph type="title"/>
          </p:nvPr>
        </p:nvSpPr>
        <p:spPr>
          <a:xfrm>
            <a:off x="2639616" y="0"/>
            <a:ext cx="9552384" cy="764704"/>
          </a:xfrm>
        </p:spPr>
        <p:txBody>
          <a:bodyPr/>
          <a:lstStyle/>
          <a:p>
            <a:r>
              <a:rPr lang="tr-TR" dirty="0"/>
              <a:t>Bağımlı </a:t>
            </a:r>
            <a:r>
              <a:rPr lang="tr-TR" dirty="0" smtClean="0"/>
              <a:t>ve Bağımsız Değişkenler</a:t>
            </a:r>
            <a:endParaRPr lang="tr-TR" dirty="0"/>
          </a:p>
        </p:txBody>
      </p:sp>
      <p:sp>
        <p:nvSpPr>
          <p:cNvPr id="12" name="Dikdörtgen 11"/>
          <p:cNvSpPr/>
          <p:nvPr/>
        </p:nvSpPr>
        <p:spPr>
          <a:xfrm>
            <a:off x="277424" y="1289503"/>
            <a:ext cx="11362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Araştırmalarda çoğunlukla bağımsız değişkenin bağımlı değişken üzerindeki etkisi araştırılır. </a:t>
            </a:r>
          </a:p>
        </p:txBody>
      </p:sp>
    </p:spTree>
    <p:extLst>
      <p:ext uri="{BB962C8B-B14F-4D97-AF65-F5344CB8AC3E}">
        <p14:creationId xmlns:p14="http://schemas.microsoft.com/office/powerpoint/2010/main" val="303997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Başlık 1"/>
          <p:cNvSpPr>
            <a:spLocks noGrp="1"/>
          </p:cNvSpPr>
          <p:nvPr>
            <p:ph type="title"/>
          </p:nvPr>
        </p:nvSpPr>
        <p:spPr>
          <a:xfrm>
            <a:off x="2639616" y="0"/>
            <a:ext cx="9552384" cy="764704"/>
          </a:xfrm>
        </p:spPr>
        <p:txBody>
          <a:bodyPr/>
          <a:lstStyle/>
          <a:p>
            <a:r>
              <a:rPr lang="tr-TR" dirty="0"/>
              <a:t>Bağımlı </a:t>
            </a:r>
            <a:r>
              <a:rPr lang="tr-TR" dirty="0" smtClean="0"/>
              <a:t>ve Bağımsız Değişkenler</a:t>
            </a:r>
            <a:endParaRPr lang="tr-TR" dirty="0"/>
          </a:p>
        </p:txBody>
      </p:sp>
      <p:pic>
        <p:nvPicPr>
          <p:cNvPr id="16386" name="Picture 2" descr="C:\Users\Mevab\Desktop\funny-reality-time-money-energy-young-adult-old-pictures-images-pho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042" y="1242905"/>
            <a:ext cx="6133081" cy="485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657140" y="6341921"/>
            <a:ext cx="77697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800" dirty="0"/>
              <a:t>http://2.bp.blogspot.com/-YntFIaXBsew/Ue_zwainTQI/AAAAAAAAJDU/gJbH0bPVfOk/s1600/funny-reality-time-money-energy-young-adult-old-pictures-images-photos.jpg</a:t>
            </a:r>
          </a:p>
        </p:txBody>
      </p:sp>
    </p:spTree>
    <p:extLst>
      <p:ext uri="{BB962C8B-B14F-4D97-AF65-F5344CB8AC3E}">
        <p14:creationId xmlns:p14="http://schemas.microsoft.com/office/powerpoint/2010/main" val="18096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Başlık 1"/>
          <p:cNvSpPr>
            <a:spLocks noGrp="1"/>
          </p:cNvSpPr>
          <p:nvPr>
            <p:ph type="title"/>
          </p:nvPr>
        </p:nvSpPr>
        <p:spPr>
          <a:xfrm>
            <a:off x="1729719" y="0"/>
            <a:ext cx="9552384" cy="764704"/>
          </a:xfrm>
        </p:spPr>
        <p:txBody>
          <a:bodyPr/>
          <a:lstStyle/>
          <a:p>
            <a:r>
              <a:rPr lang="tr-TR" dirty="0" smtClean="0"/>
              <a:t>İnceleyelim…</a:t>
            </a:r>
            <a:endParaRPr lang="tr-TR" dirty="0"/>
          </a:p>
        </p:txBody>
      </p:sp>
      <p:pic>
        <p:nvPicPr>
          <p:cNvPr id="17410" name="Picture 2" descr="C:\Users\Mevab\Desktop\Gel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724" y="1152383"/>
            <a:ext cx="6078538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610664" y="6124012"/>
            <a:ext cx="33810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/>
              <a:t>http://bulentgundogmus.com/wp-content/uploads/Gelir.png</a:t>
            </a:r>
          </a:p>
        </p:txBody>
      </p:sp>
    </p:spTree>
    <p:extLst>
      <p:ext uri="{BB962C8B-B14F-4D97-AF65-F5344CB8AC3E}">
        <p14:creationId xmlns:p14="http://schemas.microsoft.com/office/powerpoint/2010/main" val="35134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En sevdiğiniz renk</a:t>
            </a:r>
            <a:r>
              <a:rPr lang="en-US" altLang="ja-JP" dirty="0"/>
              <a:t>?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60545"/>
              </p:ext>
            </p:extLst>
          </p:nvPr>
        </p:nvGraphicFramePr>
        <p:xfrm>
          <a:off x="3863690" y="1554759"/>
          <a:ext cx="5303520" cy="4114800"/>
        </p:xfrm>
        <a:graphic>
          <a:graphicData uri="http://schemas.openxmlformats.org/drawingml/2006/table">
            <a:tbl>
              <a:tblPr/>
              <a:tblGrid>
                <a:gridCol w="2651760"/>
                <a:gridCol w="265176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Renk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Kod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Blue</a:t>
                      </a: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(Mavi)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Red</a:t>
                      </a: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(Kırmızı)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Yellow</a:t>
                      </a: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(Sarı)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Green</a:t>
                      </a: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(Yeşil)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Purple</a:t>
                      </a: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(Mor)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231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En sevdiğiniz renk</a:t>
            </a:r>
            <a:r>
              <a:rPr lang="en-US" altLang="ja-JP" dirty="0"/>
              <a:t>?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654094"/>
              </p:ext>
            </p:extLst>
          </p:nvPr>
        </p:nvGraphicFramePr>
        <p:xfrm>
          <a:off x="2794911" y="1665216"/>
          <a:ext cx="7455318" cy="3518006"/>
        </p:xfrm>
        <a:graphic>
          <a:graphicData uri="http://schemas.openxmlformats.org/drawingml/2006/table">
            <a:tbl>
              <a:tblPr/>
              <a:tblGrid>
                <a:gridCol w="2485106"/>
                <a:gridCol w="2485106"/>
                <a:gridCol w="2485106"/>
              </a:tblGrid>
              <a:tr h="5862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Kişi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Renk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Kod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6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Blue</a:t>
                      </a: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(Mavi)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Blue</a:t>
                      </a: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(Mavi)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2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Red</a:t>
                      </a: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(Kırmızı)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2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Yellow</a:t>
                      </a: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(Sarı)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2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Blue</a:t>
                      </a: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(Mavi)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231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9857" y="2801114"/>
            <a:ext cx="4380930" cy="3439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5" y="2555426"/>
            <a:ext cx="3263189" cy="3446103"/>
          </a:xfrm>
          <a:prstGeom prst="rect">
            <a:avLst/>
          </a:prstGeom>
        </p:spPr>
      </p:pic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2639616" y="0"/>
            <a:ext cx="9552384" cy="764704"/>
          </a:xfrm>
        </p:spPr>
        <p:txBody>
          <a:bodyPr/>
          <a:lstStyle/>
          <a:p>
            <a:r>
              <a:rPr lang="tr-TR" dirty="0"/>
              <a:t>Frekans </a:t>
            </a:r>
            <a:r>
              <a:rPr lang="tr-TR" dirty="0" smtClean="0"/>
              <a:t>Dağılımları</a:t>
            </a:r>
            <a:endParaRPr lang="tr-TR" dirty="0"/>
          </a:p>
        </p:txBody>
      </p:sp>
      <p:grpSp>
        <p:nvGrpSpPr>
          <p:cNvPr id="19" name="Grup 18"/>
          <p:cNvGrpSpPr/>
          <p:nvPr/>
        </p:nvGrpSpPr>
        <p:grpSpPr>
          <a:xfrm>
            <a:off x="1461443" y="991610"/>
            <a:ext cx="3383512" cy="1478677"/>
            <a:chOff x="7343628" y="1162313"/>
            <a:chExt cx="3609834" cy="1877995"/>
          </a:xfrm>
          <a:solidFill>
            <a:schemeClr val="accent1">
              <a:alpha val="0"/>
            </a:schemeClr>
          </a:solidFill>
        </p:grpSpPr>
        <p:sp>
          <p:nvSpPr>
            <p:cNvPr id="11" name="Oval Belirtme Çizgisi 10"/>
            <p:cNvSpPr/>
            <p:nvPr/>
          </p:nvSpPr>
          <p:spPr>
            <a:xfrm>
              <a:off x="7343628" y="1162313"/>
              <a:ext cx="3609834" cy="1877995"/>
            </a:xfrm>
            <a:prstGeom prst="wedgeEllipse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Metin kutusu 9"/>
            <p:cNvSpPr txBox="1"/>
            <p:nvPr/>
          </p:nvSpPr>
          <p:spPr>
            <a:xfrm>
              <a:off x="7493304" y="1471681"/>
              <a:ext cx="3372796" cy="152447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 smtClean="0"/>
                <a:t>Süründeki koyunların her birinin ağırlığı kaçar kilo?</a:t>
              </a:r>
              <a:endParaRPr lang="tr-TR" sz="2400" b="1" dirty="0"/>
            </a:p>
          </p:txBody>
        </p:sp>
      </p:grpSp>
      <p:grpSp>
        <p:nvGrpSpPr>
          <p:cNvPr id="21" name="Grup 20"/>
          <p:cNvGrpSpPr/>
          <p:nvPr/>
        </p:nvGrpSpPr>
        <p:grpSpPr>
          <a:xfrm>
            <a:off x="7252256" y="1088369"/>
            <a:ext cx="3938906" cy="1495894"/>
            <a:chOff x="7343628" y="1162313"/>
            <a:chExt cx="3609834" cy="1877995"/>
          </a:xfrm>
          <a:noFill/>
        </p:grpSpPr>
        <p:sp>
          <p:nvSpPr>
            <p:cNvPr id="22" name="Oval Belirtme Çizgisi 21"/>
            <p:cNvSpPr/>
            <p:nvPr/>
          </p:nvSpPr>
          <p:spPr>
            <a:xfrm>
              <a:off x="7343628" y="1162313"/>
              <a:ext cx="3609834" cy="1877995"/>
            </a:xfrm>
            <a:prstGeom prst="wedgeEllipseCallout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3" name="Metin kutusu 22"/>
            <p:cNvSpPr txBox="1"/>
            <p:nvPr/>
          </p:nvSpPr>
          <p:spPr>
            <a:xfrm>
              <a:off x="7529148" y="1279729"/>
              <a:ext cx="3403408" cy="131001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 smtClean="0"/>
                <a:t>10 kilo</a:t>
              </a:r>
            </a:p>
            <a:p>
              <a:pPr algn="ctr"/>
              <a:r>
                <a:rPr lang="tr-TR" sz="2400" b="1" dirty="0" smtClean="0"/>
                <a:t>11 kilo, 18 kilo, 13 kilo, 15 kilo, 25kilo ,19 kilo …</a:t>
              </a:r>
              <a:endParaRPr lang="tr-TR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78703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5015" y="2801114"/>
            <a:ext cx="4380930" cy="3439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5" y="2555426"/>
            <a:ext cx="3263189" cy="3446103"/>
          </a:xfrm>
          <a:prstGeom prst="rect">
            <a:avLst/>
          </a:prstGeom>
        </p:spPr>
      </p:pic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2639616" y="0"/>
            <a:ext cx="9552384" cy="764704"/>
          </a:xfrm>
        </p:spPr>
        <p:txBody>
          <a:bodyPr/>
          <a:lstStyle/>
          <a:p>
            <a:r>
              <a:rPr lang="tr-TR" dirty="0"/>
              <a:t>Frekans </a:t>
            </a:r>
            <a:r>
              <a:rPr lang="tr-TR" dirty="0" smtClean="0"/>
              <a:t>Dağılımları</a:t>
            </a:r>
            <a:endParaRPr lang="tr-TR" dirty="0"/>
          </a:p>
        </p:txBody>
      </p:sp>
      <p:grpSp>
        <p:nvGrpSpPr>
          <p:cNvPr id="19" name="Grup 18"/>
          <p:cNvGrpSpPr/>
          <p:nvPr/>
        </p:nvGrpSpPr>
        <p:grpSpPr>
          <a:xfrm>
            <a:off x="1050879" y="991610"/>
            <a:ext cx="3778159" cy="1546876"/>
            <a:chOff x="7343628" y="1162313"/>
            <a:chExt cx="3609834" cy="1964608"/>
          </a:xfrm>
          <a:solidFill>
            <a:schemeClr val="accent1">
              <a:alpha val="0"/>
            </a:schemeClr>
          </a:solidFill>
        </p:grpSpPr>
        <p:sp>
          <p:nvSpPr>
            <p:cNvPr id="11" name="Oval Belirtme Çizgisi 10"/>
            <p:cNvSpPr/>
            <p:nvPr/>
          </p:nvSpPr>
          <p:spPr>
            <a:xfrm>
              <a:off x="7343628" y="1162313"/>
              <a:ext cx="3609834" cy="1877995"/>
            </a:xfrm>
            <a:prstGeom prst="wedgeEllipse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Metin kutusu 9"/>
            <p:cNvSpPr txBox="1"/>
            <p:nvPr/>
          </p:nvSpPr>
          <p:spPr>
            <a:xfrm>
              <a:off x="7526186" y="1289731"/>
              <a:ext cx="3246891" cy="18371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200" b="1" dirty="0" smtClean="0"/>
                <a:t>Hepsini tek tek saymak zaman alıyor. Bunu farklı şekilde ifade edebilir misin?</a:t>
              </a:r>
              <a:endParaRPr lang="tr-TR" sz="2200" b="1" dirty="0"/>
            </a:p>
          </p:txBody>
        </p:sp>
      </p:grpSp>
      <p:grpSp>
        <p:nvGrpSpPr>
          <p:cNvPr id="21" name="Grup 20"/>
          <p:cNvGrpSpPr/>
          <p:nvPr/>
        </p:nvGrpSpPr>
        <p:grpSpPr>
          <a:xfrm>
            <a:off x="7252256" y="1088369"/>
            <a:ext cx="3938906" cy="1495894"/>
            <a:chOff x="7343628" y="1162313"/>
            <a:chExt cx="3609834" cy="1877995"/>
          </a:xfrm>
          <a:noFill/>
        </p:grpSpPr>
        <p:sp>
          <p:nvSpPr>
            <p:cNvPr id="22" name="Oval Belirtme Çizgisi 21"/>
            <p:cNvSpPr/>
            <p:nvPr/>
          </p:nvSpPr>
          <p:spPr>
            <a:xfrm>
              <a:off x="7343628" y="1162313"/>
              <a:ext cx="3609834" cy="1877995"/>
            </a:xfrm>
            <a:prstGeom prst="wedgeEllipseCallout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3" name="Metin kutusu 22"/>
            <p:cNvSpPr txBox="1"/>
            <p:nvPr/>
          </p:nvSpPr>
          <p:spPr>
            <a:xfrm>
              <a:off x="7446841" y="1360099"/>
              <a:ext cx="3403408" cy="150693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 smtClean="0"/>
                <a:t>Ben </a:t>
              </a:r>
              <a:r>
                <a:rPr lang="tr-TR" sz="2400" b="1" dirty="0"/>
                <a:t>sana </a:t>
              </a:r>
              <a:r>
                <a:rPr lang="tr-TR" sz="2400" b="1" dirty="0" smtClean="0"/>
                <a:t>koyunlarımın </a:t>
              </a:r>
              <a:r>
                <a:rPr lang="tr-TR" sz="2400" b="1" dirty="0"/>
                <a:t>ağırlıklarının olduğu bir çetele </a:t>
              </a:r>
              <a:r>
                <a:rPr lang="tr-TR" sz="2400" b="1" dirty="0" smtClean="0"/>
                <a:t>hazırlayayım!</a:t>
              </a:r>
              <a:endParaRPr lang="tr-TR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3186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29252" y="192947"/>
            <a:ext cx="9552384" cy="764704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/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dirty="0" smtClean="0">
                <a:solidFill>
                  <a:schemeClr val="bg1"/>
                </a:solidFill>
              </a:rPr>
              <a:t>Veri </a:t>
            </a:r>
            <a:r>
              <a:rPr lang="tr-TR" dirty="0">
                <a:solidFill>
                  <a:schemeClr val="bg1"/>
                </a:solidFill>
              </a:rPr>
              <a:t>Türleri</a:t>
            </a:r>
            <a:br>
              <a:rPr lang="tr-TR" dirty="0">
                <a:solidFill>
                  <a:schemeClr val="bg1"/>
                </a:solidFill>
              </a:rPr>
            </a:br>
            <a:r>
              <a:rPr lang="tr-TR" dirty="0">
                <a:solidFill>
                  <a:schemeClr val="bg1"/>
                </a:solidFill>
              </a:rPr>
              <a:t/>
            </a:r>
            <a:br>
              <a:rPr lang="tr-TR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305310" y="1924082"/>
            <a:ext cx="4385806" cy="193899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tr-TR" sz="2000" dirty="0" smtClean="0"/>
              <a:t>Değeri </a:t>
            </a:r>
            <a:r>
              <a:rPr lang="es-ES" sz="2000" dirty="0" smtClean="0"/>
              <a:t>değiştirilmeyen değişkendir.</a:t>
            </a:r>
            <a:endParaRPr lang="tr-TR" sz="2000" dirty="0" smtClean="0"/>
          </a:p>
          <a:p>
            <a:pPr lvl="1"/>
            <a:endParaRPr lang="tr-TR" sz="2000" dirty="0"/>
          </a:p>
          <a:p>
            <a:pPr lvl="1"/>
            <a:endParaRPr lang="tr-TR" sz="2000" dirty="0" smtClean="0"/>
          </a:p>
          <a:p>
            <a:pPr lvl="1"/>
            <a:endParaRPr lang="tr-TR" sz="2000" dirty="0"/>
          </a:p>
          <a:p>
            <a:pPr lvl="1"/>
            <a:endParaRPr lang="tr-TR" sz="2000" dirty="0"/>
          </a:p>
          <a:p>
            <a:pPr lvl="1"/>
            <a:endParaRPr lang="tr-TR" sz="2000" dirty="0" smtClean="0"/>
          </a:p>
        </p:txBody>
      </p:sp>
      <p:sp>
        <p:nvSpPr>
          <p:cNvPr id="22" name="Metin kutusu 21"/>
          <p:cNvSpPr txBox="1"/>
          <p:nvPr/>
        </p:nvSpPr>
        <p:spPr>
          <a:xfrm>
            <a:off x="6990653" y="1966985"/>
            <a:ext cx="4801013" cy="193899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tr-TR" sz="2000" dirty="0"/>
              <a:t>Kişi, olay, </a:t>
            </a:r>
            <a:r>
              <a:rPr lang="tr-TR" sz="2000" dirty="0" smtClean="0"/>
              <a:t>yer </a:t>
            </a:r>
            <a:r>
              <a:rPr lang="tr-TR" sz="2000" dirty="0"/>
              <a:t>veya bir fikri  tanımlar.</a:t>
            </a:r>
          </a:p>
          <a:p>
            <a:pPr lvl="1"/>
            <a:r>
              <a:rPr lang="tr-TR" sz="2000" dirty="0"/>
              <a:t>Değeri bir varlıktan diğerine değişkenlik </a:t>
            </a:r>
            <a:r>
              <a:rPr lang="tr-TR" sz="2000" dirty="0" smtClean="0"/>
              <a:t>gösterir.</a:t>
            </a:r>
          </a:p>
          <a:p>
            <a:pPr lvl="1"/>
            <a:r>
              <a:rPr lang="tr-TR" sz="2000" b="1" dirty="0" smtClean="0"/>
              <a:t>Örneğin</a:t>
            </a:r>
            <a:r>
              <a:rPr lang="tr-TR" sz="2000" b="1" dirty="0"/>
              <a:t>:</a:t>
            </a:r>
          </a:p>
          <a:p>
            <a:pPr lvl="1"/>
            <a:r>
              <a:rPr lang="tr-TR" sz="2000" dirty="0"/>
              <a:t>Değişken </a:t>
            </a:r>
            <a:r>
              <a:rPr lang="tr-TR" sz="2000" dirty="0" smtClean="0"/>
              <a:t>«saç </a:t>
            </a:r>
            <a:r>
              <a:rPr lang="tr-TR" sz="2000" dirty="0"/>
              <a:t>rengi»  değeri «siyah</a:t>
            </a:r>
            <a:r>
              <a:rPr lang="tr-TR" sz="2000" dirty="0" smtClean="0"/>
              <a:t>» iken bir </a:t>
            </a:r>
            <a:r>
              <a:rPr lang="tr-TR" sz="2000" dirty="0"/>
              <a:t>başkası için </a:t>
            </a:r>
            <a:r>
              <a:rPr lang="tr-TR" sz="2000" dirty="0" smtClean="0"/>
              <a:t>«sarı» </a:t>
            </a:r>
            <a:r>
              <a:rPr lang="tr-TR" sz="2000" dirty="0"/>
              <a:t>olabilir.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135190" y="1645331"/>
            <a:ext cx="1291406" cy="499372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altLang="tr-TR" dirty="0" smtClean="0">
                <a:solidFill>
                  <a:schemeClr val="bg1"/>
                </a:solidFill>
                <a:latin typeface="Arial" panose="020B0604020202020204" pitchFamily="34" charset="0"/>
              </a:rPr>
              <a:t>Değişken</a:t>
            </a:r>
            <a:endParaRPr lang="en-US" altLang="tr-T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47740" y="1678818"/>
            <a:ext cx="1333928" cy="540121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altLang="tr-TR" dirty="0" smtClean="0">
                <a:solidFill>
                  <a:schemeClr val="bg1"/>
                </a:solidFill>
                <a:latin typeface="Arial" panose="020B0604020202020204" pitchFamily="34" charset="0"/>
              </a:rPr>
              <a:t>Sabit</a:t>
            </a:r>
            <a:endParaRPr lang="en-US" altLang="tr-T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693585"/>
              </p:ext>
            </p:extLst>
          </p:nvPr>
        </p:nvGraphicFramePr>
        <p:xfrm>
          <a:off x="2213970" y="1730687"/>
          <a:ext cx="8128000" cy="3539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9182"/>
                <a:gridCol w="2784143"/>
                <a:gridCol w="2694675"/>
              </a:tblGrid>
              <a:tr h="573205">
                <a:tc>
                  <a:txBody>
                    <a:bodyPr/>
                    <a:lstStyle/>
                    <a:p>
                      <a:endParaRPr lang="tr-TR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10</a:t>
                      </a:r>
                      <a:endParaRPr lang="tr-TR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3</a:t>
                      </a:r>
                      <a:endParaRPr lang="tr-TR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///</a:t>
                      </a:r>
                      <a:endParaRPr lang="tr-TR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11</a:t>
                      </a:r>
                      <a:endParaRPr lang="tr-TR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4</a:t>
                      </a:r>
                      <a:endParaRPr lang="tr-TR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////</a:t>
                      </a:r>
                      <a:endParaRPr lang="tr-TR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13</a:t>
                      </a:r>
                      <a:endParaRPr lang="tr-TR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5</a:t>
                      </a:r>
                      <a:endParaRPr lang="tr-TR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/////</a:t>
                      </a:r>
                      <a:endParaRPr lang="tr-TR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15</a:t>
                      </a:r>
                      <a:endParaRPr lang="tr-TR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7</a:t>
                      </a:r>
                      <a:endParaRPr lang="tr-TR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///////</a:t>
                      </a:r>
                      <a:endParaRPr lang="tr-TR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19</a:t>
                      </a:r>
                      <a:endParaRPr lang="tr-TR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4</a:t>
                      </a:r>
                      <a:endParaRPr lang="tr-TR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/////</a:t>
                      </a:r>
                      <a:endParaRPr lang="tr-TR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25</a:t>
                      </a:r>
                      <a:endParaRPr lang="tr-TR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3</a:t>
                      </a:r>
                      <a:endParaRPr lang="tr-TR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///</a:t>
                      </a:r>
                      <a:endParaRPr lang="tr-TR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27</a:t>
                      </a:r>
                      <a:endParaRPr lang="tr-TR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  <a:endParaRPr lang="tr-TR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//</a:t>
                      </a:r>
                      <a:endParaRPr lang="tr-TR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30</a:t>
                      </a:r>
                      <a:endParaRPr lang="tr-TR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1</a:t>
                      </a:r>
                      <a:endParaRPr lang="tr-TR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/</a:t>
                      </a:r>
                      <a:endParaRPr lang="tr-TR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2639616" y="0"/>
            <a:ext cx="9552384" cy="764704"/>
          </a:xfrm>
        </p:spPr>
        <p:txBody>
          <a:bodyPr/>
          <a:lstStyle/>
          <a:p>
            <a:r>
              <a:rPr lang="tr-TR" dirty="0" smtClean="0"/>
              <a:t>Koyunların Frekans Dağılımları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2240508" y="1876989"/>
            <a:ext cx="247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Koyunların Ağırlıkları</a:t>
            </a:r>
            <a:endParaRPr lang="tr-TR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5029200" y="1877832"/>
            <a:ext cx="247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Frekans (Koyun Sayısı)</a:t>
            </a:r>
            <a:endParaRPr lang="tr-TR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7685965" y="1864184"/>
            <a:ext cx="247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İşaretle Gösterim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569226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819486" y="6340386"/>
            <a:ext cx="2350955" cy="365125"/>
          </a:xfrm>
        </p:spPr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2639616" y="0"/>
            <a:ext cx="9552384" cy="764704"/>
          </a:xfrm>
        </p:spPr>
        <p:txBody>
          <a:bodyPr/>
          <a:lstStyle/>
          <a:p>
            <a:r>
              <a:rPr lang="tr-TR" dirty="0" smtClean="0"/>
              <a:t>Koyunların Frekans Dağılım Grafiği</a:t>
            </a:r>
            <a:endParaRPr lang="tr-TR" dirty="0"/>
          </a:p>
        </p:txBody>
      </p:sp>
      <p:graphicFrame>
        <p:nvGraphicFramePr>
          <p:cNvPr id="2" name="Grafik 1"/>
          <p:cNvGraphicFramePr/>
          <p:nvPr>
            <p:extLst>
              <p:ext uri="{D42A27DB-BD31-4B8C-83A1-F6EECF244321}">
                <p14:modId xmlns:p14="http://schemas.microsoft.com/office/powerpoint/2010/main" val="2979834456"/>
              </p:ext>
            </p:extLst>
          </p:nvPr>
        </p:nvGraphicFramePr>
        <p:xfrm>
          <a:off x="2577910" y="1170042"/>
          <a:ext cx="8135583" cy="5066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5675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Frekans </a:t>
            </a:r>
            <a:r>
              <a:rPr lang="tr-TR" dirty="0" smtClean="0"/>
              <a:t>Dağılımları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sz="quarter" idx="14"/>
          </p:nvPr>
        </p:nvSpPr>
        <p:spPr>
          <a:xfrm>
            <a:off x="527381" y="1112605"/>
            <a:ext cx="11233248" cy="1439526"/>
          </a:xfrm>
        </p:spPr>
        <p:txBody>
          <a:bodyPr/>
          <a:lstStyle/>
          <a:p>
            <a:r>
              <a:rPr lang="tr-TR" sz="2400" dirty="0" smtClean="0"/>
              <a:t>İşlenmemiş</a:t>
            </a:r>
            <a:r>
              <a:rPr lang="tr-TR" sz="2400" dirty="0"/>
              <a:t>, anlamlı hale getirilmemiş sayılar </a:t>
            </a:r>
            <a:r>
              <a:rPr lang="tr-TR" sz="2400" dirty="0" smtClean="0"/>
              <a:t>yığınıdır. </a:t>
            </a:r>
            <a:endParaRPr lang="tr-TR" sz="2400" dirty="0"/>
          </a:p>
          <a:p>
            <a:r>
              <a:rPr lang="tr-TR" sz="2400" dirty="0"/>
              <a:t>Frekans dağılımı </a:t>
            </a:r>
            <a:r>
              <a:rPr lang="tr-TR" sz="2400" dirty="0" smtClean="0"/>
              <a:t>derlenir, sıralanabilir</a:t>
            </a:r>
            <a:r>
              <a:rPr lang="tr-TR" sz="2400" dirty="0"/>
              <a:t>. </a:t>
            </a:r>
          </a:p>
          <a:p>
            <a:r>
              <a:rPr lang="tr-TR" sz="2400" dirty="0"/>
              <a:t>Veriler hakkında yorumlar yapılabilir. </a:t>
            </a:r>
          </a:p>
          <a:p>
            <a:endParaRPr lang="tr-TR" dirty="0"/>
          </a:p>
          <a:p>
            <a:endParaRPr lang="tr-TR" dirty="0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52976645"/>
              </p:ext>
            </p:extLst>
          </p:nvPr>
        </p:nvGraphicFramePr>
        <p:xfrm>
          <a:off x="3287594" y="3070747"/>
          <a:ext cx="5979236" cy="2333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986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Frekans Dağılımları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/>
              <a:t>Frekans </a:t>
            </a:r>
            <a:r>
              <a:rPr lang="tr-TR" sz="2000" dirty="0" smtClean="0"/>
              <a:t>dağılımlarının gösteriminde; 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Yığmalı </a:t>
            </a:r>
            <a:r>
              <a:rPr lang="tr-TR" sz="2000" dirty="0" smtClean="0"/>
              <a:t>dağılım, yüzdelik </a:t>
            </a:r>
            <a:r>
              <a:rPr lang="tr-TR" sz="2000" dirty="0"/>
              <a:t>ve yüzdelik </a:t>
            </a:r>
            <a:r>
              <a:rPr lang="tr-TR" sz="2000" dirty="0" smtClean="0"/>
              <a:t>sıra,</a:t>
            </a:r>
            <a:endParaRPr lang="tr-TR" sz="2000" dirty="0"/>
          </a:p>
          <a:p>
            <a:pPr>
              <a:spcBef>
                <a:spcPct val="50000"/>
              </a:spcBef>
            </a:pPr>
            <a:r>
              <a:rPr lang="en-US" altLang="tr-TR" sz="2000" dirty="0" smtClean="0"/>
              <a:t>Histogram</a:t>
            </a:r>
            <a:endParaRPr lang="tr-TR" altLang="tr-TR" sz="2000" dirty="0"/>
          </a:p>
          <a:p>
            <a:pPr>
              <a:spcBef>
                <a:spcPct val="50000"/>
              </a:spcBef>
            </a:pPr>
            <a:r>
              <a:rPr lang="tr-TR" altLang="tr-TR" sz="2000" dirty="0"/>
              <a:t>Frekans Poligonu </a:t>
            </a:r>
          </a:p>
          <a:p>
            <a:pPr>
              <a:spcBef>
                <a:spcPct val="50000"/>
              </a:spcBef>
            </a:pPr>
            <a:r>
              <a:rPr lang="tr-TR" altLang="tr-TR" sz="2000" dirty="0"/>
              <a:t>Kök ve yaprak (</a:t>
            </a:r>
            <a:r>
              <a:rPr lang="en-US" altLang="tr-TR" sz="2000" dirty="0"/>
              <a:t>Stem and leaf plot</a:t>
            </a:r>
            <a:r>
              <a:rPr lang="tr-TR" altLang="tr-TR" sz="2000" dirty="0"/>
              <a:t>)</a:t>
            </a:r>
          </a:p>
          <a:p>
            <a:pPr>
              <a:spcBef>
                <a:spcPct val="50000"/>
              </a:spcBef>
            </a:pPr>
            <a:r>
              <a:rPr lang="en-US" altLang="tr-TR" sz="2000" dirty="0" smtClean="0"/>
              <a:t>Boxplot</a:t>
            </a:r>
            <a:r>
              <a:rPr lang="tr-TR" altLang="tr-TR" sz="2000" dirty="0" smtClean="0"/>
              <a:t> kullanılmaktadır.</a:t>
            </a:r>
            <a:endParaRPr lang="en-US" altLang="tr-TR" sz="2000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72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Frekans Dağılımları 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397" y="2193678"/>
            <a:ext cx="6639852" cy="2400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5" name="Metin kutusu 4"/>
          <p:cNvSpPr txBox="1"/>
          <p:nvPr/>
        </p:nvSpPr>
        <p:spPr>
          <a:xfrm>
            <a:off x="820258" y="1435396"/>
            <a:ext cx="6076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Bu sınıftaki öğrencilerin notları hakkında ne düşünüyorsunuz?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88986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Frekans 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22" y="2257476"/>
            <a:ext cx="5958321" cy="2154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465" y="1435396"/>
            <a:ext cx="2830991" cy="4541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Metin kutusu 9"/>
          <p:cNvSpPr txBox="1"/>
          <p:nvPr/>
        </p:nvSpPr>
        <p:spPr>
          <a:xfrm>
            <a:off x="820258" y="1435396"/>
            <a:ext cx="4721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Daha rahat okumak için diğer tabloya bakalım…</a:t>
            </a:r>
            <a:endParaRPr lang="tr-TR" b="1" dirty="0"/>
          </a:p>
        </p:txBody>
      </p:sp>
      <p:sp>
        <p:nvSpPr>
          <p:cNvPr id="5" name="Dikdörtgen 4"/>
          <p:cNvSpPr/>
          <p:nvPr/>
        </p:nvSpPr>
        <p:spPr>
          <a:xfrm>
            <a:off x="7857465" y="2142700"/>
            <a:ext cx="2830991" cy="867534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7857465" y="3006586"/>
            <a:ext cx="2830991" cy="1592709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7857465" y="4599296"/>
            <a:ext cx="2830991" cy="1078174"/>
          </a:xfrm>
          <a:prstGeom prst="rect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7857463" y="5677471"/>
            <a:ext cx="2830991" cy="299670"/>
          </a:xfrm>
          <a:prstGeom prst="rect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438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817" y="1298544"/>
            <a:ext cx="6344535" cy="4706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2639616" y="0"/>
            <a:ext cx="9552384" cy="764704"/>
          </a:xfrm>
        </p:spPr>
        <p:txBody>
          <a:bodyPr/>
          <a:lstStyle/>
          <a:p>
            <a:r>
              <a:rPr lang="tr-TR" dirty="0" smtClean="0"/>
              <a:t>Sınıfın Frekans Dağılımı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986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Excelde</a:t>
            </a:r>
            <a:r>
              <a:rPr lang="tr-TR" dirty="0" smtClean="0"/>
              <a:t> Frekans Tablosu Oluşturulması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sz="quarter" idx="14"/>
          </p:nvPr>
        </p:nvSpPr>
        <p:spPr>
          <a:xfrm>
            <a:off x="527381" y="1264019"/>
            <a:ext cx="11233248" cy="4789422"/>
          </a:xfrm>
        </p:spPr>
        <p:txBody>
          <a:bodyPr/>
          <a:lstStyle/>
          <a:p>
            <a:r>
              <a:rPr lang="tr-TR" dirty="0" smtClean="0"/>
              <a:t>Birlikte frekans tablosu oluşturalım… </a:t>
            </a:r>
            <a:endParaRPr lang="tr-TR" dirty="0" smtClean="0">
              <a:hlinkClick r:id="rId2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909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sz="quarter" idx="14"/>
          </p:nvPr>
        </p:nvSpPr>
        <p:spPr>
          <a:xfrm>
            <a:off x="2896240" y="150125"/>
            <a:ext cx="11233248" cy="8416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altLang="tr-TR" dirty="0" smtClean="0">
                <a:solidFill>
                  <a:schemeClr val="bg1"/>
                </a:solidFill>
              </a:rPr>
              <a:t>Sıralanmamış Kolesterol Değerleri (</a:t>
            </a:r>
            <a:r>
              <a:rPr lang="tr-TR" altLang="tr-TR" sz="2400" dirty="0" err="1" smtClean="0">
                <a:solidFill>
                  <a:schemeClr val="bg1"/>
                </a:solidFill>
              </a:rPr>
              <a:t>Glass</a:t>
            </a:r>
            <a:r>
              <a:rPr lang="tr-TR" altLang="tr-TR" sz="2400" dirty="0" smtClean="0">
                <a:solidFill>
                  <a:schemeClr val="bg1"/>
                </a:solidFill>
              </a:rPr>
              <a:t> </a:t>
            </a:r>
            <a:r>
              <a:rPr lang="tr-TR" altLang="tr-TR" sz="2400" dirty="0">
                <a:solidFill>
                  <a:schemeClr val="bg1"/>
                </a:solidFill>
              </a:rPr>
              <a:t>&amp; Hopkins, </a:t>
            </a:r>
            <a:r>
              <a:rPr lang="tr-TR" altLang="tr-TR" sz="2400" dirty="0" smtClean="0">
                <a:solidFill>
                  <a:schemeClr val="bg1"/>
                </a:solidFill>
              </a:rPr>
              <a:t>s.16 </a:t>
            </a:r>
            <a:r>
              <a:rPr lang="tr-TR" altLang="tr-TR" dirty="0" smtClean="0">
                <a:solidFill>
                  <a:schemeClr val="bg1"/>
                </a:solidFill>
              </a:rPr>
              <a:t>)</a:t>
            </a:r>
            <a:endParaRPr lang="tr-TR" dirty="0">
              <a:solidFill>
                <a:schemeClr val="bg1"/>
              </a:solidFill>
            </a:endParaRPr>
          </a:p>
        </p:txBody>
      </p:sp>
      <p:graphicFrame>
        <p:nvGraphicFramePr>
          <p:cNvPr id="5" name="Nesn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950224"/>
              </p:ext>
            </p:extLst>
          </p:nvPr>
        </p:nvGraphicFramePr>
        <p:xfrm>
          <a:off x="3680604" y="1467292"/>
          <a:ext cx="3983142" cy="3961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4" name="Document" r:id="rId3" imgW="4193640" imgH="3926880" progId="Word.Document.8">
                  <p:embed/>
                </p:oleObj>
              </mc:Choice>
              <mc:Fallback>
                <p:oleObj name="Document" r:id="rId3" imgW="4193640" imgH="3926880" progId="Word.Document.8">
                  <p:embed/>
                  <p:pic>
                    <p:nvPicPr>
                      <p:cNvPr id="0" name="Object 102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0604" y="1467292"/>
                        <a:ext cx="3983142" cy="3961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268744" y="2335158"/>
            <a:ext cx="32523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r-TR" dirty="0" smtClean="0"/>
              <a:t>Aralık bul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 smtClean="0"/>
              <a:t>Grup sayısı belirle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 smtClean="0"/>
              <a:t>Grup limitleri belirle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 smtClean="0"/>
              <a:t>Değerleri gruplarla eşleştir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 smtClean="0"/>
              <a:t>Her bir gruptaki değerleri say</a:t>
            </a:r>
            <a:endParaRPr lang="tr-TR" dirty="0"/>
          </a:p>
        </p:txBody>
      </p:sp>
      <p:graphicFrame>
        <p:nvGraphicFramePr>
          <p:cNvPr id="2" name="Nesn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0713987"/>
              </p:ext>
            </p:extLst>
          </p:nvPr>
        </p:nvGraphicFramePr>
        <p:xfrm>
          <a:off x="7988122" y="1446028"/>
          <a:ext cx="3697066" cy="3987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5" name="Document" r:id="rId5" imgW="4193640" imgH="3926880" progId="Word.Document.8">
                  <p:embed/>
                </p:oleObj>
              </mc:Choice>
              <mc:Fallback>
                <p:oleObj name="Document" r:id="rId5" imgW="4193640" imgH="3926880" progId="Word.Document.8">
                  <p:embed/>
                  <p:pic>
                    <p:nvPicPr>
                      <p:cNvPr id="0" name="Nesne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8122" y="1446028"/>
                        <a:ext cx="3697066" cy="39872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909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Nesn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336795"/>
              </p:ext>
            </p:extLst>
          </p:nvPr>
        </p:nvGraphicFramePr>
        <p:xfrm>
          <a:off x="545129" y="1648172"/>
          <a:ext cx="4675187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7" name="Document" r:id="rId4" imgW="5228194" imgH="5039822" progId="Word.Document.8">
                  <p:embed/>
                </p:oleObj>
              </mc:Choice>
              <mc:Fallback>
                <p:oleObj name="Document" r:id="rId4" imgW="5228194" imgH="5039822" progId="Word.Document.8">
                  <p:embed/>
                  <p:pic>
                    <p:nvPicPr>
                      <p:cNvPr id="0" name="Object 1028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29" y="1648172"/>
                        <a:ext cx="4675187" cy="417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027"/>
          <p:cNvSpPr txBox="1">
            <a:spLocks noChangeArrowheads="1"/>
          </p:cNvSpPr>
          <p:nvPr/>
        </p:nvSpPr>
        <p:spPr>
          <a:xfrm>
            <a:off x="6045958" y="1705322"/>
            <a:ext cx="5714671" cy="4114800"/>
          </a:xfrm>
          <a:prstGeom prst="rect">
            <a:avLst/>
          </a:prstGeom>
          <a:noFill/>
        </p:spPr>
        <p:txBody>
          <a:bodyPr vert="horz" lIns="92075" tIns="46038" rIns="92075" bIns="4603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tr-TR" altLang="tr-TR" sz="2400" dirty="0" smtClean="0"/>
              <a:t>Avantaj</a:t>
            </a:r>
            <a:endParaRPr lang="tr-TR" altLang="tr-TR" sz="2400" dirty="0"/>
          </a:p>
          <a:p>
            <a:r>
              <a:rPr lang="tr-TR" altLang="tr-TR" sz="2400" dirty="0" smtClean="0"/>
              <a:t>Veriler kolayca görselleştirilir ve yorumlanır.</a:t>
            </a:r>
          </a:p>
          <a:p>
            <a:endParaRPr lang="en-US" altLang="tr-TR" sz="2400" dirty="0" smtClean="0"/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400" dirty="0" smtClean="0"/>
              <a:t>Dezavantaj</a:t>
            </a:r>
            <a:endParaRPr lang="tr-TR" altLang="tr-TR" sz="2400" dirty="0"/>
          </a:p>
          <a:p>
            <a:r>
              <a:rPr lang="tr-TR" altLang="tr-TR" sz="2400" dirty="0" smtClean="0"/>
              <a:t>Bilgi kaybı olabilir.</a:t>
            </a:r>
          </a:p>
          <a:p>
            <a:endParaRPr lang="tr-TR" altLang="tr-TR" sz="2400" dirty="0" smtClean="0"/>
          </a:p>
          <a:p>
            <a:pPr marL="0" indent="0">
              <a:buNone/>
            </a:pPr>
            <a:endParaRPr lang="en-US" altLang="tr-TR" sz="1800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tr-TR" sz="2000" dirty="0" smtClean="0">
                <a:latin typeface="Arial" panose="020B0604020202020204" pitchFamily="34" charset="0"/>
              </a:rPr>
              <a:t> </a:t>
            </a:r>
            <a:endParaRPr lang="en-US" altLang="tr-TR" sz="2000" dirty="0">
              <a:latin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982626" y="129159"/>
            <a:ext cx="87916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3200" dirty="0" smtClean="0">
                <a:solidFill>
                  <a:schemeClr val="bg1"/>
                </a:solidFill>
              </a:rPr>
              <a:t>Gruplanmış Frekans Dağılımı (Çetele)</a:t>
            </a:r>
            <a:endParaRPr lang="tr-T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3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 smtClean="0"/>
              <a:t>Özellikler</a:t>
            </a:r>
            <a:endParaRPr lang="tr-TR" b="1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tr-TR" dirty="0" smtClean="0"/>
              <a:t>Bir arabayı tanımlayalım</a:t>
            </a:r>
          </a:p>
          <a:p>
            <a:pPr marL="1371600" lvl="2" indent="-457200">
              <a:buFont typeface="+mj-lt"/>
              <a:buAutoNum type="arabicPeriod"/>
            </a:pPr>
            <a:r>
              <a:rPr lang="tr-TR" dirty="0"/>
              <a:t>Markası</a:t>
            </a:r>
          </a:p>
          <a:p>
            <a:pPr marL="1371600" lvl="2" indent="-457200">
              <a:buFont typeface="+mj-lt"/>
              <a:buAutoNum type="arabicPeriod"/>
            </a:pPr>
            <a:r>
              <a:rPr lang="tr-TR" dirty="0" smtClean="0"/>
              <a:t>Maksimum hız</a:t>
            </a:r>
          </a:p>
          <a:p>
            <a:pPr marL="1371600" lvl="2" indent="-457200">
              <a:buFont typeface="+mj-lt"/>
              <a:buAutoNum type="arabicPeriod"/>
            </a:pPr>
            <a:r>
              <a:rPr lang="tr-TR" dirty="0" smtClean="0"/>
              <a:t>Binanın yapım tarihi</a:t>
            </a:r>
            <a:endParaRPr lang="tr-TR" dirty="0"/>
          </a:p>
          <a:p>
            <a:pPr marL="1371600" lvl="2" indent="-457200">
              <a:buFont typeface="+mj-lt"/>
              <a:buAutoNum type="arabicPeriod"/>
            </a:pPr>
            <a:r>
              <a:rPr lang="tr-TR" dirty="0"/>
              <a:t>Beygir gücü</a:t>
            </a:r>
          </a:p>
          <a:p>
            <a:pPr marL="1371600" lvl="2" indent="-457200">
              <a:buFont typeface="+mj-lt"/>
              <a:buAutoNum type="arabicPeriod"/>
            </a:pPr>
            <a:r>
              <a:rPr lang="tr-TR" dirty="0" smtClean="0"/>
              <a:t>Türkiye’deki satış sırası</a:t>
            </a:r>
          </a:p>
          <a:p>
            <a:pPr marL="1371600" lvl="2" indent="-457200">
              <a:buFont typeface="+mj-lt"/>
              <a:buAutoNum type="arabicPeriod"/>
            </a:pPr>
            <a:r>
              <a:rPr lang="tr-TR" dirty="0" smtClean="0"/>
              <a:t>Rengi</a:t>
            </a:r>
          </a:p>
          <a:p>
            <a:pPr marL="800100" indent="-342900"/>
            <a:r>
              <a:rPr lang="tr-TR" sz="2800" dirty="0" smtClean="0"/>
              <a:t>Bir evi tanımlayalım</a:t>
            </a:r>
            <a:endParaRPr lang="tr-TR" sz="2800" dirty="0"/>
          </a:p>
          <a:p>
            <a:pPr marL="1371600" lvl="2" indent="-457200">
              <a:buFont typeface="+mj-lt"/>
              <a:buAutoNum type="arabicPeriod"/>
            </a:pPr>
            <a:r>
              <a:rPr lang="tr-TR" dirty="0" smtClean="0"/>
              <a:t>Alanı</a:t>
            </a:r>
            <a:endParaRPr lang="tr-TR" dirty="0"/>
          </a:p>
          <a:p>
            <a:pPr marL="1371600" lvl="2" indent="-457200">
              <a:buFont typeface="+mj-lt"/>
              <a:buAutoNum type="arabicPeriod"/>
            </a:pPr>
            <a:r>
              <a:rPr lang="tr-TR" dirty="0" smtClean="0"/>
              <a:t>Oda </a:t>
            </a:r>
            <a:r>
              <a:rPr lang="tr-TR" dirty="0"/>
              <a:t>sayısı</a:t>
            </a:r>
          </a:p>
          <a:p>
            <a:pPr marL="1371600" lvl="2" indent="-457200">
              <a:buFont typeface="+mj-lt"/>
              <a:buAutoNum type="arabicPeriod"/>
            </a:pPr>
            <a:r>
              <a:rPr lang="tr-TR" dirty="0" smtClean="0"/>
              <a:t>Kat </a:t>
            </a:r>
            <a:r>
              <a:rPr lang="tr-TR" dirty="0" err="1"/>
              <a:t>no</a:t>
            </a:r>
            <a:endParaRPr lang="tr-TR" dirty="0"/>
          </a:p>
          <a:p>
            <a:pPr marL="1371600" lvl="2" indent="-457200">
              <a:buFont typeface="+mj-lt"/>
              <a:buAutoNum type="arabicPeriod"/>
            </a:pPr>
            <a:r>
              <a:rPr lang="tr-TR" dirty="0" smtClean="0"/>
              <a:t>Semt</a:t>
            </a:r>
          </a:p>
        </p:txBody>
      </p:sp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>
          <a:xfrm>
            <a:off x="6480043" y="1196753"/>
            <a:ext cx="4356279" cy="4548954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Değerler</a:t>
            </a:r>
          </a:p>
          <a:p>
            <a:pPr lvl="1"/>
            <a:r>
              <a:rPr lang="tr-TR" dirty="0"/>
              <a:t>125.5</a:t>
            </a:r>
          </a:p>
          <a:p>
            <a:pPr lvl="1"/>
            <a:r>
              <a:rPr lang="tr-TR" dirty="0" smtClean="0"/>
              <a:t>210</a:t>
            </a:r>
          </a:p>
          <a:p>
            <a:pPr lvl="1"/>
            <a:r>
              <a:rPr lang="tr-TR" dirty="0" smtClean="0"/>
              <a:t>125</a:t>
            </a:r>
          </a:p>
          <a:p>
            <a:pPr lvl="1"/>
            <a:r>
              <a:rPr lang="tr-TR" dirty="0" smtClean="0"/>
              <a:t>4</a:t>
            </a:r>
          </a:p>
          <a:p>
            <a:pPr lvl="1"/>
            <a:r>
              <a:rPr lang="tr-TR" dirty="0" smtClean="0"/>
              <a:t>2014</a:t>
            </a:r>
          </a:p>
          <a:p>
            <a:pPr lvl="1"/>
            <a:r>
              <a:rPr lang="tr-TR" dirty="0" smtClean="0"/>
              <a:t>2</a:t>
            </a:r>
          </a:p>
          <a:p>
            <a:pPr lvl="1"/>
            <a:r>
              <a:rPr lang="tr-TR" dirty="0"/>
              <a:t>6</a:t>
            </a:r>
            <a:endParaRPr lang="tr-TR" dirty="0" smtClean="0"/>
          </a:p>
          <a:p>
            <a:pPr lvl="1"/>
            <a:r>
              <a:rPr lang="tr-TR" dirty="0" smtClean="0"/>
              <a:t>Kırmızı</a:t>
            </a:r>
          </a:p>
          <a:p>
            <a:pPr lvl="1"/>
            <a:r>
              <a:rPr lang="tr-TR" dirty="0" smtClean="0"/>
              <a:t>Aksaray</a:t>
            </a:r>
          </a:p>
          <a:p>
            <a:pPr lvl="1"/>
            <a:r>
              <a:rPr lang="tr-TR" dirty="0" smtClean="0"/>
              <a:t>Gümüş gri</a:t>
            </a:r>
          </a:p>
          <a:p>
            <a:pPr lvl="1"/>
            <a:r>
              <a:rPr lang="tr-TR" dirty="0" smtClean="0"/>
              <a:t>Hyundai</a:t>
            </a:r>
            <a:endParaRPr lang="tr-TR" dirty="0"/>
          </a:p>
        </p:txBody>
      </p:sp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87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Nesn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965698"/>
              </p:ext>
            </p:extLst>
          </p:nvPr>
        </p:nvGraphicFramePr>
        <p:xfrm>
          <a:off x="2697744" y="1371665"/>
          <a:ext cx="7618412" cy="456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4" name="Document" r:id="rId3" imgW="4368960" imgH="2617920" progId="Word.Document.8">
                  <p:embed/>
                </p:oleObj>
              </mc:Choice>
              <mc:Fallback>
                <p:oleObj name="Document" r:id="rId3" imgW="4368960" imgH="2617920" progId="Word.Document.8">
                  <p:embed/>
                  <p:pic>
                    <p:nvPicPr>
                      <p:cNvPr id="0" name="Object 102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744" y="1371665"/>
                        <a:ext cx="7618412" cy="456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etin Yer Tutucusu 5"/>
          <p:cNvSpPr txBox="1">
            <a:spLocks/>
          </p:cNvSpPr>
          <p:nvPr/>
        </p:nvSpPr>
        <p:spPr>
          <a:xfrm>
            <a:off x="3070747" y="98492"/>
            <a:ext cx="7538290" cy="8416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altLang="tr-TR" dirty="0" smtClean="0">
                <a:solidFill>
                  <a:schemeClr val="bg1"/>
                </a:solidFill>
              </a:rPr>
              <a:t>Kolesterol Verilerinin </a:t>
            </a:r>
            <a:r>
              <a:rPr lang="tr-TR" altLang="tr-TR" dirty="0" err="1" smtClean="0">
                <a:solidFill>
                  <a:schemeClr val="bg1"/>
                </a:solidFill>
              </a:rPr>
              <a:t>Histogram</a:t>
            </a:r>
            <a:r>
              <a:rPr lang="tr-TR" altLang="tr-TR" dirty="0" smtClean="0">
                <a:solidFill>
                  <a:schemeClr val="bg1"/>
                </a:solidFill>
              </a:rPr>
              <a:t> İle Gösterimi 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306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639616" y="0"/>
            <a:ext cx="9552384" cy="764704"/>
          </a:xfrm>
        </p:spPr>
        <p:txBody>
          <a:bodyPr>
            <a:normAutofit/>
          </a:bodyPr>
          <a:lstStyle/>
          <a:p>
            <a:r>
              <a:rPr lang="tr-TR" altLang="tr-TR" dirty="0" smtClean="0"/>
              <a:t>Kolesterol Verilerinin Frekans Poligonu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V="1">
            <a:off x="3238500" y="5334000"/>
            <a:ext cx="3810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3619500" y="4572000"/>
            <a:ext cx="381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4000500" y="45720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4305300" y="44196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4686300" y="4114800"/>
            <a:ext cx="3810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5067300" y="2514600"/>
            <a:ext cx="304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5372100" y="25146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5753100" y="3200400"/>
            <a:ext cx="3048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6057900" y="4038600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6438900" y="3886200"/>
            <a:ext cx="304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6743700" y="3886200"/>
            <a:ext cx="381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7124700" y="4419600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7429500" y="4953000"/>
            <a:ext cx="3810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7810500" y="5105400"/>
            <a:ext cx="3810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8191500" y="52578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V="1">
            <a:off x="8496300" y="5486400"/>
            <a:ext cx="3810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8877300" y="54864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9182100" y="5486400"/>
            <a:ext cx="3810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flipV="1">
            <a:off x="9563100" y="5486400"/>
            <a:ext cx="3048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9867900" y="5486400"/>
            <a:ext cx="3048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flipH="1">
            <a:off x="2933700" y="5486400"/>
            <a:ext cx="3048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2857500" y="5562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25244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47705" y="-6212"/>
            <a:ext cx="9552384" cy="764704"/>
          </a:xfrm>
        </p:spPr>
        <p:txBody>
          <a:bodyPr>
            <a:noAutofit/>
          </a:bodyPr>
          <a:lstStyle/>
          <a:p>
            <a:r>
              <a:rPr lang="tr-TR" sz="3200" dirty="0" smtClean="0"/>
              <a:t>Verilerin Kök ve Yaprak İle Gösterimi</a:t>
            </a:r>
            <a:endParaRPr lang="tr-TR" sz="32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Nesn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713503"/>
              </p:ext>
            </p:extLst>
          </p:nvPr>
        </p:nvGraphicFramePr>
        <p:xfrm>
          <a:off x="4073045" y="1518797"/>
          <a:ext cx="76708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2" name="Document" r:id="rId4" imgW="4193640" imgH="2274120" progId="Word.Document.8">
                  <p:embed/>
                </p:oleObj>
              </mc:Choice>
              <mc:Fallback>
                <p:oleObj name="Document" r:id="rId4" imgW="4193640" imgH="2274120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045" y="1518797"/>
                        <a:ext cx="76708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252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639616" y="21565"/>
            <a:ext cx="9552384" cy="764704"/>
          </a:xfrm>
        </p:spPr>
        <p:txBody>
          <a:bodyPr>
            <a:normAutofit/>
          </a:bodyPr>
          <a:lstStyle/>
          <a:p>
            <a:r>
              <a:rPr lang="tr-TR" dirty="0" smtClean="0"/>
              <a:t>Verilerin Boxplot İle Gösterimi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127120" y="6110363"/>
            <a:ext cx="3960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/>
              <a:t>http://www.ats.ucla.edu/stat/stata/faq/histbox.png</a:t>
            </a:r>
          </a:p>
        </p:txBody>
      </p:sp>
      <p:pic>
        <p:nvPicPr>
          <p:cNvPr id="16386" name="Picture 2" descr="C:\Users\Mevab\Desktop\hist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27" y="1001643"/>
            <a:ext cx="7298993" cy="486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52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929" y="1064628"/>
            <a:ext cx="6083208" cy="54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2639616" y="-27384"/>
            <a:ext cx="9552384" cy="764704"/>
          </a:xfrm>
        </p:spPr>
        <p:txBody>
          <a:bodyPr/>
          <a:lstStyle/>
          <a:p>
            <a:r>
              <a:rPr lang="tr-TR" dirty="0" smtClean="0"/>
              <a:t>Boxplot Bileşenleri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7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2639616" y="-27384"/>
            <a:ext cx="9552384" cy="764704"/>
          </a:xfrm>
        </p:spPr>
        <p:txBody>
          <a:bodyPr/>
          <a:lstStyle/>
          <a:p>
            <a:r>
              <a:rPr lang="tr-TR" dirty="0" smtClean="0"/>
              <a:t>Boxplot Alıştırması</a:t>
            </a:r>
            <a:endParaRPr lang="tr-TR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86" y="813756"/>
            <a:ext cx="10030628" cy="600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7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2639616" y="-27384"/>
            <a:ext cx="9552384" cy="764704"/>
          </a:xfrm>
        </p:spPr>
        <p:txBody>
          <a:bodyPr/>
          <a:lstStyle/>
          <a:p>
            <a:r>
              <a:rPr lang="tr-TR" dirty="0" smtClean="0"/>
              <a:t>Box </a:t>
            </a:r>
            <a:r>
              <a:rPr lang="tr-TR" dirty="0" err="1" smtClean="0"/>
              <a:t>Plots</a:t>
            </a:r>
            <a:r>
              <a:rPr lang="tr-TR" dirty="0" smtClean="0"/>
              <a:t> Alıştırması</a:t>
            </a: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2578658" y="6558003"/>
            <a:ext cx="8701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Howell, D. (2013). </a:t>
            </a:r>
            <a:r>
              <a:rPr lang="en-US" sz="1000" i="1" dirty="0"/>
              <a:t>Fundamental statistics for the behavioral sciences</a:t>
            </a:r>
            <a:r>
              <a:rPr lang="en-US" sz="1000" dirty="0"/>
              <a:t>. </a:t>
            </a:r>
            <a:r>
              <a:rPr lang="en-US" sz="1000" dirty="0" err="1"/>
              <a:t>Cengage</a:t>
            </a:r>
            <a:r>
              <a:rPr lang="en-US" sz="1000" dirty="0"/>
              <a:t> Learning.</a:t>
            </a:r>
            <a:endParaRPr lang="tr-TR" sz="1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240" y="889407"/>
            <a:ext cx="3552825" cy="245745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1" y="3477172"/>
            <a:ext cx="3595748" cy="243614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746" y="3498944"/>
            <a:ext cx="3573319" cy="245361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1" y="898932"/>
            <a:ext cx="3541318" cy="257824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2054" y="2429481"/>
            <a:ext cx="4633746" cy="259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4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527381" y="1087850"/>
            <a:ext cx="11233248" cy="5389150"/>
          </a:xfrm>
        </p:spPr>
        <p:txBody>
          <a:bodyPr>
            <a:normAutofit fontScale="62500" lnSpcReduction="20000"/>
          </a:bodyPr>
          <a:lstStyle/>
          <a:p>
            <a:r>
              <a:rPr lang="tr-TR" dirty="0" smtClean="0"/>
              <a:t>Değişken bir varlıktan diğerine değişiklik gösteren özelliktir ve değişkenlik istatistiğin temelidir.</a:t>
            </a:r>
          </a:p>
          <a:p>
            <a:r>
              <a:rPr lang="tr-TR" dirty="0" smtClean="0"/>
              <a:t>Nicel veriler ölçülebilir </a:t>
            </a:r>
            <a:r>
              <a:rPr lang="tr-TR" dirty="0"/>
              <a:t>miktarları </a:t>
            </a:r>
            <a:r>
              <a:rPr lang="tr-TR" dirty="0" smtClean="0"/>
              <a:t>gösterirler.</a:t>
            </a:r>
          </a:p>
          <a:p>
            <a:r>
              <a:rPr lang="tr-TR" dirty="0" smtClean="0"/>
              <a:t>Nitel veriler varlıkların isim </a:t>
            </a:r>
            <a:r>
              <a:rPr lang="tr-TR" dirty="0"/>
              <a:t>veya etiket değerlerini </a:t>
            </a:r>
            <a:r>
              <a:rPr lang="tr-TR" dirty="0" smtClean="0"/>
              <a:t>gösterir.</a:t>
            </a:r>
          </a:p>
          <a:p>
            <a:r>
              <a:rPr lang="tr-TR" dirty="0" smtClean="0"/>
              <a:t>Kesikli veriler sadece belirli değerler alırken sürekli veriler herhangi bir değer alabilirler.</a:t>
            </a:r>
          </a:p>
          <a:p>
            <a:endParaRPr lang="tr-TR" dirty="0" smtClean="0"/>
          </a:p>
          <a:p>
            <a:r>
              <a:rPr lang="tr-TR" dirty="0" smtClean="0"/>
              <a:t>Kategorik, sıralı, eşit aralıklı ve eşit oranlı olmak üzere dört tane ölçek türü vardır.</a:t>
            </a:r>
          </a:p>
          <a:p>
            <a:pPr lvl="1"/>
            <a:r>
              <a:rPr lang="tr-TR" dirty="0" smtClean="0"/>
              <a:t>-Kategorik: </a:t>
            </a:r>
            <a:r>
              <a:rPr lang="tr-TR" dirty="0"/>
              <a:t>Sayıları kategoriler arasında ayırır. Sayılar miktar veya dereceyi ifade etmez. </a:t>
            </a:r>
            <a:endParaRPr lang="tr-TR" dirty="0" smtClean="0"/>
          </a:p>
          <a:p>
            <a:pPr lvl="1"/>
            <a:r>
              <a:rPr lang="tr-TR" dirty="0" smtClean="0"/>
              <a:t>-Sıralı: </a:t>
            </a:r>
            <a:r>
              <a:rPr lang="tr-TR" dirty="0"/>
              <a:t>Sayıları ölçülen değişken sırasına göre temsil eder.</a:t>
            </a:r>
          </a:p>
          <a:p>
            <a:pPr lvl="1"/>
            <a:r>
              <a:rPr lang="tr-TR" dirty="0" smtClean="0"/>
              <a:t>-Eşit aralıklı: </a:t>
            </a:r>
            <a:r>
              <a:rPr lang="tr-TR" dirty="0"/>
              <a:t>Sayılar arasındaki eşit farklılıklar ölçülen değişken veya özelliklerde ki eşit farklılıkları temsil eder.</a:t>
            </a:r>
          </a:p>
          <a:p>
            <a:pPr lvl="1"/>
            <a:r>
              <a:rPr lang="tr-TR" dirty="0" smtClean="0"/>
              <a:t>-Eşit oranlı: </a:t>
            </a:r>
            <a:r>
              <a:rPr lang="tr-TR" dirty="0"/>
              <a:t>Mutlak sıfır noktasından eşit sayıları temsil eder. Puanları oranlarla veya yüzdelik oranlarla karşılaştırılabilir.</a:t>
            </a:r>
          </a:p>
          <a:p>
            <a:r>
              <a:rPr lang="tr-TR" dirty="0" smtClean="0"/>
              <a:t>Bir çalışmada etkileyen değişken bağımsız, etkilenen değişken ise bağımlı değişkendir. </a:t>
            </a:r>
          </a:p>
          <a:p>
            <a:endParaRPr lang="tr-TR" dirty="0" smtClean="0"/>
          </a:p>
          <a:p>
            <a:r>
              <a:rPr lang="tr-TR" dirty="0" smtClean="0"/>
              <a:t>Frekans dağılımları verileri düzenler ve belirli yorumlar yapılabilecek düzeyde anlamlı hale getirir. </a:t>
            </a:r>
          </a:p>
          <a:p>
            <a:r>
              <a:rPr lang="tr-TR" dirty="0" smtClean="0"/>
              <a:t>Frekans dağılımlarının gösteriminde; yığmalı </a:t>
            </a:r>
            <a:r>
              <a:rPr lang="tr-TR" dirty="0"/>
              <a:t>dağılım, yüzdelik ve yüzdelik </a:t>
            </a:r>
            <a:r>
              <a:rPr lang="tr-TR" dirty="0" smtClean="0"/>
              <a:t>sıra, h</a:t>
            </a:r>
            <a:r>
              <a:rPr lang="en-US" altLang="tr-TR" dirty="0" err="1" smtClean="0"/>
              <a:t>istogram</a:t>
            </a:r>
            <a:r>
              <a:rPr lang="tr-TR" altLang="tr-TR" dirty="0" smtClean="0"/>
              <a:t>, frekans poligonu, kök-yaprak ve </a:t>
            </a:r>
            <a:r>
              <a:rPr lang="tr-TR" altLang="tr-TR" dirty="0" err="1" smtClean="0"/>
              <a:t>boxplotlar</a:t>
            </a:r>
            <a:r>
              <a:rPr lang="tr-TR" altLang="tr-TR" dirty="0" smtClean="0"/>
              <a:t> kullanılmaktadır.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43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AAA8-A16A-4981-80BF-D7C7361EB21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>
          <a:xfrm>
            <a:off x="609600" y="1196753"/>
            <a:ext cx="4262651" cy="4497143"/>
          </a:xfrm>
        </p:spPr>
        <p:txBody>
          <a:bodyPr>
            <a:normAutofit fontScale="92500" lnSpcReduction="20000"/>
          </a:bodyPr>
          <a:lstStyle/>
          <a:p>
            <a:pPr marL="1371600" lvl="2" indent="-457200">
              <a:buFont typeface="+mj-lt"/>
              <a:buAutoNum type="arabicPeriod"/>
            </a:pPr>
            <a:r>
              <a:rPr lang="tr-TR" dirty="0"/>
              <a:t>Maksimum hız</a:t>
            </a:r>
          </a:p>
          <a:p>
            <a:pPr marL="1371600" lvl="2" indent="-457200">
              <a:buFont typeface="+mj-lt"/>
              <a:buAutoNum type="arabicPeriod"/>
            </a:pPr>
            <a:r>
              <a:rPr lang="tr-TR" dirty="0"/>
              <a:t>Beygir gücü</a:t>
            </a:r>
          </a:p>
          <a:p>
            <a:pPr marL="1371600" lvl="2" indent="-457200">
              <a:buFont typeface="+mj-lt"/>
              <a:buAutoNum type="arabicPeriod"/>
            </a:pPr>
            <a:r>
              <a:rPr lang="tr-TR" b="1" dirty="0" smtClean="0">
                <a:solidFill>
                  <a:srgbClr val="FF0000"/>
                </a:solidFill>
              </a:rPr>
              <a:t>Alanı</a:t>
            </a:r>
          </a:p>
          <a:p>
            <a:pPr marL="1371600" lvl="2" indent="-457200">
              <a:buFont typeface="+mj-lt"/>
              <a:buAutoNum type="arabicPeriod"/>
            </a:pPr>
            <a:r>
              <a:rPr lang="tr-TR" dirty="0" smtClean="0"/>
              <a:t>Oda </a:t>
            </a:r>
            <a:r>
              <a:rPr lang="tr-TR" dirty="0"/>
              <a:t>sayısı</a:t>
            </a:r>
          </a:p>
          <a:p>
            <a:pPr marL="1371600" lvl="2" indent="-457200">
              <a:buFont typeface="+mj-lt"/>
              <a:buAutoNum type="arabicPeriod"/>
            </a:pPr>
            <a:endParaRPr lang="tr-TR" dirty="0">
              <a:solidFill>
                <a:srgbClr val="FF0000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tr-TR" b="1" dirty="0" smtClean="0">
                <a:solidFill>
                  <a:srgbClr val="FF0000"/>
                </a:solidFill>
              </a:rPr>
              <a:t>Binanın yapım tarihi</a:t>
            </a:r>
            <a:endParaRPr lang="tr-TR" b="1" dirty="0">
              <a:solidFill>
                <a:srgbClr val="FF0000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endParaRPr lang="tr-TR" dirty="0"/>
          </a:p>
          <a:p>
            <a:pPr marL="1371600" lvl="2" indent="-457200">
              <a:buFont typeface="+mj-lt"/>
              <a:buAutoNum type="arabicPeriod"/>
            </a:pPr>
            <a:r>
              <a:rPr lang="tr-TR" dirty="0" smtClean="0"/>
              <a:t>Kat </a:t>
            </a:r>
            <a:r>
              <a:rPr lang="tr-TR" dirty="0" err="1"/>
              <a:t>no</a:t>
            </a:r>
            <a:endParaRPr lang="tr-TR" dirty="0"/>
          </a:p>
          <a:p>
            <a:pPr marL="1371600" lvl="2" indent="-457200">
              <a:buFont typeface="+mj-lt"/>
              <a:buAutoNum type="arabicPeriod"/>
            </a:pPr>
            <a:r>
              <a:rPr lang="tr-TR" b="1" dirty="0">
                <a:solidFill>
                  <a:srgbClr val="FF0000"/>
                </a:solidFill>
              </a:rPr>
              <a:t>Türkiye’deki satış </a:t>
            </a:r>
            <a:r>
              <a:rPr lang="tr-TR" b="1" dirty="0" smtClean="0">
                <a:solidFill>
                  <a:srgbClr val="FF0000"/>
                </a:solidFill>
              </a:rPr>
              <a:t>sırası</a:t>
            </a:r>
          </a:p>
          <a:p>
            <a:pPr marL="1371600" lvl="2" indent="-457200">
              <a:buFont typeface="+mj-lt"/>
              <a:buAutoNum type="arabicPeriod"/>
            </a:pPr>
            <a:endParaRPr lang="tr-TR" dirty="0"/>
          </a:p>
          <a:p>
            <a:pPr marL="1371600" lvl="2" indent="-457200">
              <a:buFont typeface="+mj-lt"/>
              <a:buAutoNum type="arabicPeriod"/>
            </a:pPr>
            <a:r>
              <a:rPr lang="tr-TR" dirty="0" smtClean="0"/>
              <a:t>Markası</a:t>
            </a:r>
            <a:endParaRPr lang="tr-TR" dirty="0"/>
          </a:p>
          <a:p>
            <a:pPr marL="1371600" lvl="2" indent="-457200">
              <a:buFont typeface="+mj-lt"/>
              <a:buAutoNum type="arabicPeriod"/>
            </a:pPr>
            <a:r>
              <a:rPr lang="tr-TR" dirty="0"/>
              <a:t>Rengi</a:t>
            </a:r>
          </a:p>
          <a:p>
            <a:pPr marL="1371600" lvl="2" indent="-457200">
              <a:buFont typeface="+mj-lt"/>
              <a:buAutoNum type="arabicPeriod"/>
            </a:pPr>
            <a:r>
              <a:rPr lang="tr-TR" b="1" dirty="0" smtClean="0">
                <a:solidFill>
                  <a:srgbClr val="FF0000"/>
                </a:solidFill>
              </a:rPr>
              <a:t>Semt</a:t>
            </a:r>
          </a:p>
          <a:p>
            <a:pPr marL="1371600" lvl="2" indent="-457200">
              <a:buFont typeface="+mj-lt"/>
              <a:buAutoNum type="arabicPeriod"/>
            </a:pPr>
            <a:endParaRPr lang="tr-TR" dirty="0"/>
          </a:p>
          <a:p>
            <a:pPr marL="1371600" lvl="2" indent="-457200">
              <a:buFont typeface="+mj-lt"/>
              <a:buAutoNum type="arabicPeriod"/>
            </a:pPr>
            <a:endParaRPr lang="tr-TR" dirty="0" smtClean="0"/>
          </a:p>
          <a:p>
            <a:pPr marL="1371600" lvl="2" indent="-457200">
              <a:buFont typeface="+mj-lt"/>
              <a:buAutoNum type="arabicPeriod"/>
            </a:pPr>
            <a:endParaRPr lang="tr-TR" dirty="0" smtClean="0"/>
          </a:p>
          <a:p>
            <a:endParaRPr lang="tr-TR" dirty="0"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Değerlerin </a:t>
            </a:r>
            <a:r>
              <a:rPr lang="tr-TR" dirty="0"/>
              <a:t>Ü</a:t>
            </a:r>
            <a:r>
              <a:rPr lang="tr-TR" dirty="0" smtClean="0"/>
              <a:t>stünlükleri</a:t>
            </a:r>
            <a:endParaRPr lang="tr-TR" dirty="0"/>
          </a:p>
        </p:txBody>
      </p:sp>
      <p:grpSp>
        <p:nvGrpSpPr>
          <p:cNvPr id="26" name="Grup 25"/>
          <p:cNvGrpSpPr/>
          <p:nvPr/>
        </p:nvGrpSpPr>
        <p:grpSpPr>
          <a:xfrm>
            <a:off x="6554985" y="1064524"/>
            <a:ext cx="4848041" cy="985240"/>
            <a:chOff x="6766204" y="1064525"/>
            <a:chExt cx="4848041" cy="985240"/>
          </a:xfrm>
        </p:grpSpPr>
        <p:sp>
          <p:nvSpPr>
            <p:cNvPr id="8" name="Dikdörtgen 7"/>
            <p:cNvSpPr/>
            <p:nvPr/>
          </p:nvSpPr>
          <p:spPr>
            <a:xfrm>
              <a:off x="6766204" y="1624084"/>
              <a:ext cx="668741" cy="423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dirty="0"/>
                <a:t>6</a:t>
              </a:r>
              <a:r>
                <a:rPr lang="tr-TR" sz="1600" dirty="0" smtClean="0"/>
                <a:t>0 m</a:t>
              </a:r>
              <a:r>
                <a:rPr lang="tr-TR" sz="1600" baseline="30000" dirty="0" smtClean="0"/>
                <a:t>2</a:t>
              </a:r>
              <a:endParaRPr lang="tr-TR" sz="1600" baseline="30000" dirty="0"/>
            </a:p>
          </p:txBody>
        </p:sp>
        <p:sp>
          <p:nvSpPr>
            <p:cNvPr id="9" name="Dikdörtgen 8"/>
            <p:cNvSpPr/>
            <p:nvPr/>
          </p:nvSpPr>
          <p:spPr>
            <a:xfrm>
              <a:off x="7970298" y="1517502"/>
              <a:ext cx="1015620" cy="5322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120 m</a:t>
              </a:r>
              <a:r>
                <a:rPr lang="tr-TR" baseline="30000" dirty="0" smtClean="0"/>
                <a:t>2</a:t>
              </a:r>
              <a:endParaRPr lang="tr-TR" baseline="30000" dirty="0"/>
            </a:p>
          </p:txBody>
        </p:sp>
        <p:sp>
          <p:nvSpPr>
            <p:cNvPr id="10" name="Dikdörtgen 9"/>
            <p:cNvSpPr/>
            <p:nvPr/>
          </p:nvSpPr>
          <p:spPr>
            <a:xfrm>
              <a:off x="9538647" y="1064525"/>
              <a:ext cx="2075598" cy="982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240 m</a:t>
              </a:r>
              <a:r>
                <a:rPr lang="tr-TR" baseline="30000" dirty="0" smtClean="0"/>
                <a:t>2</a:t>
              </a:r>
              <a:endParaRPr lang="tr-TR" baseline="30000" dirty="0"/>
            </a:p>
          </p:txBody>
        </p:sp>
      </p:grpSp>
      <p:grpSp>
        <p:nvGrpSpPr>
          <p:cNvPr id="25" name="Grup 24"/>
          <p:cNvGrpSpPr/>
          <p:nvPr/>
        </p:nvGrpSpPr>
        <p:grpSpPr>
          <a:xfrm>
            <a:off x="7532421" y="2411674"/>
            <a:ext cx="3891075" cy="739253"/>
            <a:chOff x="7288712" y="2524836"/>
            <a:chExt cx="3891075" cy="739253"/>
          </a:xfrm>
        </p:grpSpPr>
        <p:sp>
          <p:nvSpPr>
            <p:cNvPr id="12" name="Dikdörtgen 11"/>
            <p:cNvSpPr/>
            <p:nvPr/>
          </p:nvSpPr>
          <p:spPr>
            <a:xfrm>
              <a:off x="7288712" y="2852382"/>
              <a:ext cx="1078173" cy="3980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1990</a:t>
              </a:r>
              <a:endParaRPr lang="tr-TR" baseline="30000" dirty="0"/>
            </a:p>
          </p:txBody>
        </p:sp>
        <p:sp>
          <p:nvSpPr>
            <p:cNvPr id="13" name="Dikdörtgen 12"/>
            <p:cNvSpPr/>
            <p:nvPr/>
          </p:nvSpPr>
          <p:spPr>
            <a:xfrm>
              <a:off x="8625383" y="2690883"/>
              <a:ext cx="1066800" cy="5732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2000</a:t>
              </a:r>
              <a:endParaRPr lang="tr-TR" baseline="30000" dirty="0"/>
            </a:p>
          </p:txBody>
        </p:sp>
        <p:sp>
          <p:nvSpPr>
            <p:cNvPr id="14" name="Dikdörtgen 13"/>
            <p:cNvSpPr/>
            <p:nvPr/>
          </p:nvSpPr>
          <p:spPr>
            <a:xfrm>
              <a:off x="9935567" y="2524836"/>
              <a:ext cx="1244220" cy="7392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2010</a:t>
              </a:r>
              <a:endParaRPr lang="tr-TR" baseline="30000" dirty="0"/>
            </a:p>
          </p:txBody>
        </p:sp>
      </p:grpSp>
      <p:grpSp>
        <p:nvGrpSpPr>
          <p:cNvPr id="24" name="Grup 23"/>
          <p:cNvGrpSpPr/>
          <p:nvPr/>
        </p:nvGrpSpPr>
        <p:grpSpPr>
          <a:xfrm flipH="1">
            <a:off x="5667818" y="3382724"/>
            <a:ext cx="5767866" cy="932597"/>
            <a:chOff x="5072414" y="3425588"/>
            <a:chExt cx="5354475" cy="932597"/>
          </a:xfrm>
        </p:grpSpPr>
        <p:sp>
          <p:nvSpPr>
            <p:cNvPr id="16" name="Dikdörtgen 15"/>
            <p:cNvSpPr/>
            <p:nvPr/>
          </p:nvSpPr>
          <p:spPr>
            <a:xfrm>
              <a:off x="6346207" y="3501007"/>
              <a:ext cx="1078173" cy="8480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2.</a:t>
              </a:r>
            </a:p>
            <a:p>
              <a:pPr algn="ctr"/>
              <a:r>
                <a:rPr lang="tr-TR" baseline="30000" dirty="0" smtClean="0"/>
                <a:t>9500</a:t>
              </a:r>
              <a:endParaRPr lang="tr-TR" baseline="30000" dirty="0"/>
            </a:p>
          </p:txBody>
        </p:sp>
        <p:sp>
          <p:nvSpPr>
            <p:cNvPr id="17" name="Dikdörtgen 16"/>
            <p:cNvSpPr/>
            <p:nvPr/>
          </p:nvSpPr>
          <p:spPr>
            <a:xfrm>
              <a:off x="7543800" y="3643952"/>
              <a:ext cx="1066800" cy="7142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3.</a:t>
              </a:r>
            </a:p>
            <a:p>
              <a:pPr algn="ctr"/>
              <a:r>
                <a:rPr lang="tr-TR" baseline="30000" dirty="0" smtClean="0"/>
                <a:t>7000</a:t>
              </a:r>
              <a:endParaRPr lang="tr-TR" baseline="30000" dirty="0"/>
            </a:p>
          </p:txBody>
        </p:sp>
        <p:sp>
          <p:nvSpPr>
            <p:cNvPr id="18" name="Dikdörtgen 17"/>
            <p:cNvSpPr/>
            <p:nvPr/>
          </p:nvSpPr>
          <p:spPr>
            <a:xfrm>
              <a:off x="8776646" y="3995115"/>
              <a:ext cx="1650243" cy="3630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4. </a:t>
              </a:r>
            </a:p>
            <a:p>
              <a:pPr algn="ctr"/>
              <a:r>
                <a:rPr lang="tr-TR" baseline="30000" dirty="0" smtClean="0"/>
                <a:t>6800</a:t>
              </a:r>
              <a:endParaRPr lang="tr-TR" baseline="30000" dirty="0"/>
            </a:p>
          </p:txBody>
        </p:sp>
        <p:sp>
          <p:nvSpPr>
            <p:cNvPr id="19" name="Dikdörtgen 18"/>
            <p:cNvSpPr/>
            <p:nvPr/>
          </p:nvSpPr>
          <p:spPr>
            <a:xfrm>
              <a:off x="5072414" y="3425588"/>
              <a:ext cx="1078173" cy="8916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1</a:t>
              </a:r>
              <a:r>
                <a:rPr lang="tr-TR" dirty="0" smtClean="0"/>
                <a:t> .</a:t>
              </a:r>
            </a:p>
            <a:p>
              <a:pPr algn="ctr"/>
              <a:r>
                <a:rPr lang="tr-TR" baseline="30000" dirty="0" smtClean="0"/>
                <a:t>10.000</a:t>
              </a:r>
              <a:endParaRPr lang="tr-TR" baseline="30000" dirty="0"/>
            </a:p>
          </p:txBody>
        </p:sp>
      </p:grpSp>
      <p:sp>
        <p:nvSpPr>
          <p:cNvPr id="20" name="Dikdörtgen 19"/>
          <p:cNvSpPr/>
          <p:nvPr/>
        </p:nvSpPr>
        <p:spPr>
          <a:xfrm>
            <a:off x="6909178" y="4867698"/>
            <a:ext cx="1078173" cy="57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Konaklı</a:t>
            </a:r>
            <a:endParaRPr lang="tr-TR" baseline="30000" dirty="0"/>
          </a:p>
        </p:txBody>
      </p:sp>
      <p:sp>
        <p:nvSpPr>
          <p:cNvPr id="21" name="Dikdörtgen 20"/>
          <p:cNvSpPr/>
          <p:nvPr/>
        </p:nvSpPr>
        <p:spPr>
          <a:xfrm>
            <a:off x="8569656" y="4867698"/>
            <a:ext cx="1066800" cy="57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</a:t>
            </a:r>
            <a:r>
              <a:rPr lang="tr-TR" dirty="0" smtClean="0"/>
              <a:t>eşirli</a:t>
            </a:r>
            <a:endParaRPr lang="tr-TR" baseline="30000" dirty="0"/>
          </a:p>
        </p:txBody>
      </p:sp>
      <p:sp>
        <p:nvSpPr>
          <p:cNvPr id="22" name="Dikdörtgen 21"/>
          <p:cNvSpPr/>
          <p:nvPr/>
        </p:nvSpPr>
        <p:spPr>
          <a:xfrm>
            <a:off x="5236186" y="4867698"/>
            <a:ext cx="1244220" cy="57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Toroslar</a:t>
            </a:r>
            <a:endParaRPr lang="tr-TR" baseline="30000" dirty="0"/>
          </a:p>
        </p:txBody>
      </p:sp>
      <p:sp>
        <p:nvSpPr>
          <p:cNvPr id="23" name="Dikdörtgen 22"/>
          <p:cNvSpPr/>
          <p:nvPr/>
        </p:nvSpPr>
        <p:spPr>
          <a:xfrm>
            <a:off x="10141094" y="4848688"/>
            <a:ext cx="1312461" cy="57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Dadaşkent</a:t>
            </a:r>
            <a:endParaRPr lang="tr-TR" baseline="30000" dirty="0"/>
          </a:p>
        </p:txBody>
      </p:sp>
      <p:sp>
        <p:nvSpPr>
          <p:cNvPr id="27" name="Dikdörtgen 26"/>
          <p:cNvSpPr/>
          <p:nvPr/>
        </p:nvSpPr>
        <p:spPr>
          <a:xfrm>
            <a:off x="5071036" y="1848133"/>
            <a:ext cx="1078173" cy="199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30 m</a:t>
            </a:r>
            <a:r>
              <a:rPr lang="tr-TR" baseline="30000" dirty="0" smtClean="0"/>
              <a:t>2</a:t>
            </a:r>
            <a:endParaRPr lang="tr-TR" baseline="30000" dirty="0"/>
          </a:p>
        </p:txBody>
      </p:sp>
      <p:sp>
        <p:nvSpPr>
          <p:cNvPr id="28" name="Dikdörtgen 27"/>
          <p:cNvSpPr/>
          <p:nvPr/>
        </p:nvSpPr>
        <p:spPr>
          <a:xfrm>
            <a:off x="6199979" y="2931562"/>
            <a:ext cx="1078173" cy="199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1980</a:t>
            </a:r>
            <a:endParaRPr lang="tr-TR" baseline="30000" dirty="0"/>
          </a:p>
        </p:txBody>
      </p:sp>
    </p:spTree>
    <p:extLst>
      <p:ext uri="{BB962C8B-B14F-4D97-AF65-F5344CB8AC3E}">
        <p14:creationId xmlns:p14="http://schemas.microsoft.com/office/powerpoint/2010/main" val="355082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543888165"/>
              </p:ext>
            </p:extLst>
          </p:nvPr>
        </p:nvGraphicFramePr>
        <p:xfrm>
          <a:off x="2167725" y="91571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2429252" y="192947"/>
            <a:ext cx="9552384" cy="76470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Veri </a:t>
            </a:r>
            <a:r>
              <a:rPr lang="tr-TR" dirty="0"/>
              <a:t>Türleri</a:t>
            </a:r>
            <a:br>
              <a:rPr lang="tr-TR" dirty="0"/>
            </a:br>
            <a:r>
              <a:rPr lang="tr-TR" dirty="0">
                <a:solidFill>
                  <a:schemeClr val="bg1"/>
                </a:solidFill>
              </a:rPr>
              <a:t/>
            </a:r>
            <a:br>
              <a:rPr lang="tr-TR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2976" y="1522480"/>
            <a:ext cx="1386438" cy="457203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altLang="tr-T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Nicel</a:t>
            </a:r>
            <a:endParaRPr lang="en-US" altLang="tr-T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279632" y="1495343"/>
            <a:ext cx="1407703" cy="458737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r-TR" altLang="tr-T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Nitel</a:t>
            </a:r>
            <a:endParaRPr lang="en-US" altLang="tr-T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441790" y="1762377"/>
            <a:ext cx="4444421" cy="340093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542925" lvl="2"/>
            <a:r>
              <a:rPr lang="tr-TR" sz="2400" dirty="0" smtClean="0"/>
              <a:t>Ölçülebilir </a:t>
            </a:r>
            <a:r>
              <a:rPr lang="tr-TR" sz="2400" dirty="0"/>
              <a:t>miktarları </a:t>
            </a:r>
            <a:r>
              <a:rPr lang="tr-TR" sz="2400" dirty="0" smtClean="0"/>
              <a:t>gösterirler.</a:t>
            </a:r>
          </a:p>
          <a:p>
            <a:pPr marL="542925" lvl="2"/>
            <a:endParaRPr lang="tr-TR" sz="2400" dirty="0" smtClean="0"/>
          </a:p>
          <a:p>
            <a:pPr marL="542925" lvl="2"/>
            <a:r>
              <a:rPr lang="tr-TR" sz="2400" dirty="0" smtClean="0"/>
              <a:t>Örneğin</a:t>
            </a:r>
            <a:r>
              <a:rPr lang="tr-TR" sz="2400" dirty="0"/>
              <a:t>; </a:t>
            </a:r>
            <a:endParaRPr lang="tr-TR" sz="2400" dirty="0" smtClean="0"/>
          </a:p>
          <a:p>
            <a:pPr marL="885825" lvl="2" indent="-342900">
              <a:buFont typeface="Wingdings" pitchFamily="2" charset="2"/>
              <a:buChar char="ü"/>
            </a:pPr>
            <a:r>
              <a:rPr lang="tr-TR" sz="2400" dirty="0" smtClean="0"/>
              <a:t>Şehir Nüfusu</a:t>
            </a:r>
          </a:p>
          <a:p>
            <a:pPr marL="885825" lvl="2" indent="-342900">
              <a:buFont typeface="Wingdings" pitchFamily="2" charset="2"/>
              <a:buChar char="ü"/>
            </a:pPr>
            <a:r>
              <a:rPr lang="tr-TR" sz="2400" dirty="0" smtClean="0"/>
              <a:t>Şehrin </a:t>
            </a:r>
            <a:r>
              <a:rPr lang="tr-TR" sz="2400" dirty="0"/>
              <a:t>ölçülebilir bir </a:t>
            </a:r>
            <a:r>
              <a:rPr lang="tr-TR" sz="2400" dirty="0" smtClean="0"/>
              <a:t>özelliği</a:t>
            </a:r>
          </a:p>
          <a:p>
            <a:pPr marL="885825" lvl="2" indent="-342900">
              <a:buFont typeface="Wingdings" pitchFamily="2" charset="2"/>
              <a:buChar char="ü"/>
            </a:pPr>
            <a:r>
              <a:rPr lang="tr-TR" sz="2400" dirty="0" smtClean="0"/>
              <a:t>Semboller</a:t>
            </a:r>
            <a:r>
              <a:rPr lang="en-US" sz="2400" dirty="0"/>
              <a:t>(e.g., </a:t>
            </a:r>
            <a:r>
              <a:rPr lang="en-US" sz="2400" i="1" dirty="0"/>
              <a:t>x</a:t>
            </a:r>
            <a:r>
              <a:rPr lang="en-US" sz="2400" dirty="0"/>
              <a:t>, </a:t>
            </a:r>
            <a:r>
              <a:rPr lang="en-US" sz="2400" i="1" dirty="0"/>
              <a:t>y</a:t>
            </a:r>
            <a:r>
              <a:rPr lang="en-US" sz="2400" dirty="0"/>
              <a:t>, or </a:t>
            </a:r>
            <a:r>
              <a:rPr lang="en-US" sz="2400" i="1" dirty="0"/>
              <a:t>z</a:t>
            </a:r>
            <a:r>
              <a:rPr lang="en-US" sz="2400" dirty="0" smtClean="0"/>
              <a:t>)</a:t>
            </a:r>
            <a:endParaRPr lang="tr-TR" sz="2400" dirty="0" smtClean="0"/>
          </a:p>
          <a:p>
            <a:pPr marL="542925" lvl="2"/>
            <a:endParaRPr lang="en-US" sz="2300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7282952" y="1778044"/>
            <a:ext cx="4487630" cy="335476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542925" lvl="2"/>
            <a:r>
              <a:rPr lang="tr-TR" sz="2400" dirty="0"/>
              <a:t>İ</a:t>
            </a:r>
            <a:r>
              <a:rPr lang="tr-TR" sz="2400" dirty="0" smtClean="0"/>
              <a:t>sim </a:t>
            </a:r>
            <a:r>
              <a:rPr lang="tr-TR" sz="2400" dirty="0"/>
              <a:t>veya etiket değerlerini </a:t>
            </a:r>
            <a:r>
              <a:rPr lang="tr-TR" sz="2400" dirty="0" smtClean="0"/>
              <a:t>alır.</a:t>
            </a:r>
          </a:p>
          <a:p>
            <a:pPr marL="542925" lvl="2"/>
            <a:endParaRPr lang="tr-TR" sz="2400" dirty="0" smtClean="0"/>
          </a:p>
          <a:p>
            <a:pPr marL="542925" lvl="2"/>
            <a:r>
              <a:rPr lang="tr-TR" sz="2400" dirty="0" smtClean="0"/>
              <a:t>Örneğin</a:t>
            </a:r>
            <a:r>
              <a:rPr lang="tr-TR" sz="2400" dirty="0"/>
              <a:t>; </a:t>
            </a:r>
            <a:endParaRPr lang="tr-TR" sz="2400" dirty="0" smtClean="0"/>
          </a:p>
          <a:p>
            <a:pPr marL="885825" lvl="2" indent="-342900">
              <a:buFont typeface="Wingdings" pitchFamily="2" charset="2"/>
              <a:buChar char="ü"/>
            </a:pPr>
            <a:r>
              <a:rPr lang="tr-TR" sz="2400" dirty="0" smtClean="0"/>
              <a:t>Bir </a:t>
            </a:r>
            <a:r>
              <a:rPr lang="tr-TR" sz="2400" dirty="0"/>
              <a:t>topun rengi </a:t>
            </a:r>
            <a:endParaRPr lang="tr-TR" sz="2400" dirty="0" smtClean="0"/>
          </a:p>
          <a:p>
            <a:pPr marL="885825" lvl="2" indent="-342900">
              <a:buFont typeface="Wingdings" pitchFamily="2" charset="2"/>
              <a:buChar char="ü"/>
            </a:pPr>
            <a:r>
              <a:rPr lang="tr-TR" sz="2400" dirty="0" smtClean="0"/>
              <a:t>Bir </a:t>
            </a:r>
            <a:r>
              <a:rPr lang="tr-TR" sz="2400" dirty="0"/>
              <a:t>köpeğin </a:t>
            </a:r>
            <a:r>
              <a:rPr lang="tr-TR" sz="2400" dirty="0" smtClean="0"/>
              <a:t>cinsi</a:t>
            </a:r>
          </a:p>
          <a:p>
            <a:pPr marL="885825" lvl="2" indent="-342900">
              <a:buFont typeface="Wingdings" pitchFamily="2" charset="2"/>
              <a:buChar char="ü"/>
            </a:pPr>
            <a:endParaRPr lang="tr-TR" sz="2400" dirty="0"/>
          </a:p>
          <a:p>
            <a:pPr marL="885825" lvl="2" indent="-342900">
              <a:buFont typeface="Wingdings" pitchFamily="2" charset="2"/>
              <a:buChar char="ü"/>
            </a:pPr>
            <a:endParaRPr lang="tr-TR" sz="2400" dirty="0" smtClean="0"/>
          </a:p>
          <a:p>
            <a:pPr marL="885825" lvl="2" indent="-342900">
              <a:buFont typeface="Wingdings" pitchFamily="2" charset="2"/>
              <a:buChar char="ü"/>
            </a:pPr>
            <a:endParaRPr lang="en-US" sz="2000" dirty="0"/>
          </a:p>
        </p:txBody>
      </p:sp>
      <p:sp>
        <p:nvSpPr>
          <p:cNvPr id="10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Veri </a:t>
            </a:r>
            <a:r>
              <a:rPr lang="tr-TR" dirty="0"/>
              <a:t>Türleri</a:t>
            </a:r>
            <a:br>
              <a:rPr lang="tr-TR" dirty="0"/>
            </a:br>
            <a:r>
              <a:rPr lang="tr-TR" dirty="0">
                <a:solidFill>
                  <a:schemeClr val="bg1"/>
                </a:solidFill>
              </a:rPr>
              <a:t/>
            </a:r>
            <a:br>
              <a:rPr lang="tr-TR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/>
          <p:cNvSpPr txBox="1"/>
          <p:nvPr/>
        </p:nvSpPr>
        <p:spPr>
          <a:xfrm>
            <a:off x="7372647" y="2101418"/>
            <a:ext cx="4444421" cy="34778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tr-TR" sz="2000" dirty="0"/>
              <a:t>Minimum veya maksimum değer arasında herhangi bir değer alabilirler</a:t>
            </a:r>
            <a:r>
              <a:rPr lang="tr-TR" sz="2000" dirty="0" smtClean="0"/>
              <a:t>.</a:t>
            </a:r>
          </a:p>
          <a:p>
            <a:pPr lvl="1"/>
            <a:r>
              <a:rPr lang="tr-TR" sz="2000" b="1" dirty="0" smtClean="0"/>
              <a:t>Örneğin;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tr-TR" sz="2000" dirty="0" smtClean="0"/>
              <a:t>Bir kişinin ağırlığı 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tr-TR" sz="2000" dirty="0" smtClean="0"/>
              <a:t>Bir çocuğun boyu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tr-TR" sz="2000" dirty="0" smtClean="0"/>
              <a:t>Bir arsanın fiyatı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tr-TR" sz="2000" dirty="0" smtClean="0"/>
              <a:t>Bir sorunun çözülme süresi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tr-TR" sz="2000" dirty="0" smtClean="0"/>
              <a:t>Bir ilacın etki süresi</a:t>
            </a:r>
            <a:endParaRPr lang="tr-TR" sz="2000" dirty="0"/>
          </a:p>
          <a:p>
            <a:pPr lvl="1"/>
            <a:endParaRPr lang="tr-TR" sz="2000" dirty="0" smtClean="0"/>
          </a:p>
          <a:p>
            <a:pPr lvl="1"/>
            <a:endParaRPr lang="tr-TR" sz="2000" dirty="0" smtClean="0"/>
          </a:p>
        </p:txBody>
      </p:sp>
      <p:sp>
        <p:nvSpPr>
          <p:cNvPr id="9" name="Metin kutusu 8"/>
          <p:cNvSpPr txBox="1"/>
          <p:nvPr/>
        </p:nvSpPr>
        <p:spPr>
          <a:xfrm>
            <a:off x="1696647" y="2084227"/>
            <a:ext cx="3927654" cy="34778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tr-TR" sz="2000" dirty="0"/>
              <a:t>Sayarak bulunan değerlerdir. Sadece belli değerleri alırlar</a:t>
            </a:r>
            <a:r>
              <a:rPr lang="tr-TR" sz="2000" dirty="0" smtClean="0"/>
              <a:t>.</a:t>
            </a:r>
          </a:p>
          <a:p>
            <a:pPr marL="446088">
              <a:tabLst>
                <a:tab pos="446088" algn="l"/>
              </a:tabLst>
            </a:pPr>
            <a:r>
              <a:rPr lang="tr-TR" sz="2000" b="1" dirty="0"/>
              <a:t>Örneğin;</a:t>
            </a:r>
          </a:p>
          <a:p>
            <a:pPr marL="788988" indent="-342900">
              <a:buFont typeface="Wingdings" pitchFamily="2" charset="2"/>
              <a:buChar char="ü"/>
              <a:tabLst>
                <a:tab pos="446088" algn="l"/>
              </a:tabLst>
            </a:pPr>
            <a:r>
              <a:rPr lang="tr-TR" sz="2000" dirty="0" smtClean="0"/>
              <a:t>Bir öğrencinin sınıfı</a:t>
            </a:r>
            <a:endParaRPr lang="tr-TR" sz="2000" dirty="0"/>
          </a:p>
          <a:p>
            <a:pPr marL="788988" indent="-342900">
              <a:buFont typeface="Wingdings" pitchFamily="2" charset="2"/>
              <a:buChar char="ü"/>
              <a:tabLst>
                <a:tab pos="446088" algn="l"/>
              </a:tabLst>
            </a:pPr>
            <a:r>
              <a:rPr lang="tr-TR" sz="2000" dirty="0" smtClean="0"/>
              <a:t>Yapılan </a:t>
            </a:r>
            <a:r>
              <a:rPr lang="tr-TR" sz="2000" dirty="0"/>
              <a:t>telefon görüşmesi</a:t>
            </a:r>
          </a:p>
          <a:p>
            <a:pPr marL="788988" indent="-342900">
              <a:buFont typeface="Wingdings" pitchFamily="2" charset="2"/>
              <a:buChar char="ü"/>
              <a:tabLst>
                <a:tab pos="446088" algn="l"/>
              </a:tabLst>
            </a:pPr>
            <a:r>
              <a:rPr lang="tr-TR" sz="2000" dirty="0"/>
              <a:t>Ağızdaki diş sayısı</a:t>
            </a:r>
          </a:p>
          <a:p>
            <a:pPr marL="788988" indent="-342900">
              <a:buFont typeface="Wingdings" pitchFamily="2" charset="2"/>
              <a:buChar char="ü"/>
              <a:tabLst>
                <a:tab pos="446088" algn="l"/>
              </a:tabLst>
            </a:pPr>
            <a:r>
              <a:rPr lang="tr-TR" sz="2000" dirty="0"/>
              <a:t>Ailedeki çocuk </a:t>
            </a:r>
            <a:r>
              <a:rPr lang="tr-TR" sz="2000" dirty="0" smtClean="0"/>
              <a:t>sayısı</a:t>
            </a:r>
          </a:p>
          <a:p>
            <a:pPr marL="788988" indent="-342900">
              <a:buFont typeface="Wingdings" pitchFamily="2" charset="2"/>
              <a:buChar char="ü"/>
              <a:tabLst>
                <a:tab pos="446088" algn="l"/>
              </a:tabLst>
            </a:pPr>
            <a:r>
              <a:rPr lang="tr-TR" sz="2000" dirty="0" smtClean="0"/>
              <a:t>Sahip olunan ayakkabı sayısı</a:t>
            </a:r>
          </a:p>
          <a:p>
            <a:pPr marL="788988" indent="-342900">
              <a:buFont typeface="Wingdings" pitchFamily="2" charset="2"/>
              <a:buChar char="ü"/>
              <a:tabLst>
                <a:tab pos="446088" algn="l"/>
              </a:tabLst>
            </a:pPr>
            <a:r>
              <a:rPr lang="tr-TR" sz="2000" dirty="0" smtClean="0"/>
              <a:t>Bir paranın 3 kez havaya atılması sonucunda yazı gelme sayısı  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77424" y="1898860"/>
            <a:ext cx="1892569" cy="56160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tr-TR" altLang="tr-TR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tr-TR" altLang="tr-T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Kategorik</a:t>
            </a:r>
            <a:r>
              <a:rPr lang="en-US" altLang="tr-T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/</a:t>
            </a:r>
            <a:r>
              <a:rPr lang="tr-TR" altLang="tr-T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tr-TR" altLang="tr-TR" sz="1600" b="1" dirty="0">
                <a:solidFill>
                  <a:schemeClr val="bg1"/>
                </a:solidFill>
                <a:latin typeface="Arial" panose="020B0604020202020204" pitchFamily="34" charset="0"/>
              </a:rPr>
              <a:t>Kesikli</a:t>
            </a:r>
            <a:endParaRPr lang="en-US" altLang="tr-T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endParaRPr lang="en-US" altLang="tr-T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822355" y="1902592"/>
            <a:ext cx="1984162" cy="56262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tr-TR" altLang="tr-TR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tr-TR" altLang="tr-TR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Boyutlu</a:t>
            </a:r>
            <a:r>
              <a:rPr lang="en-US" altLang="tr-T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/</a:t>
            </a:r>
            <a:r>
              <a:rPr lang="tr-TR" altLang="tr-TR" b="1" dirty="0">
                <a:solidFill>
                  <a:schemeClr val="bg1"/>
                </a:solidFill>
                <a:latin typeface="Arial" panose="020B0604020202020204" pitchFamily="34" charset="0"/>
              </a:rPr>
              <a:t> Sürekli</a:t>
            </a:r>
            <a:endParaRPr lang="en-US" altLang="tr-TR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endParaRPr lang="en-US" altLang="tr-T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Başlık 1"/>
          <p:cNvSpPr>
            <a:spLocks noGrp="1"/>
          </p:cNvSpPr>
          <p:nvPr>
            <p:ph type="title"/>
          </p:nvPr>
        </p:nvSpPr>
        <p:spPr>
          <a:xfrm>
            <a:off x="2429252" y="192947"/>
            <a:ext cx="9552384" cy="76470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Veri </a:t>
            </a:r>
            <a:r>
              <a:rPr lang="tr-TR" dirty="0"/>
              <a:t>Türleri</a:t>
            </a:r>
            <a:br>
              <a:rPr lang="tr-TR" dirty="0"/>
            </a:br>
            <a:r>
              <a:rPr lang="tr-TR" dirty="0">
                <a:solidFill>
                  <a:schemeClr val="bg1"/>
                </a:solidFill>
              </a:rPr>
              <a:t/>
            </a:r>
            <a:br>
              <a:rPr lang="tr-TR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459" name="Picture 3" descr="C:\Users\Mevab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477" y="1232295"/>
            <a:ext cx="6179225" cy="347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etin kutusu 13"/>
          <p:cNvSpPr txBox="1"/>
          <p:nvPr/>
        </p:nvSpPr>
        <p:spPr>
          <a:xfrm>
            <a:off x="179474" y="814216"/>
            <a:ext cx="8937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8288" algn="l"/>
              </a:tabLst>
            </a:pPr>
            <a:r>
              <a:rPr lang="tr-TR" sz="2000" dirty="0"/>
              <a:t>Sayısal değişkenler </a:t>
            </a:r>
            <a:r>
              <a:rPr lang="tr-TR" sz="2000" b="1" dirty="0" smtClean="0"/>
              <a:t>«Kesikli»</a:t>
            </a:r>
            <a:r>
              <a:rPr lang="tr-TR" sz="2000" dirty="0" smtClean="0"/>
              <a:t> </a:t>
            </a:r>
            <a:r>
              <a:rPr lang="tr-TR" sz="2000" dirty="0"/>
              <a:t>ve </a:t>
            </a:r>
            <a:r>
              <a:rPr lang="tr-TR" sz="2000" b="1" dirty="0" smtClean="0"/>
              <a:t>«Sürekli»</a:t>
            </a:r>
            <a:r>
              <a:rPr lang="tr-TR" sz="2000" dirty="0" smtClean="0"/>
              <a:t> değişkenler olarak gruplandırılırlar. </a:t>
            </a:r>
            <a:endParaRPr lang="tr-TR" sz="2000" dirty="0"/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2429252" y="192947"/>
            <a:ext cx="9552384" cy="76470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Veri </a:t>
            </a:r>
            <a:r>
              <a:rPr lang="tr-TR" dirty="0"/>
              <a:t>Türleri</a:t>
            </a:r>
            <a:br>
              <a:rPr lang="tr-TR" dirty="0"/>
            </a:br>
            <a:r>
              <a:rPr lang="tr-TR" dirty="0">
                <a:solidFill>
                  <a:schemeClr val="bg1"/>
                </a:solidFill>
              </a:rPr>
              <a:t/>
            </a:r>
            <a:br>
              <a:rPr lang="tr-TR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940192"/>
              </p:ext>
            </p:extLst>
          </p:nvPr>
        </p:nvGraphicFramePr>
        <p:xfrm>
          <a:off x="3529303" y="4952309"/>
          <a:ext cx="5191616" cy="17949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5808"/>
                <a:gridCol w="2595808"/>
              </a:tblGrid>
              <a:tr h="35898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Kesikli Değişken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Sürekli</a:t>
                      </a:r>
                      <a:r>
                        <a:rPr lang="tr-TR" sz="1400" baseline="0" dirty="0" smtClean="0"/>
                        <a:t> Değişken</a:t>
                      </a:r>
                      <a:endParaRPr lang="tr-TR" sz="1400" dirty="0"/>
                    </a:p>
                  </a:txBody>
                  <a:tcPr/>
                </a:tc>
              </a:tr>
              <a:tr h="35898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Memleket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Zaman</a:t>
                      </a:r>
                      <a:endParaRPr lang="tr-TR" sz="1400" dirty="0"/>
                    </a:p>
                  </a:txBody>
                  <a:tcPr/>
                </a:tc>
              </a:tr>
              <a:tr h="35898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Madalya sayısı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Hız</a:t>
                      </a:r>
                      <a:endParaRPr lang="tr-TR" sz="1400" dirty="0"/>
                    </a:p>
                  </a:txBody>
                  <a:tcPr/>
                </a:tc>
              </a:tr>
              <a:tr h="35898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Karakteristik özellik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Ses</a:t>
                      </a:r>
                      <a:endParaRPr lang="tr-TR" sz="1400" dirty="0"/>
                    </a:p>
                  </a:txBody>
                  <a:tcPr/>
                </a:tc>
              </a:tr>
              <a:tr h="35898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İlgi alanı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Yoğunluk </a:t>
                      </a:r>
                      <a:endParaRPr lang="tr-T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Dikdörtgen 9"/>
          <p:cNvSpPr/>
          <p:nvPr/>
        </p:nvSpPr>
        <p:spPr>
          <a:xfrm>
            <a:off x="4469292" y="4637849"/>
            <a:ext cx="30235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/>
              <a:t>http://i.ytimg.com/vi/WX0hnuniLpI/maxresdefault.jpg</a:t>
            </a:r>
          </a:p>
        </p:txBody>
      </p:sp>
    </p:spTree>
    <p:extLst>
      <p:ext uri="{BB962C8B-B14F-4D97-AF65-F5344CB8AC3E}">
        <p14:creationId xmlns:p14="http://schemas.microsoft.com/office/powerpoint/2010/main" val="95093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8298</TotalTime>
  <Words>1551</Words>
  <Application>Microsoft Office PowerPoint</Application>
  <PresentationFormat>Geniş ekran</PresentationFormat>
  <Paragraphs>585</Paragraphs>
  <Slides>47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55" baseType="lpstr">
      <vt:lpstr>MS PGothic</vt:lpstr>
      <vt:lpstr>MS PGothic</vt:lpstr>
      <vt:lpstr>Arial</vt:lpstr>
      <vt:lpstr>Calibri</vt:lpstr>
      <vt:lpstr>Times New Roman</vt:lpstr>
      <vt:lpstr>Wingdings</vt:lpstr>
      <vt:lpstr>Ofis Teması</vt:lpstr>
      <vt:lpstr>Document</vt:lpstr>
      <vt:lpstr>Temel İstatistik (504) 3. Hafta: Veri Türleri, Ölçekler ve Frekans Dağılımları</vt:lpstr>
      <vt:lpstr>İçindekiler</vt:lpstr>
      <vt:lpstr> Veri Türleri  </vt:lpstr>
      <vt:lpstr>PowerPoint Sunusu</vt:lpstr>
      <vt:lpstr>Değerlerin Üstünlükleri</vt:lpstr>
      <vt:lpstr> Veri Türleri  </vt:lpstr>
      <vt:lpstr>  Veri Türleri  </vt:lpstr>
      <vt:lpstr> Veri Türleri  </vt:lpstr>
      <vt:lpstr> Veri Türleri  </vt:lpstr>
      <vt:lpstr> Veri Türleri  </vt:lpstr>
      <vt:lpstr>Ölçekler</vt:lpstr>
      <vt:lpstr>Ölçekler</vt:lpstr>
      <vt:lpstr>Ölçekler</vt:lpstr>
      <vt:lpstr>Düşünelim…</vt:lpstr>
      <vt:lpstr>Ölçekler</vt:lpstr>
      <vt:lpstr>Eşit Aralıklı ve Eşit Oranlı</vt:lpstr>
      <vt:lpstr>Düşünelim…</vt:lpstr>
      <vt:lpstr>Ölçek Türleri Karar Ağacı</vt:lpstr>
      <vt:lpstr>Ölçek Türleri Özeti</vt:lpstr>
      <vt:lpstr>Tabloyu dolduralım…</vt:lpstr>
      <vt:lpstr>Bağımlı bağımsız</vt:lpstr>
      <vt:lpstr>PowerPoint Sunusu</vt:lpstr>
      <vt:lpstr>Bağımlı ve Bağımsız Değişkenler</vt:lpstr>
      <vt:lpstr>Bağımlı ve Bağımsız Değişkenler</vt:lpstr>
      <vt:lpstr>İnceleyelim…</vt:lpstr>
      <vt:lpstr>En sevdiğiniz renk?</vt:lpstr>
      <vt:lpstr>En sevdiğiniz renk?</vt:lpstr>
      <vt:lpstr>Frekans Dağılımları</vt:lpstr>
      <vt:lpstr>Frekans Dağılımları</vt:lpstr>
      <vt:lpstr>Koyunların Frekans Dağılımları</vt:lpstr>
      <vt:lpstr>Koyunların Frekans Dağılım Grafiği</vt:lpstr>
      <vt:lpstr>Frekans Dağılımları</vt:lpstr>
      <vt:lpstr>Frekans Dağılımları</vt:lpstr>
      <vt:lpstr>Frekans Dağılımları </vt:lpstr>
      <vt:lpstr>Frekans </vt:lpstr>
      <vt:lpstr>Sınıfın Frekans Dağılımı</vt:lpstr>
      <vt:lpstr>Excelde Frekans Tablosu Oluşturulması</vt:lpstr>
      <vt:lpstr>PowerPoint Sunusu</vt:lpstr>
      <vt:lpstr>PowerPoint Sunusu</vt:lpstr>
      <vt:lpstr>PowerPoint Sunusu</vt:lpstr>
      <vt:lpstr>Kolesterol Verilerinin Frekans Poligonu</vt:lpstr>
      <vt:lpstr>Verilerin Kök ve Yaprak İle Gösterimi</vt:lpstr>
      <vt:lpstr>Verilerin Boxplot İle Gösterimi</vt:lpstr>
      <vt:lpstr>Boxplot Bileşenleri</vt:lpstr>
      <vt:lpstr>Boxplot Alıştırması</vt:lpstr>
      <vt:lpstr>Box Plots Alıştırması</vt:lpstr>
      <vt:lpstr>Özet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Hafta 1- İçindekiler</dc:title>
  <dc:creator>selçuk karaman</dc:creator>
  <cp:lastModifiedBy>User</cp:lastModifiedBy>
  <cp:revision>209</cp:revision>
  <dcterms:created xsi:type="dcterms:W3CDTF">2014-08-21T06:54:35Z</dcterms:created>
  <dcterms:modified xsi:type="dcterms:W3CDTF">2019-11-12T11:00:32Z</dcterms:modified>
</cp:coreProperties>
</file>