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69" r:id="rId3"/>
    <p:sldId id="271" r:id="rId4"/>
    <p:sldId id="272" r:id="rId5"/>
    <p:sldId id="321" r:id="rId6"/>
    <p:sldId id="323" r:id="rId7"/>
    <p:sldId id="32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2FEE-838F-465F-B70E-09F5ED685D89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BB9D-DD5D-428B-A848-4DBEEABDFC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770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2FEE-838F-465F-B70E-09F5ED685D89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BB9D-DD5D-428B-A848-4DBEEABDFC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188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2FEE-838F-465F-B70E-09F5ED685D89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BB9D-DD5D-428B-A848-4DBEEABDFC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7836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2FEE-838F-465F-B70E-09F5ED685D89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BB9D-DD5D-428B-A848-4DBEEABDFC5B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4645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2FEE-838F-465F-B70E-09F5ED685D89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BB9D-DD5D-428B-A848-4DBEEABDFC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9909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2FEE-838F-465F-B70E-09F5ED685D89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BB9D-DD5D-428B-A848-4DBEEABDFC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6761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2FEE-838F-465F-B70E-09F5ED685D89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BB9D-DD5D-428B-A848-4DBEEABDFC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1732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2FEE-838F-465F-B70E-09F5ED685D89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BB9D-DD5D-428B-A848-4DBEEABDFC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3569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2FEE-838F-465F-B70E-09F5ED685D89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BB9D-DD5D-428B-A848-4DBEEABDFC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1454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2FEE-838F-465F-B70E-09F5ED685D89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BB9D-DD5D-428B-A848-4DBEEABDFC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379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2FEE-838F-465F-B70E-09F5ED685D89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BB9D-DD5D-428B-A848-4DBEEABDFC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24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2FEE-838F-465F-B70E-09F5ED685D89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BB9D-DD5D-428B-A848-4DBEEABDFC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81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2FEE-838F-465F-B70E-09F5ED685D89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BB9D-DD5D-428B-A848-4DBEEABDFC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521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2FEE-838F-465F-B70E-09F5ED685D89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BB9D-DD5D-428B-A848-4DBEEABDFC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7126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2FEE-838F-465F-B70E-09F5ED685D89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BB9D-DD5D-428B-A848-4DBEEABDFC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567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2FEE-838F-465F-B70E-09F5ED685D89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BB9D-DD5D-428B-A848-4DBEEABDFC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596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2FEE-838F-465F-B70E-09F5ED685D89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BB9D-DD5D-428B-A848-4DBEEABDFC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168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1C62FEE-838F-465F-B70E-09F5ED685D89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3BB9D-DD5D-428B-A848-4DBEEABDFC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04276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613701" y="661851"/>
            <a:ext cx="9219761" cy="2325189"/>
          </a:xfrm>
        </p:spPr>
        <p:txBody>
          <a:bodyPr>
            <a:noAutofit/>
          </a:bodyPr>
          <a:lstStyle/>
          <a:p>
            <a:r>
              <a:rPr lang="tr-TR" sz="3600" b="1" dirty="0"/>
              <a:t>YALIN ÜRETİM TEKNİKLERİ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tr-TR" dirty="0"/>
              <a:t>Atatürk Üniversitesi</a:t>
            </a:r>
          </a:p>
          <a:p>
            <a:r>
              <a:rPr lang="tr-TR" dirty="0"/>
              <a:t>Endüstri mühendisliği bölümü</a:t>
            </a:r>
          </a:p>
          <a:p>
            <a:r>
              <a:rPr lang="tr-TR" dirty="0"/>
              <a:t>Dr. </a:t>
            </a:r>
            <a:r>
              <a:rPr lang="tr-TR" dirty="0" err="1"/>
              <a:t>Öğr</a:t>
            </a:r>
            <a:r>
              <a:rPr lang="tr-TR" dirty="0"/>
              <a:t>. Üyesi </a:t>
            </a:r>
            <a:r>
              <a:rPr lang="tr-TR" b="1" dirty="0"/>
              <a:t>Sinan ÖZTAŞ</a:t>
            </a:r>
          </a:p>
          <a:p>
            <a:r>
              <a:rPr lang="tr-TR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577399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Değer AKIŞI HARİTALAMA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2400" dirty="0"/>
              <a:t>Değer akışı haritalama üretim sisteminin mevcut ve gelecek durumunu gösteren, süreçlerde israfa neden olan ve ortadan kaldırılması gereken faaliyetlerin neler olduğunu anlamayı sağlayan bir haritadır.</a:t>
            </a:r>
          </a:p>
          <a:p>
            <a:pPr algn="just"/>
            <a:r>
              <a:rPr lang="tr-TR" sz="2400" dirty="0"/>
              <a:t>Değer akışının haritalanmasında, bir süreçteki her bir faaliyet analiz edilmektedir ve bu faaliyetlerin ürüne değer katıp katmadığı sorgulanmaktadır.  </a:t>
            </a:r>
            <a:r>
              <a:rPr lang="tr-TR" sz="2400" dirty="0" err="1"/>
              <a:t>Dah’ın</a:t>
            </a:r>
            <a:r>
              <a:rPr lang="tr-TR" sz="2400" dirty="0"/>
              <a:t> sağladığı görsellik bir değer akışında değer katan adımların belirlenmesine yardımcı olurken, değer katmayan adımların da ortadan kaldırılmasını sağlamaktadır. </a:t>
            </a:r>
          </a:p>
        </p:txBody>
      </p:sp>
    </p:spTree>
    <p:extLst>
      <p:ext uri="{BB962C8B-B14F-4D97-AF65-F5344CB8AC3E}">
        <p14:creationId xmlns:p14="http://schemas.microsoft.com/office/powerpoint/2010/main" val="2844767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/>
              <a:t>Değer akışı haritalamanın kullanımında izlenecek süreç dört adımdan oluşmaktadır.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tr-TR" sz="2000" dirty="0"/>
              <a:t>Süreç ailelerinin belirlenmesi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tr-TR" sz="2000" dirty="0"/>
              <a:t>Mevcut durum haritasının çizilmesi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tr-TR" sz="2000" dirty="0"/>
              <a:t>Gelecek durum haritasının oluşturulması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tr-TR" sz="2000" dirty="0"/>
              <a:t>Gelecek duruma ulaşmak için plan yapılması</a:t>
            </a:r>
          </a:p>
        </p:txBody>
      </p:sp>
    </p:spTree>
    <p:extLst>
      <p:ext uri="{BB962C8B-B14F-4D97-AF65-F5344CB8AC3E}">
        <p14:creationId xmlns:p14="http://schemas.microsoft.com/office/powerpoint/2010/main" val="3059097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/>
              <a:t>Değer akışı haritaları oluşturulurken </a:t>
            </a:r>
            <a:r>
              <a:rPr lang="tr-TR" sz="2400" dirty="0">
                <a:solidFill>
                  <a:srgbClr val="00B0F0"/>
                </a:solidFill>
              </a:rPr>
              <a:t>tedarik zamanları, üretim sürecindeki parçalar, sürecin çevrim zamanı, stoklar, lojistik ile katma değer oluşturan ve oluşturmayan faaliyetler</a:t>
            </a:r>
            <a:r>
              <a:rPr lang="tr-TR" sz="2400" dirty="0"/>
              <a:t> gözden geçirilir, belirlenir ve dokümanlar hazırlanır.</a:t>
            </a:r>
          </a:p>
        </p:txBody>
      </p:sp>
    </p:spTree>
    <p:extLst>
      <p:ext uri="{BB962C8B-B14F-4D97-AF65-F5344CB8AC3E}">
        <p14:creationId xmlns:p14="http://schemas.microsoft.com/office/powerpoint/2010/main" val="1788537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E15D948-2907-4C30-A6FF-1DA365C3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C36D1C1-DCAB-49FE-9EB4-9858921CF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https://lean.org.tr/wp-content/uploads/2016/12/mevcut-durum-deger-akis-haritasi.png">
            <a:extLst>
              <a:ext uri="{FF2B5EF4-FFF2-40B4-BE49-F238E27FC236}">
                <a16:creationId xmlns:a16="http://schemas.microsoft.com/office/drawing/2014/main" id="{A7B74839-33EC-41A6-8FC7-DA97FE224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258194"/>
            <a:ext cx="10078451" cy="659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499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41031B6-1C68-488D-B328-4A701B2F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EDEDED-F61F-4C58-A316-8F8323359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D9D6034-FB9F-407C-9742-70F2AC3E0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20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C9FBB05-0A60-4F69-95CC-0DF3CCE5D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Uygulama Çalışması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DE50365-D99A-4D36-BF27-2D011AC74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72445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149</Words>
  <Application>Microsoft Office PowerPoint</Application>
  <PresentationFormat>Geniş ekran</PresentationFormat>
  <Paragraphs>15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Wingdings</vt:lpstr>
      <vt:lpstr>Wingdings 3</vt:lpstr>
      <vt:lpstr>İyon</vt:lpstr>
      <vt:lpstr>YALIN ÜRETİM TEKNİKLERİ</vt:lpstr>
      <vt:lpstr>Değer AKIŞI HARİTALAMA</vt:lpstr>
      <vt:lpstr>PowerPoint Sunusu</vt:lpstr>
      <vt:lpstr>PowerPoint Sunusu</vt:lpstr>
      <vt:lpstr>PowerPoint Sunusu</vt:lpstr>
      <vt:lpstr>PowerPoint Sunusu</vt:lpstr>
      <vt:lpstr>Uygulama Çalışması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YALIN ÜRETİM TEKNİKLERİ</dc:title>
  <dc:creator>Sinan</dc:creator>
  <cp:lastModifiedBy>Sinan</cp:lastModifiedBy>
  <cp:revision>1</cp:revision>
  <dcterms:created xsi:type="dcterms:W3CDTF">2023-10-19T14:44:44Z</dcterms:created>
  <dcterms:modified xsi:type="dcterms:W3CDTF">2023-10-19T14:45:20Z</dcterms:modified>
</cp:coreProperties>
</file>