
<file path=[Content_Types].xml><?xml version="1.0" encoding="utf-8"?>
<Types xmlns="http://schemas.openxmlformats.org/package/2006/content-types">
  <Override PartName="/ppt/diagrams/colors22.xml" ContentType="application/vnd.openxmlformats-officedocument.drawingml.diagramColors+xml"/>
  <Override PartName="/ppt/diagrams/colors11.xml" ContentType="application/vnd.openxmlformats-officedocument.drawingml.diagramColors+xml"/>
  <Override PartName="/ppt/diagrams/data24.xml" ContentType="application/vnd.openxmlformats-officedocument.drawingml.diagramData+xml"/>
  <Override PartName="/ppt/slides/slide25.xml" ContentType="application/vnd.openxmlformats-officedocument.presentationml.slide+xml"/>
  <Override PartName="/ppt/slideLayouts/slideLayout2.xml" ContentType="application/vnd.openxmlformats-officedocument.presentationml.slideLayout+xml"/>
  <Override PartName="/ppt/diagrams/layout9.xml" ContentType="application/vnd.openxmlformats-officedocument.drawingml.diagramLayout+xml"/>
  <Override PartName="/ppt/diagrams/data13.xml" ContentType="application/vnd.openxmlformats-officedocument.drawingml.diagramData+xml"/>
  <Override PartName="/ppt/diagrams/quickStyle28.xml" ContentType="application/vnd.openxmlformats-officedocument.drawingml.diagramStyle+xml"/>
  <Override PartName="/ppt/diagrams/drawing29.xml" ContentType="application/vnd.ms-office.drawingml.diagramDrawing+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diagrams/quickStyle17.xml" ContentType="application/vnd.openxmlformats-officedocument.drawingml.diagramStyle+xml"/>
  <Override PartName="/ppt/diagrams/drawing18.xml" ContentType="application/vnd.ms-office.drawingml.diagramDrawing+xml"/>
  <Override PartName="/ppt/tableStyles.xml" ContentType="application/vnd.openxmlformats-officedocument.presentationml.tableStyles+xml"/>
  <Override PartName="/ppt/diagrams/layout17.xml" ContentType="application/vnd.openxmlformats-officedocument.drawingml.diagramLayout+xml"/>
  <Override PartName="/ppt/diagrams/layout28.xml" ContentType="application/vnd.openxmlformats-officedocument.drawingml.diagramLayout+xml"/>
  <Override PartName="/ppt/diagrams/quickStyle31.xml" ContentType="application/vnd.openxmlformats-officedocument.drawingml.diagramStyle+xml"/>
  <Override PartName="/ppt/diagrams/drawing32.xml" ContentType="application/vnd.ms-office.drawingml.diagramDrawing+xml"/>
  <Override PartName="/ppt/diagrams/layout1.xml" ContentType="application/vnd.openxmlformats-officedocument.drawingml.diagramLayout+xml"/>
  <Override PartName="/ppt/diagrams/data2.xml" ContentType="application/vnd.openxmlformats-officedocument.drawingml.diagramData+xml"/>
  <Override PartName="/ppt/diagrams/drawing7.xml" ContentType="application/vnd.ms-office.drawingml.diagramDrawing+xml"/>
  <Override PartName="/ppt/diagrams/layout13.xml" ContentType="application/vnd.openxmlformats-officedocument.drawingml.diagramLayout+xml"/>
  <Override PartName="/ppt/diagrams/quickStyle20.xml" ContentType="application/vnd.openxmlformats-officedocument.drawingml.diagramStyle+xml"/>
  <Override PartName="/ppt/diagrams/drawing21.xml" ContentType="application/vnd.ms-office.drawingml.diagramDrawing+xml"/>
  <Override PartName="/ppt/diagrams/layout24.xml" ContentType="application/vnd.openxmlformats-officedocument.drawingml.diagramLayout+xml"/>
  <Override PartName="/ppt/diagrams/colors27.xml" ContentType="application/vnd.openxmlformats-officedocument.drawingml.diagramColors+xml"/>
  <Override PartName="/ppt/diagrams/data29.xml" ContentType="application/vnd.openxmlformats-officedocument.drawingml.diagramData+xml"/>
  <Override PartName="/ppt/slides/slide9.xml" ContentType="application/vnd.openxmlformats-officedocument.presentationml.slide+xml"/>
  <Override PartName="/ppt/viewProps.xml" ContentType="application/vnd.openxmlformats-officedocument.presentationml.viewProps+xml"/>
  <Override PartName="/ppt/diagrams/colors4.xml" ContentType="application/vnd.openxmlformats-officedocument.drawingml.diagramColors+xml"/>
  <Override PartName="/ppt/diagrams/quickStyle7.xml" ContentType="application/vnd.openxmlformats-officedocument.drawingml.diagramStyle+xml"/>
  <Override PartName="/ppt/diagrams/drawing10.xml" ContentType="application/vnd.ms-office.drawingml.diagramDrawing+xml"/>
  <Override PartName="/ppt/diagrams/colors16.xml" ContentType="application/vnd.openxmlformats-officedocument.drawingml.diagramColors+xml"/>
  <Override PartName="/ppt/diagrams/data18.xml" ContentType="application/vnd.openxmlformats-officedocument.drawingml.diagramData+xml"/>
  <Override PartName="/ppt/diagrams/layout31.xml" ContentType="application/vnd.openxmlformats-officedocument.drawingml.diagramLayout+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diagrams/drawing3.xml" ContentType="application/vnd.ms-office.drawingml.diagramDrawing+xml"/>
  <Override PartName="/ppt/diagrams/colors12.xml" ContentType="application/vnd.openxmlformats-officedocument.drawingml.diagramColors+xml"/>
  <Override PartName="/ppt/diagrams/layout20.xml" ContentType="application/vnd.openxmlformats-officedocument.drawingml.diagramLayout+xml"/>
  <Override PartName="/ppt/diagrams/colors23.xml" ContentType="application/vnd.openxmlformats-officedocument.drawingml.diagramColors+xml"/>
  <Override PartName="/ppt/diagrams/data25.xml" ContentType="application/vnd.openxmlformats-officedocument.drawingml.diagramData+xml"/>
  <Override PartName="/ppt/slides/slide26.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diagrams/quickStyle3.xml" ContentType="application/vnd.openxmlformats-officedocument.drawingml.diagramStyle+xml"/>
  <Override PartName="/ppt/diagrams/data14.xml" ContentType="application/vnd.openxmlformats-officedocument.drawingml.diagramData+xml"/>
  <Override PartName="/ppt/diagrams/colors30.xml" ContentType="application/vnd.openxmlformats-officedocument.drawingml.diagramColors+xml"/>
  <Override PartName="/ppt/diagrams/data32.xml" ContentType="application/vnd.openxmlformats-officedocument.drawingml.diagramData+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emf" ContentType="image/x-emf"/>
  <Override PartName="/ppt/diagrams/drawing19.xml" ContentType="application/vnd.ms-office.drawingml.diagramDrawing+xml"/>
  <Override PartName="/ppt/diagrams/data21.xml" ContentType="application/vnd.openxmlformats-officedocument.drawingml.diagramData+xml"/>
  <Override PartName="/ppt/diagrams/quickStyle29.xml" ContentType="application/vnd.openxmlformats-officedocument.drawingml.diagramStyle+xml"/>
  <Override PartName="/ppt/presentation.xml" ContentType="application/vnd.openxmlformats-officedocument.presentationml.presentation.main+xml"/>
  <Override PartName="/ppt/slides/slide22.xml" ContentType="application/vnd.openxmlformats-officedocument.presentationml.slide+xml"/>
  <Override PartName="/ppt/diagrams/layout6.xml" ContentType="application/vnd.openxmlformats-officedocument.drawingml.diagramLayout+xml"/>
  <Override PartName="/ppt/diagrams/data10.xml" ContentType="application/vnd.openxmlformats-officedocument.drawingml.diagramData+xml"/>
  <Override PartName="/ppt/diagrams/quickStyle18.xml" ContentType="application/vnd.openxmlformats-officedocument.drawingml.diagramStyle+xml"/>
  <Override PartName="/ppt/diagrams/layout29.xml" ContentType="application/vnd.openxmlformats-officedocument.drawingml.diagramLayout+xml"/>
  <Override PartName="/docProps/app.xml" ContentType="application/vnd.openxmlformats-officedocument.extended-properties+xml"/>
  <Override PartName="/ppt/slides/slide11.xml" ContentType="application/vnd.openxmlformats-officedocument.presentationml.slide+xml"/>
  <Override PartName="/ppt/diagrams/data7.xml" ContentType="application/vnd.openxmlformats-officedocument.drawingml.diagramData+xml"/>
  <Override PartName="/ppt/diagrams/colors9.xml" ContentType="application/vnd.openxmlformats-officedocument.drawingml.diagramColors+xml"/>
  <Override PartName="/ppt/diagrams/quickStyle14.xml" ContentType="application/vnd.openxmlformats-officedocument.drawingml.diagramStyle+xml"/>
  <Override PartName="/ppt/diagrams/drawing15.xml" ContentType="application/vnd.ms-office.drawingml.diagramDrawing+xml"/>
  <Override PartName="/ppt/diagrams/layout18.xml" ContentType="application/vnd.openxmlformats-officedocument.drawingml.diagramLayout+xml"/>
  <Override PartName="/ppt/diagrams/quickStyle25.xml" ContentType="application/vnd.openxmlformats-officedocument.drawingml.diagramStyle+xml"/>
  <Override PartName="/ppt/diagrams/drawing26.xml" ContentType="application/vnd.ms-office.drawingml.diagramDrawing+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rawing8.xml" ContentType="application/vnd.ms-office.drawingml.diagramDrawing+xml"/>
  <Override PartName="/ppt/diagrams/layout25.xml" ContentType="application/vnd.openxmlformats-officedocument.drawingml.diagramLayout+xml"/>
  <Override PartName="/ppt/diagrams/colors28.xml" ContentType="application/vnd.openxmlformats-officedocument.drawingml.diagramColors+xml"/>
  <Override PartName="/ppt/diagrams/quickStyle32.xml" ContentType="application/vnd.openxmlformats-officedocument.drawingml.diagramStyle+xml"/>
  <Override PartName="/ppt/diagrams/data3.xml" ContentType="application/vnd.openxmlformats-officedocument.drawingml.diagramData+xml"/>
  <Override PartName="/ppt/diagrams/colors5.xml" ContentType="application/vnd.openxmlformats-officedocument.drawingml.diagramColors+xml"/>
  <Override PartName="/ppt/diagrams/quickStyle8.xml" ContentType="application/vnd.openxmlformats-officedocument.drawingml.diagramStyle+xml"/>
  <Override PartName="/ppt/diagrams/quickStyle10.xml" ContentType="application/vnd.openxmlformats-officedocument.drawingml.diagramStyle+xml"/>
  <Override PartName="/ppt/diagrams/drawing11.xml" ContentType="application/vnd.ms-office.drawingml.diagramDrawing+xml"/>
  <Override PartName="/ppt/diagrams/layout14.xml" ContentType="application/vnd.openxmlformats-officedocument.drawingml.diagramLayout+xml"/>
  <Override PartName="/ppt/diagrams/colors17.xml" ContentType="application/vnd.openxmlformats-officedocument.drawingml.diagramColors+xml"/>
  <Override PartName="/ppt/diagrams/quickStyle21.xml" ContentType="application/vnd.openxmlformats-officedocument.drawingml.diagramStyle+xml"/>
  <Override PartName="/ppt/diagrams/drawing22.xml" ContentType="application/vnd.ms-office.drawingml.diagramDrawing+xml"/>
  <Override PartName="/ppt/diagrams/layout32.xml" ContentType="application/vnd.openxmlformats-officedocument.drawingml.diagramLayout+xml"/>
  <Override PartName="/ppt/handoutMasters/handoutMaster1.xml" ContentType="application/vnd.openxmlformats-officedocument.presentationml.handoutMaster+xml"/>
  <Override PartName="/ppt/diagrams/drawing4.xml" ContentType="application/vnd.ms-office.drawingml.diagramDrawing+xml"/>
  <Override PartName="/ppt/diagrams/data19.xml" ContentType="application/vnd.openxmlformats-officedocument.drawingml.diagramData+xml"/>
  <Override PartName="/ppt/diagrams/layout21.xml" ContentType="application/vnd.openxmlformats-officedocument.drawingml.diagramLayout+xml"/>
  <Override PartName="/ppt/diagrams/colors24.xml" ContentType="application/vnd.openxmlformats-officedocument.drawingml.diagramColors+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layout10.xml" ContentType="application/vnd.openxmlformats-officedocument.drawingml.diagramLayout+xml"/>
  <Override PartName="/ppt/diagrams/colors13.xml" ContentType="application/vnd.openxmlformats-officedocument.drawingml.diagramColors+xml"/>
  <Override PartName="/ppt/diagrams/data26.xml" ContentType="application/vnd.openxmlformats-officedocument.drawingml.diagramData+xml"/>
  <Override PartName="/ppt/diagrams/colors3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diagrams/data15.xml" ContentType="application/vnd.openxmlformats-officedocument.drawingml.diagramData+xml"/>
  <Override PartName="/ppt/diagrams/colors20.xml" ContentType="application/vnd.openxmlformats-officedocument.drawingml.diagramColors+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diagrams/data11.xml" ContentType="application/vnd.openxmlformats-officedocument.drawingml.diagramData+xml"/>
  <Override PartName="/ppt/diagrams/quickStyle19.xml" ContentType="application/vnd.openxmlformats-officedocument.drawingml.diagramStyle+xml"/>
  <Override PartName="/ppt/diagrams/data22.xml" ContentType="application/vnd.openxmlformats-officedocument.drawingml.diagramData+xml"/>
  <Default Extension="rels" ContentType="application/vnd.openxmlformats-package.relationships+xml"/>
  <Override PartName="/ppt/slides/slide23.xml" ContentType="application/vnd.openxmlformats-officedocument.presentationml.slide+xml"/>
  <Override PartName="/ppt/diagrams/layout7.xml" ContentType="application/vnd.openxmlformats-officedocument.drawingml.diagramLayout+xml"/>
  <Override PartName="/ppt/diagrams/data8.xml" ContentType="application/vnd.openxmlformats-officedocument.drawingml.diagramData+xml"/>
  <Override PartName="/ppt/diagrams/quickStyle26.xml" ContentType="application/vnd.openxmlformats-officedocument.drawingml.diagramStyle+xml"/>
  <Override PartName="/ppt/diagrams/drawing27.xml" ContentType="application/vnd.ms-office.drawingml.diagramDrawing+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diagrams/quickStyle15.xml" ContentType="application/vnd.openxmlformats-officedocument.drawingml.diagramStyle+xml"/>
  <Override PartName="/ppt/diagrams/drawing16.xml" ContentType="application/vnd.ms-office.drawingml.diagramDrawing+xml"/>
  <Override PartName="/ppt/diagrams/layout19.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drawing9.xml" ContentType="application/vnd.ms-office.drawingml.diagramDrawing+xml"/>
  <Override PartName="/ppt/diagrams/layout15.xml" ContentType="application/vnd.openxmlformats-officedocument.drawingml.diagramLayout+xml"/>
  <Override PartName="/ppt/diagrams/quickStyle22.xml" ContentType="application/vnd.openxmlformats-officedocument.drawingml.diagramStyle+xml"/>
  <Override PartName="/ppt/diagrams/drawing23.xml" ContentType="application/vnd.ms-office.drawingml.diagramDrawing+xml"/>
  <Override PartName="/ppt/diagrams/layout26.xml" ContentType="application/vnd.openxmlformats-officedocument.drawingml.diagramLayout+xml"/>
  <Override PartName="/ppt/diagrams/colors29.xml" ContentType="application/vnd.openxmlformats-officedocument.drawingml.diagramColors+xml"/>
  <Override PartName="/ppt/diagrams/colors6.xml" ContentType="application/vnd.openxmlformats-officedocument.drawingml.diagramColors+xml"/>
  <Override PartName="/ppt/diagrams/quickStyle9.xml" ContentType="application/vnd.openxmlformats-officedocument.drawingml.diagramStyle+xml"/>
  <Override PartName="/ppt/diagrams/quickStyle11.xml" ContentType="application/vnd.openxmlformats-officedocument.drawingml.diagramStyle+xml"/>
  <Override PartName="/ppt/diagrams/drawing12.xml" ContentType="application/vnd.ms-office.drawingml.diagramDrawing+xml"/>
  <Override PartName="/ppt/diagrams/colors18.xml" ContentType="application/vnd.openxmlformats-officedocument.drawingml.diagramColors+xml"/>
  <Override PartName="/ppt/diagrams/drawing30.xml" ContentType="application/vnd.ms-office.drawingml.diagramDrawing+xml"/>
  <Override PartName="/ppt/slides/slide7.xml" ContentType="application/vnd.openxmlformats-officedocument.presentationml.slide+xml"/>
  <Override PartName="/ppt/slideLayouts/slideLayout9.xml" ContentType="application/vnd.openxmlformats-officedocument.presentationml.slideLayout+xml"/>
  <Override PartName="/ppt/diagrams/drawing5.xml" ContentType="application/vnd.ms-office.drawingml.diagramDrawing+xml"/>
  <Override PartName="/ppt/diagrams/layout11.xml" ContentType="application/vnd.openxmlformats-officedocument.drawingml.diagramLayout+xml"/>
  <Override PartName="/ppt/diagrams/colors14.xml" ContentType="application/vnd.openxmlformats-officedocument.drawingml.diagramColors+xml"/>
  <Override PartName="/ppt/diagrams/layout22.xml" ContentType="application/vnd.openxmlformats-officedocument.drawingml.diagramLayout+xml"/>
  <Override PartName="/ppt/diagrams/colors25.xml" ContentType="application/vnd.openxmlformats-officedocument.drawingml.diagramColors+xml"/>
  <Override PartName="/ppt/diagrams/data27.xml" ContentType="application/vnd.openxmlformats-officedocument.drawingml.diagramData+xml"/>
  <Override PartName="/ppt/slides/slide28.xml" ContentType="application/vnd.openxmlformats-officedocument.presentationml.slide+xml"/>
  <Override PartName="/ppt/diagrams/colors2.xml" ContentType="application/vnd.openxmlformats-officedocument.drawingml.diagramColors+xml"/>
  <Override PartName="/ppt/diagrams/quickStyle5.xml" ContentType="application/vnd.openxmlformats-officedocument.drawingml.diagramStyle+xml"/>
  <Override PartName="/ppt/diagrams/data16.xml" ContentType="application/vnd.openxmlformats-officedocument.drawingml.diagramData+xml"/>
  <Override PartName="/ppt/diagrams/colors3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diagrams/drawing1.xml" ContentType="application/vnd.ms-office.drawingml.diagramDrawing+xml"/>
  <Override PartName="/ppt/diagrams/colors10.xml" ContentType="application/vnd.openxmlformats-officedocument.drawingml.diagramColors+xml"/>
  <Override PartName="/ppt/diagrams/colors21.xml" ContentType="application/vnd.openxmlformats-officedocument.drawingml.diagramColors+xml"/>
  <Override PartName="/ppt/diagrams/data23.xml" ContentType="application/vnd.openxmlformats-officedocument.drawingml.diagramData+xml"/>
  <Override PartName="/ppt/slides/slide24.xml" ContentType="application/vnd.openxmlformats-officedocument.presentationml.slide+xml"/>
  <Override PartName="/ppt/slides/slide35.xml" ContentType="application/vnd.openxmlformats-officedocument.presentationml.slide+xml"/>
  <Default Extension="jpeg" ContentType="image/jpeg"/>
  <Override PartName="/ppt/diagrams/quickStyle1.xml" ContentType="application/vnd.openxmlformats-officedocument.drawingml.diagramStyle+xml"/>
  <Override PartName="/ppt/diagrams/layout8.xml" ContentType="application/vnd.openxmlformats-officedocument.drawingml.diagramLayout+xml"/>
  <Override PartName="/ppt/diagrams/data12.xml" ContentType="application/vnd.openxmlformats-officedocument.drawingml.diagramData+xml"/>
  <Override PartName="/ppt/diagrams/data30.xml" ContentType="application/vnd.openxmlformats-officedocument.drawingml.diagramData+xml"/>
  <Override PartName="/ppt/slides/slide13.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diagrams/data9.xml" ContentType="application/vnd.openxmlformats-officedocument.drawingml.diagramData+xml"/>
  <Override PartName="/ppt/diagrams/quickStyle16.xml" ContentType="application/vnd.openxmlformats-officedocument.drawingml.diagramStyle+xml"/>
  <Override PartName="/ppt/diagrams/drawing17.xml" ContentType="application/vnd.ms-office.drawingml.diagramDrawing+xml"/>
  <Override PartName="/ppt/diagrams/quickStyle27.xml" ContentType="application/vnd.openxmlformats-officedocument.drawingml.diagramStyle+xml"/>
  <Override PartName="/ppt/diagrams/drawing28.xml" ContentType="application/vnd.ms-office.drawingml.diagramDrawing+xml"/>
  <Override PartName="/ppt/slides/slide20.xml" ContentType="application/vnd.openxmlformats-officedocument.presentationml.slide+xml"/>
  <Override PartName="/ppt/slideLayouts/slideLayout12.xml" ContentType="application/vnd.openxmlformats-officedocument.presentationml.slideLayout+xml"/>
  <Override PartName="/ppt/diagrams/layout4.xml" ContentType="application/vnd.openxmlformats-officedocument.drawingml.diagramLayout+xml"/>
  <Override PartName="/ppt/diagrams/layout27.xml" ContentType="application/vnd.openxmlformats-officedocument.drawingml.diagramLayout+xml"/>
  <Default Extension="tiff" ContentType="image/tiff"/>
  <Override PartName="/ppt/diagrams/data5.xml" ContentType="application/vnd.openxmlformats-officedocument.drawingml.diagramData+xml"/>
  <Override PartName="/ppt/diagrams/colors7.xml" ContentType="application/vnd.openxmlformats-officedocument.drawingml.diagramColors+xml"/>
  <Override PartName="/ppt/diagrams/quickStyle12.xml" ContentType="application/vnd.openxmlformats-officedocument.drawingml.diagramStyle+xml"/>
  <Override PartName="/ppt/diagrams/drawing13.xml" ContentType="application/vnd.ms-office.drawingml.diagramDrawing+xml"/>
  <Override PartName="/ppt/diagrams/layout16.xml" ContentType="application/vnd.openxmlformats-officedocument.drawingml.diagramLayout+xml"/>
  <Override PartName="/ppt/diagrams/colors19.xml" ContentType="application/vnd.openxmlformats-officedocument.drawingml.diagramColors+xml"/>
  <Override PartName="/ppt/diagrams/quickStyle23.xml" ContentType="application/vnd.openxmlformats-officedocument.drawingml.diagramStyle+xml"/>
  <Override PartName="/ppt/diagrams/drawing24.xml" ContentType="application/vnd.ms-office.drawingml.diagramDrawing+xml"/>
  <Override PartName="/ppt/diagrams/drawing6.xml" ContentType="application/vnd.ms-office.drawingml.diagramDrawing+xml"/>
  <Override PartName="/ppt/diagrams/drawing20.xml" ContentType="application/vnd.ms-office.drawingml.diagramDrawing+xml"/>
  <Override PartName="/ppt/diagrams/layout23.xml" ContentType="application/vnd.openxmlformats-officedocument.drawingml.diagramLayout+xml"/>
  <Override PartName="/ppt/diagrams/colors26.xml" ContentType="application/vnd.openxmlformats-officedocument.drawingml.diagramColors+xml"/>
  <Override PartName="/ppt/diagrams/quickStyle30.xml" ContentType="application/vnd.openxmlformats-officedocument.drawingml.diagramStyle+xml"/>
  <Override PartName="/ppt/diagrams/drawing31.xml" ContentType="application/vnd.ms-office.drawingml.diagramDrawing+xml"/>
  <Override PartName="/ppt/slides/slide8.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quickStyle6.xml" ContentType="application/vnd.openxmlformats-officedocument.drawingml.diagramStyle+xml"/>
  <Override PartName="/ppt/diagrams/layout12.xml" ContentType="application/vnd.openxmlformats-officedocument.drawingml.diagramLayout+xml"/>
  <Override PartName="/ppt/diagrams/colors15.xml" ContentType="application/vnd.openxmlformats-officedocument.drawingml.diagramColors+xml"/>
  <Override PartName="/ppt/diagrams/data28.xml" ContentType="application/vnd.openxmlformats-officedocument.drawingml.diagramData+xml"/>
  <Override PartName="/ppt/diagrams/layout30.xml" ContentType="application/vnd.openxmlformats-officedocument.drawingml.diagramLayout+xml"/>
  <Override PartName="/ppt/slides/slide29.xml" ContentType="application/vnd.openxmlformats-officedocument.presentationml.slide+xml"/>
  <Override PartName="/ppt/diagrams/drawing2.xml" ContentType="application/vnd.ms-office.drawingml.diagramDrawing+xml"/>
  <Override PartName="/ppt/diagrams/data17.xml" ContentType="application/vnd.openxmlformats-officedocument.drawingml.diagramData+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theme/theme1.xml" ContentType="application/vnd.openxmlformats-officedocument.theme+xml"/>
  <Override PartName="/ppt/diagrams/data31.xml" ContentType="application/vnd.openxmlformats-officedocument.drawingml.diagramData+xml"/>
  <Override PartName="/ppt/slides/slide32.xml" ContentType="application/vnd.openxmlformats-officedocument.presentationml.slide+xml"/>
  <Override PartName="/ppt/diagrams/data20.xml" ContentType="application/vnd.openxmlformats-officedocument.drawingml.diagramData+xml"/>
  <Override PartName="/ppt/slides/slide10.xml" ContentType="application/vnd.openxmlformats-officedocument.presentationml.slide+xml"/>
  <Override PartName="/ppt/slides/slide21.xml" ContentType="application/vnd.openxmlformats-officedocument.presentationml.slide+xml"/>
  <Override PartName="/ppt/diagrams/layout5.xml" ContentType="application/vnd.openxmlformats-officedocument.drawingml.diagramLayout+xml"/>
  <Override PartName="/ppt/diagrams/data6.xml" ContentType="application/vnd.openxmlformats-officedocument.drawingml.diagramData+xml"/>
  <Override PartName="/ppt/diagrams/quickStyle24.xml" ContentType="application/vnd.openxmlformats-officedocument.drawingml.diagramStyle+xml"/>
  <Override PartName="/ppt/diagrams/drawing25.xml" ContentType="application/vnd.ms-office.drawingml.diagramDrawing+xml"/>
  <Override PartName="/ppt/diagrams/colors8.xml" ContentType="application/vnd.openxmlformats-officedocument.drawingml.diagramColors+xml"/>
  <Override PartName="/ppt/diagrams/quickStyle13.xml" ContentType="application/vnd.openxmlformats-officedocument.drawingml.diagramStyle+xml"/>
  <Override PartName="/ppt/diagrams/drawing14.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769" r:id="rId1"/>
  </p:sldMasterIdLst>
  <p:notesMasterIdLst>
    <p:notesMasterId r:id="rId37"/>
  </p:notesMasterIdLst>
  <p:handoutMasterIdLst>
    <p:handoutMasterId r:id="rId38"/>
  </p:handoutMasterIdLst>
  <p:sldIdLst>
    <p:sldId id="606" r:id="rId2"/>
    <p:sldId id="638" r:id="rId3"/>
    <p:sldId id="640" r:id="rId4"/>
    <p:sldId id="641" r:id="rId5"/>
    <p:sldId id="642" r:id="rId6"/>
    <p:sldId id="643" r:id="rId7"/>
    <p:sldId id="674" r:id="rId8"/>
    <p:sldId id="644" r:id="rId9"/>
    <p:sldId id="673" r:id="rId10"/>
    <p:sldId id="645" r:id="rId11"/>
    <p:sldId id="646" r:id="rId12"/>
    <p:sldId id="647" r:id="rId13"/>
    <p:sldId id="648" r:id="rId14"/>
    <p:sldId id="649" r:id="rId15"/>
    <p:sldId id="650" r:id="rId16"/>
    <p:sldId id="651" r:id="rId17"/>
    <p:sldId id="652" r:id="rId18"/>
    <p:sldId id="653" r:id="rId19"/>
    <p:sldId id="655" r:id="rId20"/>
    <p:sldId id="656" r:id="rId21"/>
    <p:sldId id="657" r:id="rId22"/>
    <p:sldId id="659" r:id="rId23"/>
    <p:sldId id="660" r:id="rId24"/>
    <p:sldId id="661" r:id="rId25"/>
    <p:sldId id="662" r:id="rId26"/>
    <p:sldId id="663" r:id="rId27"/>
    <p:sldId id="665" r:id="rId28"/>
    <p:sldId id="666" r:id="rId29"/>
    <p:sldId id="667" r:id="rId30"/>
    <p:sldId id="668" r:id="rId31"/>
    <p:sldId id="675" r:id="rId32"/>
    <p:sldId id="669" r:id="rId33"/>
    <p:sldId id="670" r:id="rId34"/>
    <p:sldId id="672" r:id="rId35"/>
    <p:sldId id="671" r:id="rId36"/>
  </p:sldIdLst>
  <p:sldSz cx="9144000" cy="6858000" type="screen4x3"/>
  <p:notesSz cx="7315200" cy="9601200"/>
  <p:defaultTextStyle>
    <a:defPPr>
      <a:defRPr lang="en-US"/>
    </a:defPPr>
    <a:lvl1pPr algn="l" rtl="0" fontAlgn="base">
      <a:spcBef>
        <a:spcPct val="0"/>
      </a:spcBef>
      <a:spcAft>
        <a:spcPct val="0"/>
      </a:spcAft>
      <a:defRPr sz="1600" b="1" kern="1200">
        <a:solidFill>
          <a:schemeClr val="tx1"/>
        </a:solidFill>
        <a:latin typeface="Arial" charset="0"/>
        <a:ea typeface="+mn-ea"/>
        <a:cs typeface="+mn-cs"/>
      </a:defRPr>
    </a:lvl1pPr>
    <a:lvl2pPr marL="455613" indent="1588" algn="l" rtl="0" fontAlgn="base">
      <a:spcBef>
        <a:spcPct val="0"/>
      </a:spcBef>
      <a:spcAft>
        <a:spcPct val="0"/>
      </a:spcAft>
      <a:defRPr sz="1600" b="1" kern="1200">
        <a:solidFill>
          <a:schemeClr val="tx1"/>
        </a:solidFill>
        <a:latin typeface="Arial" charset="0"/>
        <a:ea typeface="+mn-ea"/>
        <a:cs typeface="+mn-cs"/>
      </a:defRPr>
    </a:lvl2pPr>
    <a:lvl3pPr marL="912813" indent="1588" algn="l" rtl="0" fontAlgn="base">
      <a:spcBef>
        <a:spcPct val="0"/>
      </a:spcBef>
      <a:spcAft>
        <a:spcPct val="0"/>
      </a:spcAft>
      <a:defRPr sz="1600" b="1" kern="1200">
        <a:solidFill>
          <a:schemeClr val="tx1"/>
        </a:solidFill>
        <a:latin typeface="Arial" charset="0"/>
        <a:ea typeface="+mn-ea"/>
        <a:cs typeface="+mn-cs"/>
      </a:defRPr>
    </a:lvl3pPr>
    <a:lvl4pPr marL="1370013" indent="1588" algn="l" rtl="0" fontAlgn="base">
      <a:spcBef>
        <a:spcPct val="0"/>
      </a:spcBef>
      <a:spcAft>
        <a:spcPct val="0"/>
      </a:spcAft>
      <a:defRPr sz="1600" b="1" kern="1200">
        <a:solidFill>
          <a:schemeClr val="tx1"/>
        </a:solidFill>
        <a:latin typeface="Arial" charset="0"/>
        <a:ea typeface="+mn-ea"/>
        <a:cs typeface="+mn-cs"/>
      </a:defRPr>
    </a:lvl4pPr>
    <a:lvl5pPr marL="1827213" indent="1588" algn="l" rtl="0" fontAlgn="base">
      <a:spcBef>
        <a:spcPct val="0"/>
      </a:spcBef>
      <a:spcAft>
        <a:spcPct val="0"/>
      </a:spcAft>
      <a:defRPr sz="1600" b="1" kern="1200">
        <a:solidFill>
          <a:schemeClr val="tx1"/>
        </a:solidFill>
        <a:latin typeface="Arial" charset="0"/>
        <a:ea typeface="+mn-ea"/>
        <a:cs typeface="+mn-cs"/>
      </a:defRPr>
    </a:lvl5pPr>
    <a:lvl6pPr marL="2286000" algn="l" defTabSz="914400" rtl="0" eaLnBrk="1" latinLnBrk="0" hangingPunct="1">
      <a:defRPr sz="1600" b="1" kern="1200">
        <a:solidFill>
          <a:schemeClr val="tx1"/>
        </a:solidFill>
        <a:latin typeface="Arial" charset="0"/>
        <a:ea typeface="+mn-ea"/>
        <a:cs typeface="+mn-cs"/>
      </a:defRPr>
    </a:lvl6pPr>
    <a:lvl7pPr marL="2743200" algn="l" defTabSz="914400" rtl="0" eaLnBrk="1" latinLnBrk="0" hangingPunct="1">
      <a:defRPr sz="1600" b="1" kern="1200">
        <a:solidFill>
          <a:schemeClr val="tx1"/>
        </a:solidFill>
        <a:latin typeface="Arial" charset="0"/>
        <a:ea typeface="+mn-ea"/>
        <a:cs typeface="+mn-cs"/>
      </a:defRPr>
    </a:lvl7pPr>
    <a:lvl8pPr marL="3200400" algn="l" defTabSz="914400" rtl="0" eaLnBrk="1" latinLnBrk="0" hangingPunct="1">
      <a:defRPr sz="1600" b="1" kern="1200">
        <a:solidFill>
          <a:schemeClr val="tx1"/>
        </a:solidFill>
        <a:latin typeface="Arial" charset="0"/>
        <a:ea typeface="+mn-ea"/>
        <a:cs typeface="+mn-cs"/>
      </a:defRPr>
    </a:lvl8pPr>
    <a:lvl9pPr marL="3657600" algn="l" defTabSz="914400" rtl="0" eaLnBrk="1" latinLnBrk="0" hangingPunct="1">
      <a:defRPr sz="1600" b="1"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showPr>
  <p:clrMru>
    <a:srgbClr val="FFFF00"/>
    <a:srgbClr val="FFFF66"/>
    <a:srgbClr val="7CBCE3"/>
    <a:srgbClr val="77A9D9"/>
    <a:srgbClr val="7CB0DC"/>
    <a:srgbClr val="E9E1D4"/>
    <a:srgbClr val="006666"/>
    <a:srgbClr val="3366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392" autoAdjust="0"/>
    <p:restoredTop sz="96543" autoAdjust="0"/>
  </p:normalViewPr>
  <p:slideViewPr>
    <p:cSldViewPr snapToGrid="0">
      <p:cViewPr varScale="1">
        <p:scale>
          <a:sx n="88" d="100"/>
          <a:sy n="88" d="100"/>
        </p:scale>
        <p:origin x="-1248" y="-72"/>
      </p:cViewPr>
      <p:guideLst>
        <p:guide orient="horz" pos="4209"/>
        <p:guide pos="547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778"/>
    </p:cViewPr>
  </p:sorterViewPr>
  <p:notesViewPr>
    <p:cSldViewPr snapToGrid="0">
      <p:cViewPr varScale="1">
        <p:scale>
          <a:sx n="81" d="100"/>
          <a:sy n="81" d="100"/>
        </p:scale>
        <p:origin x="-3168" y="-96"/>
      </p:cViewPr>
      <p:guideLst>
        <p:guide orient="horz" pos="3024"/>
        <p:guide pos="2304"/>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rgbClr val="FFFF00"/>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dgm:t>
        <a:bodyPr/>
        <a:lstStyle/>
        <a:p>
          <a:r>
            <a:rPr lang="en-GB" dirty="0" smtClean="0"/>
            <a:t>MRF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Solve &amp; </a:t>
          </a:r>
          <a:r>
            <a:rPr lang="en-GB" dirty="0" err="1" smtClean="0"/>
            <a:t>Postpro</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Sliding Mesh</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19C21121-7F7C-46CB-BB3A-5334F6B6F334}">
      <dgm:prSet/>
      <dgm:spPr/>
      <dgm:t>
        <a:bodyPr/>
        <a:lstStyle/>
        <a:p>
          <a:r>
            <a:rPr lang="en-GB" b="0" i="0" dirty="0" smtClean="0"/>
            <a:t>Solve &amp; </a:t>
          </a:r>
          <a:r>
            <a:rPr lang="en-GB" b="0" i="0" dirty="0" err="1" smtClean="0"/>
            <a:t>Postpro</a:t>
          </a:r>
          <a:endParaRPr lang="en-GB" b="0" i="0" dirty="0"/>
        </a:p>
      </dgm:t>
    </dgm:pt>
    <dgm:pt modelId="{C2E47856-C575-462B-A77A-FF01A02988AE}" type="parTrans" cxnId="{BABDEA28-E68D-4921-96F7-74CEBCBE888C}">
      <dgm:prSet/>
      <dgm:spPr/>
      <dgm:t>
        <a:bodyPr/>
        <a:lstStyle/>
        <a:p>
          <a:endParaRPr lang="en-GB"/>
        </a:p>
      </dgm:t>
    </dgm:pt>
    <dgm:pt modelId="{03C23DBB-91E2-4D1A-83BD-F9C9DD31E6BE}" type="sibTrans" cxnId="{BABDEA28-E68D-4921-96F7-74CEBCBE888C}">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6">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52F8E7C-5C83-45DB-976F-F975F667E1D1}" type="pres">
      <dgm:prSet presAssocID="{19C21121-7F7C-46CB-BB3A-5334F6B6F334}" presName="parTxOnly" presStyleLbl="node1" presStyleIdx="2" presStyleCnt="6">
        <dgm:presLayoutVars>
          <dgm:chMax val="0"/>
          <dgm:chPref val="0"/>
          <dgm:bulletEnabled val="1"/>
        </dgm:presLayoutVars>
      </dgm:prSet>
      <dgm:spPr/>
      <dgm:t>
        <a:bodyPr/>
        <a:lstStyle/>
        <a:p>
          <a:endParaRPr lang="en-US"/>
        </a:p>
      </dgm:t>
    </dgm:pt>
    <dgm:pt modelId="{30014A0E-3DEB-42F9-AEB8-E272ED09E186}" type="pres">
      <dgm:prSet presAssocID="{03C23DBB-91E2-4D1A-83BD-F9C9DD31E6BE}" presName="parTxOnlySpace" presStyleCnt="0"/>
      <dgm:spPr/>
    </dgm:pt>
    <dgm:pt modelId="{9976DDF7-D013-49F5-B789-49D934EDF71E}" type="pres">
      <dgm:prSet presAssocID="{A3A3C5FD-5C3B-4918-940C-5BB7C1EF7F53}" presName="parTxOnly" presStyleLbl="node1" presStyleIdx="3" presStyleCnt="6">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dgm:presLayoutVars>
          <dgm:chMax val="0"/>
          <dgm:chPref val="0"/>
          <dgm:bulletEnabled val="1"/>
        </dgm:presLayoutVars>
      </dgm:prSet>
      <dgm:spPr/>
      <dgm:t>
        <a:bodyPr/>
        <a:lstStyle/>
        <a:p>
          <a:endParaRPr lang="en-GB"/>
        </a:p>
      </dgm:t>
    </dgm:pt>
  </dgm:ptLst>
  <dgm:cxnLst>
    <dgm:cxn modelId="{E87D411F-FE96-4A63-A256-AC259FB3D638}" srcId="{A9841C65-EC15-46CF-9BC7-F0C405260D6B}" destId="{388B23E1-4AFE-4322-8C88-3120A1EBE57A}" srcOrd="1" destOrd="0" parTransId="{F10BF16A-C2C9-438C-A927-8E1115531FBD}" sibTransId="{6E8C4058-D0B6-4B5B-90DB-D3DBB1690C43}"/>
    <dgm:cxn modelId="{663D8931-8CBA-4CA1-A430-E38295B57777}" type="presOf" srcId="{A9841C65-EC15-46CF-9BC7-F0C405260D6B}" destId="{54E7CE06-D4FF-44DC-BA80-A72DDE3BAB5B}" srcOrd="0" destOrd="0" presId="urn:microsoft.com/office/officeart/2005/8/layout/chevron1"/>
    <dgm:cxn modelId="{8BF7BBA2-EF98-47CB-BA60-070013BF2B2B}" srcId="{A9841C65-EC15-46CF-9BC7-F0C405260D6B}" destId="{70C007BB-C19E-48C2-871F-E8BBB9C2A0D0}" srcOrd="4" destOrd="0" parTransId="{D3995B7A-6062-4EA2-A8FB-0328667F10D8}" sibTransId="{A5D9F9A8-5BA6-4F44-9AC9-D6B7C81C24BD}"/>
    <dgm:cxn modelId="{BA59F979-9C6C-4A20-8FBD-6BC21317586E}" type="presOf" srcId="{A3A3C5FD-5C3B-4918-940C-5BB7C1EF7F53}" destId="{9976DDF7-D013-49F5-B789-49D934EDF71E}" srcOrd="0" destOrd="0" presId="urn:microsoft.com/office/officeart/2005/8/layout/chevron1"/>
    <dgm:cxn modelId="{9F6497E6-5ED5-4AE2-94BF-FB746153862C}" type="presOf" srcId="{388B23E1-4AFE-4322-8C88-3120A1EBE57A}" destId="{DD63D3A0-3674-4372-9D3F-662D85DDF1E5}" srcOrd="0" destOrd="0" presId="urn:microsoft.com/office/officeart/2005/8/layout/chevron1"/>
    <dgm:cxn modelId="{0275A5F8-8159-49AA-839F-7F5B51A80A8F}" srcId="{A9841C65-EC15-46CF-9BC7-F0C405260D6B}" destId="{F6E9037D-40FC-48C8-963B-46E4CED5E8B9}" srcOrd="5" destOrd="0" parTransId="{8DE00472-6377-47A4-BB05-05B9C69E78D3}" sibTransId="{44C9E12B-7336-42DB-8C89-1C95F1A92C0E}"/>
    <dgm:cxn modelId="{C00DB8A3-D115-43B3-A1E0-C44720CCB56C}" type="presOf" srcId="{F6E9037D-40FC-48C8-963B-46E4CED5E8B9}" destId="{3D2C36CF-3FF3-411E-A7DE-7F310ACDAD96}" srcOrd="0" destOrd="0" presId="urn:microsoft.com/office/officeart/2005/8/layout/chevron1"/>
    <dgm:cxn modelId="{BABDEA28-E68D-4921-96F7-74CEBCBE888C}" srcId="{A9841C65-EC15-46CF-9BC7-F0C405260D6B}" destId="{19C21121-7F7C-46CB-BB3A-5334F6B6F334}" srcOrd="2" destOrd="0" parTransId="{C2E47856-C575-462B-A77A-FF01A02988AE}" sibTransId="{03C23DBB-91E2-4D1A-83BD-F9C9DD31E6BE}"/>
    <dgm:cxn modelId="{0F904972-EF77-49A4-BD2B-953F53B63AC1}" type="presOf" srcId="{70C007BB-C19E-48C2-871F-E8BBB9C2A0D0}" destId="{76027689-6728-4D3E-A9AD-E090290397D4}" srcOrd="0" destOrd="0" presId="urn:microsoft.com/office/officeart/2005/8/layout/chevron1"/>
    <dgm:cxn modelId="{4F224F98-9A13-4AFE-ABCC-89F405D37E9E}" type="presOf" srcId="{B01D76A4-BE90-48FA-BEA6-CCA1265FB65A}" destId="{3CC09D2F-4CAA-486C-A984-D3893371F2D3}" srcOrd="0" destOrd="0" presId="urn:microsoft.com/office/officeart/2005/8/layout/chevron1"/>
    <dgm:cxn modelId="{2698CAF4-7EAA-4F05-BE9C-C5A9B1C0BAE1}" srcId="{A9841C65-EC15-46CF-9BC7-F0C405260D6B}" destId="{A3A3C5FD-5C3B-4918-940C-5BB7C1EF7F53}" srcOrd="3" destOrd="0" parTransId="{3ED27AF5-327C-49AE-BA7A-A65F50C11C7B}" sibTransId="{EFA477D9-37A7-4F50-9218-594566755931}"/>
    <dgm:cxn modelId="{9832AB75-A792-4F5D-9C72-208EC4CA021C}" type="presOf" srcId="{19C21121-7F7C-46CB-BB3A-5334F6B6F334}" destId="{952F8E7C-5C83-45DB-976F-F975F667E1D1}"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642B9217-A237-409A-8176-6C13B1D6D9D0}" type="presParOf" srcId="{54E7CE06-D4FF-44DC-BA80-A72DDE3BAB5B}" destId="{3CC09D2F-4CAA-486C-A984-D3893371F2D3}" srcOrd="0" destOrd="0" presId="urn:microsoft.com/office/officeart/2005/8/layout/chevron1"/>
    <dgm:cxn modelId="{F0873965-2F59-4075-87E2-501E05FE6D9A}" type="presParOf" srcId="{54E7CE06-D4FF-44DC-BA80-A72DDE3BAB5B}" destId="{21CA405F-D4DB-4D5A-8179-1A10729E8023}" srcOrd="1" destOrd="0" presId="urn:microsoft.com/office/officeart/2005/8/layout/chevron1"/>
    <dgm:cxn modelId="{98D8BDEE-4A14-4A4F-87D4-E9F84DE00DCC}" type="presParOf" srcId="{54E7CE06-D4FF-44DC-BA80-A72DDE3BAB5B}" destId="{DD63D3A0-3674-4372-9D3F-662D85DDF1E5}" srcOrd="2" destOrd="0" presId="urn:microsoft.com/office/officeart/2005/8/layout/chevron1"/>
    <dgm:cxn modelId="{580C4D30-A778-4205-8E62-CC3674561729}" type="presParOf" srcId="{54E7CE06-D4FF-44DC-BA80-A72DDE3BAB5B}" destId="{D8AC116B-D607-488C-8806-D04AD1D9988B}" srcOrd="3" destOrd="0" presId="urn:microsoft.com/office/officeart/2005/8/layout/chevron1"/>
    <dgm:cxn modelId="{28E0A069-D645-4CB4-BF51-CEDFC4C9C60F}" type="presParOf" srcId="{54E7CE06-D4FF-44DC-BA80-A72DDE3BAB5B}" destId="{952F8E7C-5C83-45DB-976F-F975F667E1D1}" srcOrd="4" destOrd="0" presId="urn:microsoft.com/office/officeart/2005/8/layout/chevron1"/>
    <dgm:cxn modelId="{72B4317C-1E80-4269-9881-15010F2D28F7}" type="presParOf" srcId="{54E7CE06-D4FF-44DC-BA80-A72DDE3BAB5B}" destId="{30014A0E-3DEB-42F9-AEB8-E272ED09E186}" srcOrd="5" destOrd="0" presId="urn:microsoft.com/office/officeart/2005/8/layout/chevron1"/>
    <dgm:cxn modelId="{D8FC1384-DCAE-476E-AA26-7D6C82F2B91D}" type="presParOf" srcId="{54E7CE06-D4FF-44DC-BA80-A72DDE3BAB5B}" destId="{9976DDF7-D013-49F5-B789-49D934EDF71E}" srcOrd="6" destOrd="0" presId="urn:microsoft.com/office/officeart/2005/8/layout/chevron1"/>
    <dgm:cxn modelId="{2DDAE8C0-C3EA-4CB9-90B6-3E3582011C18}" type="presParOf" srcId="{54E7CE06-D4FF-44DC-BA80-A72DDE3BAB5B}" destId="{E83193F2-1805-469B-AC4D-BAD52750E6F6}" srcOrd="7" destOrd="0" presId="urn:microsoft.com/office/officeart/2005/8/layout/chevron1"/>
    <dgm:cxn modelId="{A68EA10F-3859-45E9-B759-35AE22FAEB56}" type="presParOf" srcId="{54E7CE06-D4FF-44DC-BA80-A72DDE3BAB5B}" destId="{76027689-6728-4D3E-A9AD-E090290397D4}" srcOrd="8" destOrd="0" presId="urn:microsoft.com/office/officeart/2005/8/layout/chevron1"/>
    <dgm:cxn modelId="{B0750E06-AC83-43AA-AD0E-6CC73B856D27}" type="presParOf" srcId="{54E7CE06-D4FF-44DC-BA80-A72DDE3BAB5B}" destId="{85524185-C41C-4AD3-A4B1-53764635B2F1}" srcOrd="9" destOrd="0" presId="urn:microsoft.com/office/officeart/2005/8/layout/chevron1"/>
    <dgm:cxn modelId="{5C1BC623-BBAA-4454-89DB-9F9491A7EE6D}"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accent2"/>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a:solidFill>
          <a:srgbClr val="FFFF00"/>
        </a:solidFill>
      </dgm:spPr>
      <dgm:t>
        <a:bodyPr/>
        <a:lstStyle/>
        <a:p>
          <a:r>
            <a:rPr lang="en-GB" dirty="0" smtClean="0"/>
            <a:t>MRF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Solve &amp; </a:t>
          </a:r>
          <a:r>
            <a:rPr lang="en-GB" dirty="0" err="1" smtClean="0"/>
            <a:t>Postpro</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Sliding Mesh</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19C21121-7F7C-46CB-BB3A-5334F6B6F334}">
      <dgm:prSet/>
      <dgm:spPr/>
      <dgm:t>
        <a:bodyPr/>
        <a:lstStyle/>
        <a:p>
          <a:r>
            <a:rPr lang="en-GB" b="0" i="0" dirty="0" smtClean="0"/>
            <a:t>Solve &amp; </a:t>
          </a:r>
          <a:r>
            <a:rPr lang="en-GB" b="0" i="0" dirty="0" err="1" smtClean="0"/>
            <a:t>Postpro</a:t>
          </a:r>
          <a:endParaRPr lang="en-GB" b="0" i="0" dirty="0"/>
        </a:p>
      </dgm:t>
    </dgm:pt>
    <dgm:pt modelId="{C2E47856-C575-462B-A77A-FF01A02988AE}" type="parTrans" cxnId="{BABDEA28-E68D-4921-96F7-74CEBCBE888C}">
      <dgm:prSet/>
      <dgm:spPr/>
      <dgm:t>
        <a:bodyPr/>
        <a:lstStyle/>
        <a:p>
          <a:endParaRPr lang="en-GB"/>
        </a:p>
      </dgm:t>
    </dgm:pt>
    <dgm:pt modelId="{03C23DBB-91E2-4D1A-83BD-F9C9DD31E6BE}" type="sibTrans" cxnId="{BABDEA28-E68D-4921-96F7-74CEBCBE888C}">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6">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52F8E7C-5C83-45DB-976F-F975F667E1D1}" type="pres">
      <dgm:prSet presAssocID="{19C21121-7F7C-46CB-BB3A-5334F6B6F334}" presName="parTxOnly" presStyleLbl="node1" presStyleIdx="2" presStyleCnt="6">
        <dgm:presLayoutVars>
          <dgm:chMax val="0"/>
          <dgm:chPref val="0"/>
          <dgm:bulletEnabled val="1"/>
        </dgm:presLayoutVars>
      </dgm:prSet>
      <dgm:spPr/>
      <dgm:t>
        <a:bodyPr/>
        <a:lstStyle/>
        <a:p>
          <a:endParaRPr lang="en-US"/>
        </a:p>
      </dgm:t>
    </dgm:pt>
    <dgm:pt modelId="{30014A0E-3DEB-42F9-AEB8-E272ED09E186}" type="pres">
      <dgm:prSet presAssocID="{03C23DBB-91E2-4D1A-83BD-F9C9DD31E6BE}" presName="parTxOnlySpace" presStyleCnt="0"/>
      <dgm:spPr/>
    </dgm:pt>
    <dgm:pt modelId="{9976DDF7-D013-49F5-B789-49D934EDF71E}" type="pres">
      <dgm:prSet presAssocID="{A3A3C5FD-5C3B-4918-940C-5BB7C1EF7F53}" presName="parTxOnly" presStyleLbl="node1" presStyleIdx="3" presStyleCnt="6">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dgm:presLayoutVars>
          <dgm:chMax val="0"/>
          <dgm:chPref val="0"/>
          <dgm:bulletEnabled val="1"/>
        </dgm:presLayoutVars>
      </dgm:prSet>
      <dgm:spPr/>
      <dgm:t>
        <a:bodyPr/>
        <a:lstStyle/>
        <a:p>
          <a:endParaRPr lang="en-GB"/>
        </a:p>
      </dgm:t>
    </dgm:pt>
  </dgm:ptLst>
  <dgm:cxnLst>
    <dgm:cxn modelId="{E87D411F-FE96-4A63-A256-AC259FB3D638}" srcId="{A9841C65-EC15-46CF-9BC7-F0C405260D6B}" destId="{388B23E1-4AFE-4322-8C88-3120A1EBE57A}" srcOrd="1" destOrd="0" parTransId="{F10BF16A-C2C9-438C-A927-8E1115531FBD}" sibTransId="{6E8C4058-D0B6-4B5B-90DB-D3DBB1690C43}"/>
    <dgm:cxn modelId="{6F61DEA6-0801-415C-BC5D-F37951E0DBF2}" type="presOf" srcId="{A3A3C5FD-5C3B-4918-940C-5BB7C1EF7F53}" destId="{9976DDF7-D013-49F5-B789-49D934EDF71E}" srcOrd="0" destOrd="0" presId="urn:microsoft.com/office/officeart/2005/8/layout/chevron1"/>
    <dgm:cxn modelId="{5D13046B-E8C3-4C25-97D0-5751FDB9681D}" type="presOf" srcId="{F6E9037D-40FC-48C8-963B-46E4CED5E8B9}" destId="{3D2C36CF-3FF3-411E-A7DE-7F310ACDAD96}" srcOrd="0" destOrd="0" presId="urn:microsoft.com/office/officeart/2005/8/layout/chevron1"/>
    <dgm:cxn modelId="{8BF7BBA2-EF98-47CB-BA60-070013BF2B2B}" srcId="{A9841C65-EC15-46CF-9BC7-F0C405260D6B}" destId="{70C007BB-C19E-48C2-871F-E8BBB9C2A0D0}" srcOrd="4" destOrd="0" parTransId="{D3995B7A-6062-4EA2-A8FB-0328667F10D8}" sibTransId="{A5D9F9A8-5BA6-4F44-9AC9-D6B7C81C24BD}"/>
    <dgm:cxn modelId="{C1F1FC45-5D21-499A-B914-1F4B1989E7C0}" type="presOf" srcId="{70C007BB-C19E-48C2-871F-E8BBB9C2A0D0}" destId="{76027689-6728-4D3E-A9AD-E090290397D4}" srcOrd="0" destOrd="0" presId="urn:microsoft.com/office/officeart/2005/8/layout/chevron1"/>
    <dgm:cxn modelId="{BC8B1B0D-BB26-4892-97F9-EA58B18144B1}" type="presOf" srcId="{388B23E1-4AFE-4322-8C88-3120A1EBE57A}" destId="{DD63D3A0-3674-4372-9D3F-662D85DDF1E5}" srcOrd="0" destOrd="0" presId="urn:microsoft.com/office/officeart/2005/8/layout/chevron1"/>
    <dgm:cxn modelId="{0275A5F8-8159-49AA-839F-7F5B51A80A8F}" srcId="{A9841C65-EC15-46CF-9BC7-F0C405260D6B}" destId="{F6E9037D-40FC-48C8-963B-46E4CED5E8B9}" srcOrd="5" destOrd="0" parTransId="{8DE00472-6377-47A4-BB05-05B9C69E78D3}" sibTransId="{44C9E12B-7336-42DB-8C89-1C95F1A92C0E}"/>
    <dgm:cxn modelId="{BABDEA28-E68D-4921-96F7-74CEBCBE888C}" srcId="{A9841C65-EC15-46CF-9BC7-F0C405260D6B}" destId="{19C21121-7F7C-46CB-BB3A-5334F6B6F334}" srcOrd="2" destOrd="0" parTransId="{C2E47856-C575-462B-A77A-FF01A02988AE}" sibTransId="{03C23DBB-91E2-4D1A-83BD-F9C9DD31E6BE}"/>
    <dgm:cxn modelId="{944281B7-B337-4591-912C-B1169124D7A2}" type="presOf" srcId="{19C21121-7F7C-46CB-BB3A-5334F6B6F334}" destId="{952F8E7C-5C83-45DB-976F-F975F667E1D1}" srcOrd="0" destOrd="0" presId="urn:microsoft.com/office/officeart/2005/8/layout/chevron1"/>
    <dgm:cxn modelId="{2698CAF4-7EAA-4F05-BE9C-C5A9B1C0BAE1}" srcId="{A9841C65-EC15-46CF-9BC7-F0C405260D6B}" destId="{A3A3C5FD-5C3B-4918-940C-5BB7C1EF7F53}" srcOrd="3" destOrd="0" parTransId="{3ED27AF5-327C-49AE-BA7A-A65F50C11C7B}" sibTransId="{EFA477D9-37A7-4F50-9218-594566755931}"/>
    <dgm:cxn modelId="{F990DED9-EF91-40D0-BAFD-4811E3ADE314}" type="presOf" srcId="{B01D76A4-BE90-48FA-BEA6-CCA1265FB65A}" destId="{3CC09D2F-4CAA-486C-A984-D3893371F2D3}" srcOrd="0" destOrd="0" presId="urn:microsoft.com/office/officeart/2005/8/layout/chevron1"/>
    <dgm:cxn modelId="{998C9A32-53EB-40D3-9A35-4FEDF2C11292}" type="presOf" srcId="{A9841C65-EC15-46CF-9BC7-F0C405260D6B}" destId="{54E7CE06-D4FF-44DC-BA80-A72DDE3BAB5B}"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7EE9B835-0F11-48B2-A9B1-395CA443FDA0}" type="presParOf" srcId="{54E7CE06-D4FF-44DC-BA80-A72DDE3BAB5B}" destId="{3CC09D2F-4CAA-486C-A984-D3893371F2D3}" srcOrd="0" destOrd="0" presId="urn:microsoft.com/office/officeart/2005/8/layout/chevron1"/>
    <dgm:cxn modelId="{37100B91-0DA8-4417-A91C-47F08167CEA7}" type="presParOf" srcId="{54E7CE06-D4FF-44DC-BA80-A72DDE3BAB5B}" destId="{21CA405F-D4DB-4D5A-8179-1A10729E8023}" srcOrd="1" destOrd="0" presId="urn:microsoft.com/office/officeart/2005/8/layout/chevron1"/>
    <dgm:cxn modelId="{940E33E9-A294-4DDD-8847-C03767F2091E}" type="presParOf" srcId="{54E7CE06-D4FF-44DC-BA80-A72DDE3BAB5B}" destId="{DD63D3A0-3674-4372-9D3F-662D85DDF1E5}" srcOrd="2" destOrd="0" presId="urn:microsoft.com/office/officeart/2005/8/layout/chevron1"/>
    <dgm:cxn modelId="{1827D395-9332-469E-9882-A1A3E1E1CB16}" type="presParOf" srcId="{54E7CE06-D4FF-44DC-BA80-A72DDE3BAB5B}" destId="{D8AC116B-D607-488C-8806-D04AD1D9988B}" srcOrd="3" destOrd="0" presId="urn:microsoft.com/office/officeart/2005/8/layout/chevron1"/>
    <dgm:cxn modelId="{BB0F6D63-5F0F-4733-9C4C-37B67F487FE3}" type="presParOf" srcId="{54E7CE06-D4FF-44DC-BA80-A72DDE3BAB5B}" destId="{952F8E7C-5C83-45DB-976F-F975F667E1D1}" srcOrd="4" destOrd="0" presId="urn:microsoft.com/office/officeart/2005/8/layout/chevron1"/>
    <dgm:cxn modelId="{B4C65A41-4825-4718-95D9-00BD22E64B8E}" type="presParOf" srcId="{54E7CE06-D4FF-44DC-BA80-A72DDE3BAB5B}" destId="{30014A0E-3DEB-42F9-AEB8-E272ED09E186}" srcOrd="5" destOrd="0" presId="urn:microsoft.com/office/officeart/2005/8/layout/chevron1"/>
    <dgm:cxn modelId="{755EA89A-FBDB-4C72-8693-98753AF2F855}" type="presParOf" srcId="{54E7CE06-D4FF-44DC-BA80-A72DDE3BAB5B}" destId="{9976DDF7-D013-49F5-B789-49D934EDF71E}" srcOrd="6" destOrd="0" presId="urn:microsoft.com/office/officeart/2005/8/layout/chevron1"/>
    <dgm:cxn modelId="{B40E4F8E-7C28-46B0-ABE9-8CACEDBDCE00}" type="presParOf" srcId="{54E7CE06-D4FF-44DC-BA80-A72DDE3BAB5B}" destId="{E83193F2-1805-469B-AC4D-BAD52750E6F6}" srcOrd="7" destOrd="0" presId="urn:microsoft.com/office/officeart/2005/8/layout/chevron1"/>
    <dgm:cxn modelId="{90FF8CA3-1CA7-40B9-BCA5-2671BF223B64}" type="presParOf" srcId="{54E7CE06-D4FF-44DC-BA80-A72DDE3BAB5B}" destId="{76027689-6728-4D3E-A9AD-E090290397D4}" srcOrd="8" destOrd="0" presId="urn:microsoft.com/office/officeart/2005/8/layout/chevron1"/>
    <dgm:cxn modelId="{30E388CF-5895-4CB4-8BD5-44937331CDAF}" type="presParOf" srcId="{54E7CE06-D4FF-44DC-BA80-A72DDE3BAB5B}" destId="{85524185-C41C-4AD3-A4B1-53764635B2F1}" srcOrd="9" destOrd="0" presId="urn:microsoft.com/office/officeart/2005/8/layout/chevron1"/>
    <dgm:cxn modelId="{D1950D80-8FF5-4D5C-9F4D-B7CEFF5F1B8F}"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accent2"/>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a:solidFill>
          <a:srgbClr val="FFFF00"/>
        </a:solidFill>
      </dgm:spPr>
      <dgm:t>
        <a:bodyPr/>
        <a:lstStyle/>
        <a:p>
          <a:r>
            <a:rPr lang="en-GB" dirty="0" smtClean="0"/>
            <a:t>MRF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Solve &amp; </a:t>
          </a:r>
          <a:r>
            <a:rPr lang="en-GB" dirty="0" err="1" smtClean="0"/>
            <a:t>Postpro</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Sliding Mesh</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19C21121-7F7C-46CB-BB3A-5334F6B6F334}">
      <dgm:prSet/>
      <dgm:spPr/>
      <dgm:t>
        <a:bodyPr/>
        <a:lstStyle/>
        <a:p>
          <a:r>
            <a:rPr lang="en-GB" b="0" i="0" dirty="0" smtClean="0"/>
            <a:t>Solve &amp; </a:t>
          </a:r>
          <a:r>
            <a:rPr lang="en-GB" b="0" i="0" dirty="0" err="1" smtClean="0"/>
            <a:t>Postpro</a:t>
          </a:r>
          <a:endParaRPr lang="en-GB" b="0" i="0" dirty="0"/>
        </a:p>
      </dgm:t>
    </dgm:pt>
    <dgm:pt modelId="{C2E47856-C575-462B-A77A-FF01A02988AE}" type="parTrans" cxnId="{BABDEA28-E68D-4921-96F7-74CEBCBE888C}">
      <dgm:prSet/>
      <dgm:spPr/>
      <dgm:t>
        <a:bodyPr/>
        <a:lstStyle/>
        <a:p>
          <a:endParaRPr lang="en-GB"/>
        </a:p>
      </dgm:t>
    </dgm:pt>
    <dgm:pt modelId="{03C23DBB-91E2-4D1A-83BD-F9C9DD31E6BE}" type="sibTrans" cxnId="{BABDEA28-E68D-4921-96F7-74CEBCBE888C}">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6">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52F8E7C-5C83-45DB-976F-F975F667E1D1}" type="pres">
      <dgm:prSet presAssocID="{19C21121-7F7C-46CB-BB3A-5334F6B6F334}" presName="parTxOnly" presStyleLbl="node1" presStyleIdx="2" presStyleCnt="6">
        <dgm:presLayoutVars>
          <dgm:chMax val="0"/>
          <dgm:chPref val="0"/>
          <dgm:bulletEnabled val="1"/>
        </dgm:presLayoutVars>
      </dgm:prSet>
      <dgm:spPr/>
      <dgm:t>
        <a:bodyPr/>
        <a:lstStyle/>
        <a:p>
          <a:endParaRPr lang="en-US"/>
        </a:p>
      </dgm:t>
    </dgm:pt>
    <dgm:pt modelId="{30014A0E-3DEB-42F9-AEB8-E272ED09E186}" type="pres">
      <dgm:prSet presAssocID="{03C23DBB-91E2-4D1A-83BD-F9C9DD31E6BE}" presName="parTxOnlySpace" presStyleCnt="0"/>
      <dgm:spPr/>
    </dgm:pt>
    <dgm:pt modelId="{9976DDF7-D013-49F5-B789-49D934EDF71E}" type="pres">
      <dgm:prSet presAssocID="{A3A3C5FD-5C3B-4918-940C-5BB7C1EF7F53}" presName="parTxOnly" presStyleLbl="node1" presStyleIdx="3" presStyleCnt="6">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dgm:presLayoutVars>
          <dgm:chMax val="0"/>
          <dgm:chPref val="0"/>
          <dgm:bulletEnabled val="1"/>
        </dgm:presLayoutVars>
      </dgm:prSet>
      <dgm:spPr/>
      <dgm:t>
        <a:bodyPr/>
        <a:lstStyle/>
        <a:p>
          <a:endParaRPr lang="en-GB"/>
        </a:p>
      </dgm:t>
    </dgm:pt>
  </dgm:ptLst>
  <dgm:cxnLst>
    <dgm:cxn modelId="{2698CAF4-7EAA-4F05-BE9C-C5A9B1C0BAE1}" srcId="{A9841C65-EC15-46CF-9BC7-F0C405260D6B}" destId="{A3A3C5FD-5C3B-4918-940C-5BB7C1EF7F53}" srcOrd="3" destOrd="0" parTransId="{3ED27AF5-327C-49AE-BA7A-A65F50C11C7B}" sibTransId="{EFA477D9-37A7-4F50-9218-594566755931}"/>
    <dgm:cxn modelId="{E87D411F-FE96-4A63-A256-AC259FB3D638}" srcId="{A9841C65-EC15-46CF-9BC7-F0C405260D6B}" destId="{388B23E1-4AFE-4322-8C88-3120A1EBE57A}" srcOrd="1" destOrd="0" parTransId="{F10BF16A-C2C9-438C-A927-8E1115531FBD}" sibTransId="{6E8C4058-D0B6-4B5B-90DB-D3DBB1690C43}"/>
    <dgm:cxn modelId="{F6F6AF35-63C5-455D-8132-0C0B3224EDCE}" type="presOf" srcId="{B01D76A4-BE90-48FA-BEA6-CCA1265FB65A}" destId="{3CC09D2F-4CAA-486C-A984-D3893371F2D3}" srcOrd="0" destOrd="0" presId="urn:microsoft.com/office/officeart/2005/8/layout/chevron1"/>
    <dgm:cxn modelId="{8BF7BBA2-EF98-47CB-BA60-070013BF2B2B}" srcId="{A9841C65-EC15-46CF-9BC7-F0C405260D6B}" destId="{70C007BB-C19E-48C2-871F-E8BBB9C2A0D0}" srcOrd="4" destOrd="0" parTransId="{D3995B7A-6062-4EA2-A8FB-0328667F10D8}" sibTransId="{A5D9F9A8-5BA6-4F44-9AC9-D6B7C81C24BD}"/>
    <dgm:cxn modelId="{0275A5F8-8159-49AA-839F-7F5B51A80A8F}" srcId="{A9841C65-EC15-46CF-9BC7-F0C405260D6B}" destId="{F6E9037D-40FC-48C8-963B-46E4CED5E8B9}" srcOrd="5" destOrd="0" parTransId="{8DE00472-6377-47A4-BB05-05B9C69E78D3}" sibTransId="{44C9E12B-7336-42DB-8C89-1C95F1A92C0E}"/>
    <dgm:cxn modelId="{1B7451F9-159B-41B0-9548-4098D91DEC2A}" type="presOf" srcId="{A3A3C5FD-5C3B-4918-940C-5BB7C1EF7F53}" destId="{9976DDF7-D013-49F5-B789-49D934EDF71E}" srcOrd="0" destOrd="0" presId="urn:microsoft.com/office/officeart/2005/8/layout/chevron1"/>
    <dgm:cxn modelId="{2F2208FD-6F16-46E3-9890-E0F4F23E12D4}" type="presOf" srcId="{70C007BB-C19E-48C2-871F-E8BBB9C2A0D0}" destId="{76027689-6728-4D3E-A9AD-E090290397D4}" srcOrd="0" destOrd="0" presId="urn:microsoft.com/office/officeart/2005/8/layout/chevron1"/>
    <dgm:cxn modelId="{BABDEA28-E68D-4921-96F7-74CEBCBE888C}" srcId="{A9841C65-EC15-46CF-9BC7-F0C405260D6B}" destId="{19C21121-7F7C-46CB-BB3A-5334F6B6F334}" srcOrd="2" destOrd="0" parTransId="{C2E47856-C575-462B-A77A-FF01A02988AE}" sibTransId="{03C23DBB-91E2-4D1A-83BD-F9C9DD31E6BE}"/>
    <dgm:cxn modelId="{0FAFF454-B56A-4205-8677-B55135153A29}" type="presOf" srcId="{A9841C65-EC15-46CF-9BC7-F0C405260D6B}" destId="{54E7CE06-D4FF-44DC-BA80-A72DDE3BAB5B}"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67557845-9684-477D-9096-DB206F8696C0}" type="presOf" srcId="{19C21121-7F7C-46CB-BB3A-5334F6B6F334}" destId="{952F8E7C-5C83-45DB-976F-F975F667E1D1}" srcOrd="0" destOrd="0" presId="urn:microsoft.com/office/officeart/2005/8/layout/chevron1"/>
    <dgm:cxn modelId="{6FF2DC1A-6DA2-4E27-BC6C-AA9AC50040AD}" type="presOf" srcId="{F6E9037D-40FC-48C8-963B-46E4CED5E8B9}" destId="{3D2C36CF-3FF3-411E-A7DE-7F310ACDAD96}" srcOrd="0" destOrd="0" presId="urn:microsoft.com/office/officeart/2005/8/layout/chevron1"/>
    <dgm:cxn modelId="{8B0FDC49-21C8-4E10-9B10-DD9FDA2620BF}" type="presOf" srcId="{388B23E1-4AFE-4322-8C88-3120A1EBE57A}" destId="{DD63D3A0-3674-4372-9D3F-662D85DDF1E5}" srcOrd="0" destOrd="0" presId="urn:microsoft.com/office/officeart/2005/8/layout/chevron1"/>
    <dgm:cxn modelId="{83C7C15F-BDAE-44B8-9961-DEF74CB7A0C7}" type="presParOf" srcId="{54E7CE06-D4FF-44DC-BA80-A72DDE3BAB5B}" destId="{3CC09D2F-4CAA-486C-A984-D3893371F2D3}" srcOrd="0" destOrd="0" presId="urn:microsoft.com/office/officeart/2005/8/layout/chevron1"/>
    <dgm:cxn modelId="{4B7D59C1-CC39-497C-AAF2-3E9E85FD847E}" type="presParOf" srcId="{54E7CE06-D4FF-44DC-BA80-A72DDE3BAB5B}" destId="{21CA405F-D4DB-4D5A-8179-1A10729E8023}" srcOrd="1" destOrd="0" presId="urn:microsoft.com/office/officeart/2005/8/layout/chevron1"/>
    <dgm:cxn modelId="{7A16AA1A-5666-451D-BCDE-A7BCF30998B1}" type="presParOf" srcId="{54E7CE06-D4FF-44DC-BA80-A72DDE3BAB5B}" destId="{DD63D3A0-3674-4372-9D3F-662D85DDF1E5}" srcOrd="2" destOrd="0" presId="urn:microsoft.com/office/officeart/2005/8/layout/chevron1"/>
    <dgm:cxn modelId="{BABA196F-C828-40EA-910C-B8718453F4E9}" type="presParOf" srcId="{54E7CE06-D4FF-44DC-BA80-A72DDE3BAB5B}" destId="{D8AC116B-D607-488C-8806-D04AD1D9988B}" srcOrd="3" destOrd="0" presId="urn:microsoft.com/office/officeart/2005/8/layout/chevron1"/>
    <dgm:cxn modelId="{70DD00D4-4309-432B-9714-DFDEAF06CAF9}" type="presParOf" srcId="{54E7CE06-D4FF-44DC-BA80-A72DDE3BAB5B}" destId="{952F8E7C-5C83-45DB-976F-F975F667E1D1}" srcOrd="4" destOrd="0" presId="urn:microsoft.com/office/officeart/2005/8/layout/chevron1"/>
    <dgm:cxn modelId="{80D6B8C4-A170-4DD5-AED5-60289D3F74D5}" type="presParOf" srcId="{54E7CE06-D4FF-44DC-BA80-A72DDE3BAB5B}" destId="{30014A0E-3DEB-42F9-AEB8-E272ED09E186}" srcOrd="5" destOrd="0" presId="urn:microsoft.com/office/officeart/2005/8/layout/chevron1"/>
    <dgm:cxn modelId="{BCB04DB3-05A7-415D-B913-D9315C16DFDA}" type="presParOf" srcId="{54E7CE06-D4FF-44DC-BA80-A72DDE3BAB5B}" destId="{9976DDF7-D013-49F5-B789-49D934EDF71E}" srcOrd="6" destOrd="0" presId="urn:microsoft.com/office/officeart/2005/8/layout/chevron1"/>
    <dgm:cxn modelId="{D4179D48-A7C8-49DA-9EE1-1D52256B7A75}" type="presParOf" srcId="{54E7CE06-D4FF-44DC-BA80-A72DDE3BAB5B}" destId="{E83193F2-1805-469B-AC4D-BAD52750E6F6}" srcOrd="7" destOrd="0" presId="urn:microsoft.com/office/officeart/2005/8/layout/chevron1"/>
    <dgm:cxn modelId="{66C7FCC2-A42D-4653-B382-EDA443850A91}" type="presParOf" srcId="{54E7CE06-D4FF-44DC-BA80-A72DDE3BAB5B}" destId="{76027689-6728-4D3E-A9AD-E090290397D4}" srcOrd="8" destOrd="0" presId="urn:microsoft.com/office/officeart/2005/8/layout/chevron1"/>
    <dgm:cxn modelId="{A546E271-6F70-4357-BF08-72413BAE49CC}" type="presParOf" srcId="{54E7CE06-D4FF-44DC-BA80-A72DDE3BAB5B}" destId="{85524185-C41C-4AD3-A4B1-53764635B2F1}" srcOrd="9" destOrd="0" presId="urn:microsoft.com/office/officeart/2005/8/layout/chevron1"/>
    <dgm:cxn modelId="{3382C250-FC47-466B-9F91-AE66DDDC40D0}"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accent2"/>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a:solidFill>
          <a:srgbClr val="FFFF00"/>
        </a:solidFill>
      </dgm:spPr>
      <dgm:t>
        <a:bodyPr/>
        <a:lstStyle/>
        <a:p>
          <a:r>
            <a:rPr lang="en-GB" dirty="0" smtClean="0"/>
            <a:t>MRF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Solve &amp; </a:t>
          </a:r>
          <a:r>
            <a:rPr lang="en-GB" dirty="0" err="1" smtClean="0"/>
            <a:t>Postpro</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Sliding Mesh</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19C21121-7F7C-46CB-BB3A-5334F6B6F334}">
      <dgm:prSet/>
      <dgm:spPr/>
      <dgm:t>
        <a:bodyPr/>
        <a:lstStyle/>
        <a:p>
          <a:r>
            <a:rPr lang="en-GB" b="0" i="0" dirty="0" smtClean="0"/>
            <a:t>Solve &amp; </a:t>
          </a:r>
          <a:r>
            <a:rPr lang="en-GB" b="0" i="0" dirty="0" err="1" smtClean="0"/>
            <a:t>Postpro</a:t>
          </a:r>
          <a:endParaRPr lang="en-GB" b="0" i="0" dirty="0"/>
        </a:p>
      </dgm:t>
    </dgm:pt>
    <dgm:pt modelId="{C2E47856-C575-462B-A77A-FF01A02988AE}" type="parTrans" cxnId="{BABDEA28-E68D-4921-96F7-74CEBCBE888C}">
      <dgm:prSet/>
      <dgm:spPr/>
      <dgm:t>
        <a:bodyPr/>
        <a:lstStyle/>
        <a:p>
          <a:endParaRPr lang="en-GB"/>
        </a:p>
      </dgm:t>
    </dgm:pt>
    <dgm:pt modelId="{03C23DBB-91E2-4D1A-83BD-F9C9DD31E6BE}" type="sibTrans" cxnId="{BABDEA28-E68D-4921-96F7-74CEBCBE888C}">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6">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52F8E7C-5C83-45DB-976F-F975F667E1D1}" type="pres">
      <dgm:prSet presAssocID="{19C21121-7F7C-46CB-BB3A-5334F6B6F334}" presName="parTxOnly" presStyleLbl="node1" presStyleIdx="2" presStyleCnt="6">
        <dgm:presLayoutVars>
          <dgm:chMax val="0"/>
          <dgm:chPref val="0"/>
          <dgm:bulletEnabled val="1"/>
        </dgm:presLayoutVars>
      </dgm:prSet>
      <dgm:spPr/>
      <dgm:t>
        <a:bodyPr/>
        <a:lstStyle/>
        <a:p>
          <a:endParaRPr lang="en-US"/>
        </a:p>
      </dgm:t>
    </dgm:pt>
    <dgm:pt modelId="{30014A0E-3DEB-42F9-AEB8-E272ED09E186}" type="pres">
      <dgm:prSet presAssocID="{03C23DBB-91E2-4D1A-83BD-F9C9DD31E6BE}" presName="parTxOnlySpace" presStyleCnt="0"/>
      <dgm:spPr/>
    </dgm:pt>
    <dgm:pt modelId="{9976DDF7-D013-49F5-B789-49D934EDF71E}" type="pres">
      <dgm:prSet presAssocID="{A3A3C5FD-5C3B-4918-940C-5BB7C1EF7F53}" presName="parTxOnly" presStyleLbl="node1" presStyleIdx="3" presStyleCnt="6">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dgm:presLayoutVars>
          <dgm:chMax val="0"/>
          <dgm:chPref val="0"/>
          <dgm:bulletEnabled val="1"/>
        </dgm:presLayoutVars>
      </dgm:prSet>
      <dgm:spPr/>
      <dgm:t>
        <a:bodyPr/>
        <a:lstStyle/>
        <a:p>
          <a:endParaRPr lang="en-GB"/>
        </a:p>
      </dgm:t>
    </dgm:pt>
  </dgm:ptLst>
  <dgm:cxnLst>
    <dgm:cxn modelId="{2698CAF4-7EAA-4F05-BE9C-C5A9B1C0BAE1}" srcId="{A9841C65-EC15-46CF-9BC7-F0C405260D6B}" destId="{A3A3C5FD-5C3B-4918-940C-5BB7C1EF7F53}" srcOrd="3" destOrd="0" parTransId="{3ED27AF5-327C-49AE-BA7A-A65F50C11C7B}" sibTransId="{EFA477D9-37A7-4F50-9218-594566755931}"/>
    <dgm:cxn modelId="{E87D411F-FE96-4A63-A256-AC259FB3D638}" srcId="{A9841C65-EC15-46CF-9BC7-F0C405260D6B}" destId="{388B23E1-4AFE-4322-8C88-3120A1EBE57A}" srcOrd="1" destOrd="0" parTransId="{F10BF16A-C2C9-438C-A927-8E1115531FBD}" sibTransId="{6E8C4058-D0B6-4B5B-90DB-D3DBB1690C43}"/>
    <dgm:cxn modelId="{E9C6981E-CDCD-49C1-94FA-7E08160C506F}" type="presOf" srcId="{A3A3C5FD-5C3B-4918-940C-5BB7C1EF7F53}" destId="{9976DDF7-D013-49F5-B789-49D934EDF71E}" srcOrd="0" destOrd="0" presId="urn:microsoft.com/office/officeart/2005/8/layout/chevron1"/>
    <dgm:cxn modelId="{8BF7BBA2-EF98-47CB-BA60-070013BF2B2B}" srcId="{A9841C65-EC15-46CF-9BC7-F0C405260D6B}" destId="{70C007BB-C19E-48C2-871F-E8BBB9C2A0D0}" srcOrd="4" destOrd="0" parTransId="{D3995B7A-6062-4EA2-A8FB-0328667F10D8}" sibTransId="{A5D9F9A8-5BA6-4F44-9AC9-D6B7C81C24BD}"/>
    <dgm:cxn modelId="{72AD739B-FEFC-4ADE-85CF-CEAEBB5C8BDF}" type="presOf" srcId="{70C007BB-C19E-48C2-871F-E8BBB9C2A0D0}" destId="{76027689-6728-4D3E-A9AD-E090290397D4}" srcOrd="0" destOrd="0" presId="urn:microsoft.com/office/officeart/2005/8/layout/chevron1"/>
    <dgm:cxn modelId="{0275A5F8-8159-49AA-839F-7F5B51A80A8F}" srcId="{A9841C65-EC15-46CF-9BC7-F0C405260D6B}" destId="{F6E9037D-40FC-48C8-963B-46E4CED5E8B9}" srcOrd="5" destOrd="0" parTransId="{8DE00472-6377-47A4-BB05-05B9C69E78D3}" sibTransId="{44C9E12B-7336-42DB-8C89-1C95F1A92C0E}"/>
    <dgm:cxn modelId="{FE18FB04-0CAA-468B-9E29-F4EFF2D2BEB0}" type="presOf" srcId="{A9841C65-EC15-46CF-9BC7-F0C405260D6B}" destId="{54E7CE06-D4FF-44DC-BA80-A72DDE3BAB5B}" srcOrd="0" destOrd="0" presId="urn:microsoft.com/office/officeart/2005/8/layout/chevron1"/>
    <dgm:cxn modelId="{BABDEA28-E68D-4921-96F7-74CEBCBE888C}" srcId="{A9841C65-EC15-46CF-9BC7-F0C405260D6B}" destId="{19C21121-7F7C-46CB-BB3A-5334F6B6F334}" srcOrd="2" destOrd="0" parTransId="{C2E47856-C575-462B-A77A-FF01A02988AE}" sibTransId="{03C23DBB-91E2-4D1A-83BD-F9C9DD31E6BE}"/>
    <dgm:cxn modelId="{C79681B0-9254-45D9-9F9B-5B65B6499A5D}" type="presOf" srcId="{B01D76A4-BE90-48FA-BEA6-CCA1265FB65A}" destId="{3CC09D2F-4CAA-486C-A984-D3893371F2D3}" srcOrd="0" destOrd="0" presId="urn:microsoft.com/office/officeart/2005/8/layout/chevron1"/>
    <dgm:cxn modelId="{0AD26E3A-C770-44E2-A200-9465C00BD9B3}" type="presOf" srcId="{388B23E1-4AFE-4322-8C88-3120A1EBE57A}" destId="{DD63D3A0-3674-4372-9D3F-662D85DDF1E5}"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BE34F04A-1A18-4969-AF44-9ED8DE83391B}" type="presOf" srcId="{19C21121-7F7C-46CB-BB3A-5334F6B6F334}" destId="{952F8E7C-5C83-45DB-976F-F975F667E1D1}" srcOrd="0" destOrd="0" presId="urn:microsoft.com/office/officeart/2005/8/layout/chevron1"/>
    <dgm:cxn modelId="{7BC9C6A2-4C8D-4CC9-A33A-A38656A88C28}" type="presOf" srcId="{F6E9037D-40FC-48C8-963B-46E4CED5E8B9}" destId="{3D2C36CF-3FF3-411E-A7DE-7F310ACDAD96}" srcOrd="0" destOrd="0" presId="urn:microsoft.com/office/officeart/2005/8/layout/chevron1"/>
    <dgm:cxn modelId="{B1CFDD58-5FD3-4947-8437-B8B25B0797ED}" type="presParOf" srcId="{54E7CE06-D4FF-44DC-BA80-A72DDE3BAB5B}" destId="{3CC09D2F-4CAA-486C-A984-D3893371F2D3}" srcOrd="0" destOrd="0" presId="urn:microsoft.com/office/officeart/2005/8/layout/chevron1"/>
    <dgm:cxn modelId="{1FAA2CFF-10A4-4A33-8A40-460B6A1D04B2}" type="presParOf" srcId="{54E7CE06-D4FF-44DC-BA80-A72DDE3BAB5B}" destId="{21CA405F-D4DB-4D5A-8179-1A10729E8023}" srcOrd="1" destOrd="0" presId="urn:microsoft.com/office/officeart/2005/8/layout/chevron1"/>
    <dgm:cxn modelId="{952768F4-9390-45FC-B931-0B7786613DED}" type="presParOf" srcId="{54E7CE06-D4FF-44DC-BA80-A72DDE3BAB5B}" destId="{DD63D3A0-3674-4372-9D3F-662D85DDF1E5}" srcOrd="2" destOrd="0" presId="urn:microsoft.com/office/officeart/2005/8/layout/chevron1"/>
    <dgm:cxn modelId="{3B391458-8AA0-4B71-8B15-446187BD5A8C}" type="presParOf" srcId="{54E7CE06-D4FF-44DC-BA80-A72DDE3BAB5B}" destId="{D8AC116B-D607-488C-8806-D04AD1D9988B}" srcOrd="3" destOrd="0" presId="urn:microsoft.com/office/officeart/2005/8/layout/chevron1"/>
    <dgm:cxn modelId="{53D1CF3D-F4F0-4DF3-9A65-265B7080450F}" type="presParOf" srcId="{54E7CE06-D4FF-44DC-BA80-A72DDE3BAB5B}" destId="{952F8E7C-5C83-45DB-976F-F975F667E1D1}" srcOrd="4" destOrd="0" presId="urn:microsoft.com/office/officeart/2005/8/layout/chevron1"/>
    <dgm:cxn modelId="{F793E7C3-EA7B-4BA1-90AF-0FDE6BA35A69}" type="presParOf" srcId="{54E7CE06-D4FF-44DC-BA80-A72DDE3BAB5B}" destId="{30014A0E-3DEB-42F9-AEB8-E272ED09E186}" srcOrd="5" destOrd="0" presId="urn:microsoft.com/office/officeart/2005/8/layout/chevron1"/>
    <dgm:cxn modelId="{1C3EDDE8-6C23-4A6B-8A07-6C5E38F8B73F}" type="presParOf" srcId="{54E7CE06-D4FF-44DC-BA80-A72DDE3BAB5B}" destId="{9976DDF7-D013-49F5-B789-49D934EDF71E}" srcOrd="6" destOrd="0" presId="urn:microsoft.com/office/officeart/2005/8/layout/chevron1"/>
    <dgm:cxn modelId="{9FB57B94-2017-432E-9766-14ED7DB2FD1F}" type="presParOf" srcId="{54E7CE06-D4FF-44DC-BA80-A72DDE3BAB5B}" destId="{E83193F2-1805-469B-AC4D-BAD52750E6F6}" srcOrd="7" destOrd="0" presId="urn:microsoft.com/office/officeart/2005/8/layout/chevron1"/>
    <dgm:cxn modelId="{DA6F577F-5507-4B90-997A-0D2488765C4F}" type="presParOf" srcId="{54E7CE06-D4FF-44DC-BA80-A72DDE3BAB5B}" destId="{76027689-6728-4D3E-A9AD-E090290397D4}" srcOrd="8" destOrd="0" presId="urn:microsoft.com/office/officeart/2005/8/layout/chevron1"/>
    <dgm:cxn modelId="{7449F59C-9F81-42A7-9519-07E000D95B4A}" type="presParOf" srcId="{54E7CE06-D4FF-44DC-BA80-A72DDE3BAB5B}" destId="{85524185-C41C-4AD3-A4B1-53764635B2F1}" srcOrd="9" destOrd="0" presId="urn:microsoft.com/office/officeart/2005/8/layout/chevron1"/>
    <dgm:cxn modelId="{5BEED233-09C6-44A7-B2F7-558B48CAC900}"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accent2"/>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a:solidFill>
          <a:srgbClr val="FFFF00"/>
        </a:solidFill>
      </dgm:spPr>
      <dgm:t>
        <a:bodyPr/>
        <a:lstStyle/>
        <a:p>
          <a:r>
            <a:rPr lang="en-GB" dirty="0" smtClean="0"/>
            <a:t>MRF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Solve &amp; </a:t>
          </a:r>
          <a:r>
            <a:rPr lang="en-GB" dirty="0" err="1" smtClean="0"/>
            <a:t>Postpro</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Sliding Mesh</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19C21121-7F7C-46CB-BB3A-5334F6B6F334}">
      <dgm:prSet/>
      <dgm:spPr/>
      <dgm:t>
        <a:bodyPr/>
        <a:lstStyle/>
        <a:p>
          <a:r>
            <a:rPr lang="en-GB" b="0" i="0" dirty="0" smtClean="0"/>
            <a:t>Solve &amp; </a:t>
          </a:r>
          <a:r>
            <a:rPr lang="en-GB" b="0" i="0" dirty="0" err="1" smtClean="0"/>
            <a:t>Postpro</a:t>
          </a:r>
          <a:endParaRPr lang="en-GB" b="0" i="0" dirty="0"/>
        </a:p>
      </dgm:t>
    </dgm:pt>
    <dgm:pt modelId="{C2E47856-C575-462B-A77A-FF01A02988AE}" type="parTrans" cxnId="{BABDEA28-E68D-4921-96F7-74CEBCBE888C}">
      <dgm:prSet/>
      <dgm:spPr/>
      <dgm:t>
        <a:bodyPr/>
        <a:lstStyle/>
        <a:p>
          <a:endParaRPr lang="en-GB"/>
        </a:p>
      </dgm:t>
    </dgm:pt>
    <dgm:pt modelId="{03C23DBB-91E2-4D1A-83BD-F9C9DD31E6BE}" type="sibTrans" cxnId="{BABDEA28-E68D-4921-96F7-74CEBCBE888C}">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6">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52F8E7C-5C83-45DB-976F-F975F667E1D1}" type="pres">
      <dgm:prSet presAssocID="{19C21121-7F7C-46CB-BB3A-5334F6B6F334}" presName="parTxOnly" presStyleLbl="node1" presStyleIdx="2" presStyleCnt="6">
        <dgm:presLayoutVars>
          <dgm:chMax val="0"/>
          <dgm:chPref val="0"/>
          <dgm:bulletEnabled val="1"/>
        </dgm:presLayoutVars>
      </dgm:prSet>
      <dgm:spPr/>
      <dgm:t>
        <a:bodyPr/>
        <a:lstStyle/>
        <a:p>
          <a:endParaRPr lang="en-US"/>
        </a:p>
      </dgm:t>
    </dgm:pt>
    <dgm:pt modelId="{30014A0E-3DEB-42F9-AEB8-E272ED09E186}" type="pres">
      <dgm:prSet presAssocID="{03C23DBB-91E2-4D1A-83BD-F9C9DD31E6BE}" presName="parTxOnlySpace" presStyleCnt="0"/>
      <dgm:spPr/>
    </dgm:pt>
    <dgm:pt modelId="{9976DDF7-D013-49F5-B789-49D934EDF71E}" type="pres">
      <dgm:prSet presAssocID="{A3A3C5FD-5C3B-4918-940C-5BB7C1EF7F53}" presName="parTxOnly" presStyleLbl="node1" presStyleIdx="3" presStyleCnt="6">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dgm:presLayoutVars>
          <dgm:chMax val="0"/>
          <dgm:chPref val="0"/>
          <dgm:bulletEnabled val="1"/>
        </dgm:presLayoutVars>
      </dgm:prSet>
      <dgm:spPr/>
      <dgm:t>
        <a:bodyPr/>
        <a:lstStyle/>
        <a:p>
          <a:endParaRPr lang="en-GB"/>
        </a:p>
      </dgm:t>
    </dgm:pt>
  </dgm:ptLst>
  <dgm:cxnLst>
    <dgm:cxn modelId="{2698CAF4-7EAA-4F05-BE9C-C5A9B1C0BAE1}" srcId="{A9841C65-EC15-46CF-9BC7-F0C405260D6B}" destId="{A3A3C5FD-5C3B-4918-940C-5BB7C1EF7F53}" srcOrd="3" destOrd="0" parTransId="{3ED27AF5-327C-49AE-BA7A-A65F50C11C7B}" sibTransId="{EFA477D9-37A7-4F50-9218-594566755931}"/>
    <dgm:cxn modelId="{80D96EAE-CF08-40E8-926C-C107F5F9B1A4}" type="presOf" srcId="{F6E9037D-40FC-48C8-963B-46E4CED5E8B9}" destId="{3D2C36CF-3FF3-411E-A7DE-7F310ACDAD96}" srcOrd="0" destOrd="0" presId="urn:microsoft.com/office/officeart/2005/8/layout/chevron1"/>
    <dgm:cxn modelId="{E87D411F-FE96-4A63-A256-AC259FB3D638}" srcId="{A9841C65-EC15-46CF-9BC7-F0C405260D6B}" destId="{388B23E1-4AFE-4322-8C88-3120A1EBE57A}" srcOrd="1" destOrd="0" parTransId="{F10BF16A-C2C9-438C-A927-8E1115531FBD}" sibTransId="{6E8C4058-D0B6-4B5B-90DB-D3DBB1690C43}"/>
    <dgm:cxn modelId="{8BF7BBA2-EF98-47CB-BA60-070013BF2B2B}" srcId="{A9841C65-EC15-46CF-9BC7-F0C405260D6B}" destId="{70C007BB-C19E-48C2-871F-E8BBB9C2A0D0}" srcOrd="4" destOrd="0" parTransId="{D3995B7A-6062-4EA2-A8FB-0328667F10D8}" sibTransId="{A5D9F9A8-5BA6-4F44-9AC9-D6B7C81C24BD}"/>
    <dgm:cxn modelId="{AA6DFFF9-F0F4-4922-9D3B-4AA14667C2A0}" type="presOf" srcId="{70C007BB-C19E-48C2-871F-E8BBB9C2A0D0}" destId="{76027689-6728-4D3E-A9AD-E090290397D4}" srcOrd="0" destOrd="0" presId="urn:microsoft.com/office/officeart/2005/8/layout/chevron1"/>
    <dgm:cxn modelId="{0275A5F8-8159-49AA-839F-7F5B51A80A8F}" srcId="{A9841C65-EC15-46CF-9BC7-F0C405260D6B}" destId="{F6E9037D-40FC-48C8-963B-46E4CED5E8B9}" srcOrd="5" destOrd="0" parTransId="{8DE00472-6377-47A4-BB05-05B9C69E78D3}" sibTransId="{44C9E12B-7336-42DB-8C89-1C95F1A92C0E}"/>
    <dgm:cxn modelId="{BABDEA28-E68D-4921-96F7-74CEBCBE888C}" srcId="{A9841C65-EC15-46CF-9BC7-F0C405260D6B}" destId="{19C21121-7F7C-46CB-BB3A-5334F6B6F334}" srcOrd="2" destOrd="0" parTransId="{C2E47856-C575-462B-A77A-FF01A02988AE}" sibTransId="{03C23DBB-91E2-4D1A-83BD-F9C9DD31E6BE}"/>
    <dgm:cxn modelId="{CCA15F9B-CE76-4EED-8013-2E809DA44FA3}" type="presOf" srcId="{A9841C65-EC15-46CF-9BC7-F0C405260D6B}" destId="{54E7CE06-D4FF-44DC-BA80-A72DDE3BAB5B}" srcOrd="0" destOrd="0" presId="urn:microsoft.com/office/officeart/2005/8/layout/chevron1"/>
    <dgm:cxn modelId="{A9230D2C-79C0-43BF-95B0-BEACC0CB934E}" type="presOf" srcId="{B01D76A4-BE90-48FA-BEA6-CCA1265FB65A}" destId="{3CC09D2F-4CAA-486C-A984-D3893371F2D3}" srcOrd="0" destOrd="0" presId="urn:microsoft.com/office/officeart/2005/8/layout/chevron1"/>
    <dgm:cxn modelId="{1BAD7250-2F9C-4D1E-9834-CCA61B665BCF}" type="presOf" srcId="{A3A3C5FD-5C3B-4918-940C-5BB7C1EF7F53}" destId="{9976DDF7-D013-49F5-B789-49D934EDF71E}"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5872AA6C-18E2-417D-888C-E8130C7E1614}" type="presOf" srcId="{19C21121-7F7C-46CB-BB3A-5334F6B6F334}" destId="{952F8E7C-5C83-45DB-976F-F975F667E1D1}" srcOrd="0" destOrd="0" presId="urn:microsoft.com/office/officeart/2005/8/layout/chevron1"/>
    <dgm:cxn modelId="{D53996B5-9593-4CC1-8E23-171ADFF09807}" type="presOf" srcId="{388B23E1-4AFE-4322-8C88-3120A1EBE57A}" destId="{DD63D3A0-3674-4372-9D3F-662D85DDF1E5}" srcOrd="0" destOrd="0" presId="urn:microsoft.com/office/officeart/2005/8/layout/chevron1"/>
    <dgm:cxn modelId="{FD7AC346-67D2-4798-9746-7F88A89D019F}" type="presParOf" srcId="{54E7CE06-D4FF-44DC-BA80-A72DDE3BAB5B}" destId="{3CC09D2F-4CAA-486C-A984-D3893371F2D3}" srcOrd="0" destOrd="0" presId="urn:microsoft.com/office/officeart/2005/8/layout/chevron1"/>
    <dgm:cxn modelId="{641BF727-1F4B-4E03-A8C8-E7C2BD1B200C}" type="presParOf" srcId="{54E7CE06-D4FF-44DC-BA80-A72DDE3BAB5B}" destId="{21CA405F-D4DB-4D5A-8179-1A10729E8023}" srcOrd="1" destOrd="0" presId="urn:microsoft.com/office/officeart/2005/8/layout/chevron1"/>
    <dgm:cxn modelId="{8F8C050E-06EA-460D-AF85-636ACAB92275}" type="presParOf" srcId="{54E7CE06-D4FF-44DC-BA80-A72DDE3BAB5B}" destId="{DD63D3A0-3674-4372-9D3F-662D85DDF1E5}" srcOrd="2" destOrd="0" presId="urn:microsoft.com/office/officeart/2005/8/layout/chevron1"/>
    <dgm:cxn modelId="{5A60223B-77B8-455C-9FE6-334FFC7B745F}" type="presParOf" srcId="{54E7CE06-D4FF-44DC-BA80-A72DDE3BAB5B}" destId="{D8AC116B-D607-488C-8806-D04AD1D9988B}" srcOrd="3" destOrd="0" presId="urn:microsoft.com/office/officeart/2005/8/layout/chevron1"/>
    <dgm:cxn modelId="{A31F1B9C-D67B-46AF-BEEE-D32A65EDBAA8}" type="presParOf" srcId="{54E7CE06-D4FF-44DC-BA80-A72DDE3BAB5B}" destId="{952F8E7C-5C83-45DB-976F-F975F667E1D1}" srcOrd="4" destOrd="0" presId="urn:microsoft.com/office/officeart/2005/8/layout/chevron1"/>
    <dgm:cxn modelId="{80209EE5-3534-4C91-B375-ED214463559C}" type="presParOf" srcId="{54E7CE06-D4FF-44DC-BA80-A72DDE3BAB5B}" destId="{30014A0E-3DEB-42F9-AEB8-E272ED09E186}" srcOrd="5" destOrd="0" presId="urn:microsoft.com/office/officeart/2005/8/layout/chevron1"/>
    <dgm:cxn modelId="{0E8EDCF0-0919-4D80-8AB2-B2400FCD2FFD}" type="presParOf" srcId="{54E7CE06-D4FF-44DC-BA80-A72DDE3BAB5B}" destId="{9976DDF7-D013-49F5-B789-49D934EDF71E}" srcOrd="6" destOrd="0" presId="urn:microsoft.com/office/officeart/2005/8/layout/chevron1"/>
    <dgm:cxn modelId="{B1BF2220-1562-425E-85E6-3082795E291D}" type="presParOf" srcId="{54E7CE06-D4FF-44DC-BA80-A72DDE3BAB5B}" destId="{E83193F2-1805-469B-AC4D-BAD52750E6F6}" srcOrd="7" destOrd="0" presId="urn:microsoft.com/office/officeart/2005/8/layout/chevron1"/>
    <dgm:cxn modelId="{13F55EA5-B979-4843-A6AE-44494387DBBB}" type="presParOf" srcId="{54E7CE06-D4FF-44DC-BA80-A72DDE3BAB5B}" destId="{76027689-6728-4D3E-A9AD-E090290397D4}" srcOrd="8" destOrd="0" presId="urn:microsoft.com/office/officeart/2005/8/layout/chevron1"/>
    <dgm:cxn modelId="{3E587690-0FD2-423A-9146-FE524B7BEA71}" type="presParOf" srcId="{54E7CE06-D4FF-44DC-BA80-A72DDE3BAB5B}" destId="{85524185-C41C-4AD3-A4B1-53764635B2F1}" srcOrd="9" destOrd="0" presId="urn:microsoft.com/office/officeart/2005/8/layout/chevron1"/>
    <dgm:cxn modelId="{33D47E65-52D3-4E56-9903-17F9EB9B79F4}"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accent2"/>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a:solidFill>
          <a:srgbClr val="FFFF00"/>
        </a:solidFill>
      </dgm:spPr>
      <dgm:t>
        <a:bodyPr/>
        <a:lstStyle/>
        <a:p>
          <a:r>
            <a:rPr lang="en-GB" dirty="0" smtClean="0"/>
            <a:t>MRF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Solve &amp; </a:t>
          </a:r>
          <a:r>
            <a:rPr lang="en-GB" dirty="0" err="1" smtClean="0"/>
            <a:t>Postpro</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Sliding Mesh</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19C21121-7F7C-46CB-BB3A-5334F6B6F334}">
      <dgm:prSet/>
      <dgm:spPr/>
      <dgm:t>
        <a:bodyPr/>
        <a:lstStyle/>
        <a:p>
          <a:r>
            <a:rPr lang="en-GB" b="0" i="0" dirty="0" smtClean="0"/>
            <a:t>Solve &amp; </a:t>
          </a:r>
          <a:r>
            <a:rPr lang="en-GB" b="0" i="0" dirty="0" err="1" smtClean="0"/>
            <a:t>Postpro</a:t>
          </a:r>
          <a:endParaRPr lang="en-GB" b="0" i="0" dirty="0"/>
        </a:p>
      </dgm:t>
    </dgm:pt>
    <dgm:pt modelId="{C2E47856-C575-462B-A77A-FF01A02988AE}" type="parTrans" cxnId="{BABDEA28-E68D-4921-96F7-74CEBCBE888C}">
      <dgm:prSet/>
      <dgm:spPr/>
      <dgm:t>
        <a:bodyPr/>
        <a:lstStyle/>
        <a:p>
          <a:endParaRPr lang="en-GB"/>
        </a:p>
      </dgm:t>
    </dgm:pt>
    <dgm:pt modelId="{03C23DBB-91E2-4D1A-83BD-F9C9DD31E6BE}" type="sibTrans" cxnId="{BABDEA28-E68D-4921-96F7-74CEBCBE888C}">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6">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52F8E7C-5C83-45DB-976F-F975F667E1D1}" type="pres">
      <dgm:prSet presAssocID="{19C21121-7F7C-46CB-BB3A-5334F6B6F334}" presName="parTxOnly" presStyleLbl="node1" presStyleIdx="2" presStyleCnt="6">
        <dgm:presLayoutVars>
          <dgm:chMax val="0"/>
          <dgm:chPref val="0"/>
          <dgm:bulletEnabled val="1"/>
        </dgm:presLayoutVars>
      </dgm:prSet>
      <dgm:spPr/>
      <dgm:t>
        <a:bodyPr/>
        <a:lstStyle/>
        <a:p>
          <a:endParaRPr lang="en-US"/>
        </a:p>
      </dgm:t>
    </dgm:pt>
    <dgm:pt modelId="{30014A0E-3DEB-42F9-AEB8-E272ED09E186}" type="pres">
      <dgm:prSet presAssocID="{03C23DBB-91E2-4D1A-83BD-F9C9DD31E6BE}" presName="parTxOnlySpace" presStyleCnt="0"/>
      <dgm:spPr/>
    </dgm:pt>
    <dgm:pt modelId="{9976DDF7-D013-49F5-B789-49D934EDF71E}" type="pres">
      <dgm:prSet presAssocID="{A3A3C5FD-5C3B-4918-940C-5BB7C1EF7F53}" presName="parTxOnly" presStyleLbl="node1" presStyleIdx="3" presStyleCnt="6">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dgm:presLayoutVars>
          <dgm:chMax val="0"/>
          <dgm:chPref val="0"/>
          <dgm:bulletEnabled val="1"/>
        </dgm:presLayoutVars>
      </dgm:prSet>
      <dgm:spPr/>
      <dgm:t>
        <a:bodyPr/>
        <a:lstStyle/>
        <a:p>
          <a:endParaRPr lang="en-GB"/>
        </a:p>
      </dgm:t>
    </dgm:pt>
  </dgm:ptLst>
  <dgm:cxnLst>
    <dgm:cxn modelId="{2698CAF4-7EAA-4F05-BE9C-C5A9B1C0BAE1}" srcId="{A9841C65-EC15-46CF-9BC7-F0C405260D6B}" destId="{A3A3C5FD-5C3B-4918-940C-5BB7C1EF7F53}" srcOrd="3" destOrd="0" parTransId="{3ED27AF5-327C-49AE-BA7A-A65F50C11C7B}" sibTransId="{EFA477D9-37A7-4F50-9218-594566755931}"/>
    <dgm:cxn modelId="{E87D411F-FE96-4A63-A256-AC259FB3D638}" srcId="{A9841C65-EC15-46CF-9BC7-F0C405260D6B}" destId="{388B23E1-4AFE-4322-8C88-3120A1EBE57A}" srcOrd="1" destOrd="0" parTransId="{F10BF16A-C2C9-438C-A927-8E1115531FBD}" sibTransId="{6E8C4058-D0B6-4B5B-90DB-D3DBB1690C43}"/>
    <dgm:cxn modelId="{4380A1DA-16B5-4F67-B45C-43026385ED98}" type="presOf" srcId="{F6E9037D-40FC-48C8-963B-46E4CED5E8B9}" destId="{3D2C36CF-3FF3-411E-A7DE-7F310ACDAD96}" srcOrd="0" destOrd="0" presId="urn:microsoft.com/office/officeart/2005/8/layout/chevron1"/>
    <dgm:cxn modelId="{1A46B766-DF90-403D-B57E-6CD7844F583B}" type="presOf" srcId="{A9841C65-EC15-46CF-9BC7-F0C405260D6B}" destId="{54E7CE06-D4FF-44DC-BA80-A72DDE3BAB5B}" srcOrd="0" destOrd="0" presId="urn:microsoft.com/office/officeart/2005/8/layout/chevron1"/>
    <dgm:cxn modelId="{8BF7BBA2-EF98-47CB-BA60-070013BF2B2B}" srcId="{A9841C65-EC15-46CF-9BC7-F0C405260D6B}" destId="{70C007BB-C19E-48C2-871F-E8BBB9C2A0D0}" srcOrd="4" destOrd="0" parTransId="{D3995B7A-6062-4EA2-A8FB-0328667F10D8}" sibTransId="{A5D9F9A8-5BA6-4F44-9AC9-D6B7C81C24BD}"/>
    <dgm:cxn modelId="{3F7F98F9-B6D5-49BF-BEBA-E6C4B4729C58}" type="presOf" srcId="{A3A3C5FD-5C3B-4918-940C-5BB7C1EF7F53}" destId="{9976DDF7-D013-49F5-B789-49D934EDF71E}" srcOrd="0" destOrd="0" presId="urn:microsoft.com/office/officeart/2005/8/layout/chevron1"/>
    <dgm:cxn modelId="{A1BFAF59-2FF2-43A0-986F-9A0457622571}" type="presOf" srcId="{19C21121-7F7C-46CB-BB3A-5334F6B6F334}" destId="{952F8E7C-5C83-45DB-976F-F975F667E1D1}" srcOrd="0" destOrd="0" presId="urn:microsoft.com/office/officeart/2005/8/layout/chevron1"/>
    <dgm:cxn modelId="{0275A5F8-8159-49AA-839F-7F5B51A80A8F}" srcId="{A9841C65-EC15-46CF-9BC7-F0C405260D6B}" destId="{F6E9037D-40FC-48C8-963B-46E4CED5E8B9}" srcOrd="5" destOrd="0" parTransId="{8DE00472-6377-47A4-BB05-05B9C69E78D3}" sibTransId="{44C9E12B-7336-42DB-8C89-1C95F1A92C0E}"/>
    <dgm:cxn modelId="{BABDEA28-E68D-4921-96F7-74CEBCBE888C}" srcId="{A9841C65-EC15-46CF-9BC7-F0C405260D6B}" destId="{19C21121-7F7C-46CB-BB3A-5334F6B6F334}" srcOrd="2" destOrd="0" parTransId="{C2E47856-C575-462B-A77A-FF01A02988AE}" sibTransId="{03C23DBB-91E2-4D1A-83BD-F9C9DD31E6BE}"/>
    <dgm:cxn modelId="{97B8DD3B-69A1-4AC1-B9CF-9362ABEAEC93}" type="presOf" srcId="{70C007BB-C19E-48C2-871F-E8BBB9C2A0D0}" destId="{76027689-6728-4D3E-A9AD-E090290397D4}" srcOrd="0" destOrd="0" presId="urn:microsoft.com/office/officeart/2005/8/layout/chevron1"/>
    <dgm:cxn modelId="{41A8DD9D-00C7-4292-8A50-C6CBBC17C778}" type="presOf" srcId="{388B23E1-4AFE-4322-8C88-3120A1EBE57A}" destId="{DD63D3A0-3674-4372-9D3F-662D85DDF1E5}"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EB5DC31B-27B2-4373-85C4-42194AE1A6EE}" type="presOf" srcId="{B01D76A4-BE90-48FA-BEA6-CCA1265FB65A}" destId="{3CC09D2F-4CAA-486C-A984-D3893371F2D3}" srcOrd="0" destOrd="0" presId="urn:microsoft.com/office/officeart/2005/8/layout/chevron1"/>
    <dgm:cxn modelId="{679AD0C1-F46E-4521-BCA3-920F8CFA4CD6}" type="presParOf" srcId="{54E7CE06-D4FF-44DC-BA80-A72DDE3BAB5B}" destId="{3CC09D2F-4CAA-486C-A984-D3893371F2D3}" srcOrd="0" destOrd="0" presId="urn:microsoft.com/office/officeart/2005/8/layout/chevron1"/>
    <dgm:cxn modelId="{BA14C851-E591-43E6-A454-C322925C058A}" type="presParOf" srcId="{54E7CE06-D4FF-44DC-BA80-A72DDE3BAB5B}" destId="{21CA405F-D4DB-4D5A-8179-1A10729E8023}" srcOrd="1" destOrd="0" presId="urn:microsoft.com/office/officeart/2005/8/layout/chevron1"/>
    <dgm:cxn modelId="{1EC6AED7-9D0E-4940-BD30-FC7F9BBCE87B}" type="presParOf" srcId="{54E7CE06-D4FF-44DC-BA80-A72DDE3BAB5B}" destId="{DD63D3A0-3674-4372-9D3F-662D85DDF1E5}" srcOrd="2" destOrd="0" presId="urn:microsoft.com/office/officeart/2005/8/layout/chevron1"/>
    <dgm:cxn modelId="{57513AFA-1CF8-4B9B-9A39-D6DF49AF1C32}" type="presParOf" srcId="{54E7CE06-D4FF-44DC-BA80-A72DDE3BAB5B}" destId="{D8AC116B-D607-488C-8806-D04AD1D9988B}" srcOrd="3" destOrd="0" presId="urn:microsoft.com/office/officeart/2005/8/layout/chevron1"/>
    <dgm:cxn modelId="{69EF9FEA-ED0B-45A4-BC36-8CAAA1E35C40}" type="presParOf" srcId="{54E7CE06-D4FF-44DC-BA80-A72DDE3BAB5B}" destId="{952F8E7C-5C83-45DB-976F-F975F667E1D1}" srcOrd="4" destOrd="0" presId="urn:microsoft.com/office/officeart/2005/8/layout/chevron1"/>
    <dgm:cxn modelId="{65C51B04-C72C-4542-A2DA-EC5928DBA0CC}" type="presParOf" srcId="{54E7CE06-D4FF-44DC-BA80-A72DDE3BAB5B}" destId="{30014A0E-3DEB-42F9-AEB8-E272ED09E186}" srcOrd="5" destOrd="0" presId="urn:microsoft.com/office/officeart/2005/8/layout/chevron1"/>
    <dgm:cxn modelId="{FAC8AF4B-B77F-4371-906D-755A573B3FF9}" type="presParOf" srcId="{54E7CE06-D4FF-44DC-BA80-A72DDE3BAB5B}" destId="{9976DDF7-D013-49F5-B789-49D934EDF71E}" srcOrd="6" destOrd="0" presId="urn:microsoft.com/office/officeart/2005/8/layout/chevron1"/>
    <dgm:cxn modelId="{0E91D998-C9D4-404A-8D26-06FAE94430F9}" type="presParOf" srcId="{54E7CE06-D4FF-44DC-BA80-A72DDE3BAB5B}" destId="{E83193F2-1805-469B-AC4D-BAD52750E6F6}" srcOrd="7" destOrd="0" presId="urn:microsoft.com/office/officeart/2005/8/layout/chevron1"/>
    <dgm:cxn modelId="{5C44E71A-3313-433F-82D2-F3AF78FF1789}" type="presParOf" srcId="{54E7CE06-D4FF-44DC-BA80-A72DDE3BAB5B}" destId="{76027689-6728-4D3E-A9AD-E090290397D4}" srcOrd="8" destOrd="0" presId="urn:microsoft.com/office/officeart/2005/8/layout/chevron1"/>
    <dgm:cxn modelId="{86FFC523-8403-422C-BA03-C69232B0021A}" type="presParOf" srcId="{54E7CE06-D4FF-44DC-BA80-A72DDE3BAB5B}" destId="{85524185-C41C-4AD3-A4B1-53764635B2F1}" srcOrd="9" destOrd="0" presId="urn:microsoft.com/office/officeart/2005/8/layout/chevron1"/>
    <dgm:cxn modelId="{0C37D0E6-43D6-4522-A45E-E5B6B11A6317}"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accent2"/>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a:solidFill>
          <a:srgbClr val="FFFF00"/>
        </a:solidFill>
      </dgm:spPr>
      <dgm:t>
        <a:bodyPr/>
        <a:lstStyle/>
        <a:p>
          <a:r>
            <a:rPr lang="en-GB" dirty="0" smtClean="0"/>
            <a:t>MRF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Solve &amp; </a:t>
          </a:r>
          <a:r>
            <a:rPr lang="en-GB" dirty="0" err="1" smtClean="0"/>
            <a:t>Postpro</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Sliding Mesh</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19C21121-7F7C-46CB-BB3A-5334F6B6F334}">
      <dgm:prSet/>
      <dgm:spPr/>
      <dgm:t>
        <a:bodyPr/>
        <a:lstStyle/>
        <a:p>
          <a:r>
            <a:rPr lang="en-GB" b="0" i="0" dirty="0" smtClean="0"/>
            <a:t>Solve &amp; </a:t>
          </a:r>
          <a:r>
            <a:rPr lang="en-GB" b="0" i="0" dirty="0" err="1" smtClean="0"/>
            <a:t>Postpro</a:t>
          </a:r>
          <a:endParaRPr lang="en-GB" b="0" i="0" dirty="0"/>
        </a:p>
      </dgm:t>
    </dgm:pt>
    <dgm:pt modelId="{C2E47856-C575-462B-A77A-FF01A02988AE}" type="parTrans" cxnId="{BABDEA28-E68D-4921-96F7-74CEBCBE888C}">
      <dgm:prSet/>
      <dgm:spPr/>
      <dgm:t>
        <a:bodyPr/>
        <a:lstStyle/>
        <a:p>
          <a:endParaRPr lang="en-GB"/>
        </a:p>
      </dgm:t>
    </dgm:pt>
    <dgm:pt modelId="{03C23DBB-91E2-4D1A-83BD-F9C9DD31E6BE}" type="sibTrans" cxnId="{BABDEA28-E68D-4921-96F7-74CEBCBE888C}">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6">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52F8E7C-5C83-45DB-976F-F975F667E1D1}" type="pres">
      <dgm:prSet presAssocID="{19C21121-7F7C-46CB-BB3A-5334F6B6F334}" presName="parTxOnly" presStyleLbl="node1" presStyleIdx="2" presStyleCnt="6">
        <dgm:presLayoutVars>
          <dgm:chMax val="0"/>
          <dgm:chPref val="0"/>
          <dgm:bulletEnabled val="1"/>
        </dgm:presLayoutVars>
      </dgm:prSet>
      <dgm:spPr/>
      <dgm:t>
        <a:bodyPr/>
        <a:lstStyle/>
        <a:p>
          <a:endParaRPr lang="en-US"/>
        </a:p>
      </dgm:t>
    </dgm:pt>
    <dgm:pt modelId="{30014A0E-3DEB-42F9-AEB8-E272ED09E186}" type="pres">
      <dgm:prSet presAssocID="{03C23DBB-91E2-4D1A-83BD-F9C9DD31E6BE}" presName="parTxOnlySpace" presStyleCnt="0"/>
      <dgm:spPr/>
    </dgm:pt>
    <dgm:pt modelId="{9976DDF7-D013-49F5-B789-49D934EDF71E}" type="pres">
      <dgm:prSet presAssocID="{A3A3C5FD-5C3B-4918-940C-5BB7C1EF7F53}" presName="parTxOnly" presStyleLbl="node1" presStyleIdx="3" presStyleCnt="6">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dgm:presLayoutVars>
          <dgm:chMax val="0"/>
          <dgm:chPref val="0"/>
          <dgm:bulletEnabled val="1"/>
        </dgm:presLayoutVars>
      </dgm:prSet>
      <dgm:spPr/>
      <dgm:t>
        <a:bodyPr/>
        <a:lstStyle/>
        <a:p>
          <a:endParaRPr lang="en-GB"/>
        </a:p>
      </dgm:t>
    </dgm:pt>
  </dgm:ptLst>
  <dgm:cxnLst>
    <dgm:cxn modelId="{E93700E5-B2B6-477C-A090-1A5F95C34B36}" type="presOf" srcId="{F6E9037D-40FC-48C8-963B-46E4CED5E8B9}" destId="{3D2C36CF-3FF3-411E-A7DE-7F310ACDAD96}" srcOrd="0" destOrd="0" presId="urn:microsoft.com/office/officeart/2005/8/layout/chevron1"/>
    <dgm:cxn modelId="{2698CAF4-7EAA-4F05-BE9C-C5A9B1C0BAE1}" srcId="{A9841C65-EC15-46CF-9BC7-F0C405260D6B}" destId="{A3A3C5FD-5C3B-4918-940C-5BB7C1EF7F53}" srcOrd="3" destOrd="0" parTransId="{3ED27AF5-327C-49AE-BA7A-A65F50C11C7B}" sibTransId="{EFA477D9-37A7-4F50-9218-594566755931}"/>
    <dgm:cxn modelId="{E87D411F-FE96-4A63-A256-AC259FB3D638}" srcId="{A9841C65-EC15-46CF-9BC7-F0C405260D6B}" destId="{388B23E1-4AFE-4322-8C88-3120A1EBE57A}" srcOrd="1" destOrd="0" parTransId="{F10BF16A-C2C9-438C-A927-8E1115531FBD}" sibTransId="{6E8C4058-D0B6-4B5B-90DB-D3DBB1690C43}"/>
    <dgm:cxn modelId="{AB488418-CE5C-42B2-BA53-B549783242AC}" type="presOf" srcId="{A3A3C5FD-5C3B-4918-940C-5BB7C1EF7F53}" destId="{9976DDF7-D013-49F5-B789-49D934EDF71E}" srcOrd="0" destOrd="0" presId="urn:microsoft.com/office/officeart/2005/8/layout/chevron1"/>
    <dgm:cxn modelId="{8BF7BBA2-EF98-47CB-BA60-070013BF2B2B}" srcId="{A9841C65-EC15-46CF-9BC7-F0C405260D6B}" destId="{70C007BB-C19E-48C2-871F-E8BBB9C2A0D0}" srcOrd="4" destOrd="0" parTransId="{D3995B7A-6062-4EA2-A8FB-0328667F10D8}" sibTransId="{A5D9F9A8-5BA6-4F44-9AC9-D6B7C81C24BD}"/>
    <dgm:cxn modelId="{0275A5F8-8159-49AA-839F-7F5B51A80A8F}" srcId="{A9841C65-EC15-46CF-9BC7-F0C405260D6B}" destId="{F6E9037D-40FC-48C8-963B-46E4CED5E8B9}" srcOrd="5" destOrd="0" parTransId="{8DE00472-6377-47A4-BB05-05B9C69E78D3}" sibTransId="{44C9E12B-7336-42DB-8C89-1C95F1A92C0E}"/>
    <dgm:cxn modelId="{29E7B5AA-E4FA-4393-BB16-C9EC4BCAEC3F}" type="presOf" srcId="{A9841C65-EC15-46CF-9BC7-F0C405260D6B}" destId="{54E7CE06-D4FF-44DC-BA80-A72DDE3BAB5B}" srcOrd="0" destOrd="0" presId="urn:microsoft.com/office/officeart/2005/8/layout/chevron1"/>
    <dgm:cxn modelId="{7E4E8B5B-7D8B-4E92-B112-5186077883DC}" type="presOf" srcId="{B01D76A4-BE90-48FA-BEA6-CCA1265FB65A}" destId="{3CC09D2F-4CAA-486C-A984-D3893371F2D3}" srcOrd="0" destOrd="0" presId="urn:microsoft.com/office/officeart/2005/8/layout/chevron1"/>
    <dgm:cxn modelId="{BABDEA28-E68D-4921-96F7-74CEBCBE888C}" srcId="{A9841C65-EC15-46CF-9BC7-F0C405260D6B}" destId="{19C21121-7F7C-46CB-BB3A-5334F6B6F334}" srcOrd="2" destOrd="0" parTransId="{C2E47856-C575-462B-A77A-FF01A02988AE}" sibTransId="{03C23DBB-91E2-4D1A-83BD-F9C9DD31E6BE}"/>
    <dgm:cxn modelId="{F98227F1-FC36-42D7-83A8-35AE024B5066}" type="presOf" srcId="{19C21121-7F7C-46CB-BB3A-5334F6B6F334}" destId="{952F8E7C-5C83-45DB-976F-F975F667E1D1}"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282C03EB-5C63-4B14-AFF0-2F24BA6ACA4E}" type="presOf" srcId="{388B23E1-4AFE-4322-8C88-3120A1EBE57A}" destId="{DD63D3A0-3674-4372-9D3F-662D85DDF1E5}" srcOrd="0" destOrd="0" presId="urn:microsoft.com/office/officeart/2005/8/layout/chevron1"/>
    <dgm:cxn modelId="{2E8D414A-7066-42FC-B774-72DDCA08A8F6}" type="presOf" srcId="{70C007BB-C19E-48C2-871F-E8BBB9C2A0D0}" destId="{76027689-6728-4D3E-A9AD-E090290397D4}" srcOrd="0" destOrd="0" presId="urn:microsoft.com/office/officeart/2005/8/layout/chevron1"/>
    <dgm:cxn modelId="{6526E6E8-27FB-45E4-91D0-7DB70C8345CE}" type="presParOf" srcId="{54E7CE06-D4FF-44DC-BA80-A72DDE3BAB5B}" destId="{3CC09D2F-4CAA-486C-A984-D3893371F2D3}" srcOrd="0" destOrd="0" presId="urn:microsoft.com/office/officeart/2005/8/layout/chevron1"/>
    <dgm:cxn modelId="{BD95731A-2153-4C92-A238-0080DF7932DC}" type="presParOf" srcId="{54E7CE06-D4FF-44DC-BA80-A72DDE3BAB5B}" destId="{21CA405F-D4DB-4D5A-8179-1A10729E8023}" srcOrd="1" destOrd="0" presId="urn:microsoft.com/office/officeart/2005/8/layout/chevron1"/>
    <dgm:cxn modelId="{EE48BCFD-7CAD-4DC8-AB27-C209A8EBAFBC}" type="presParOf" srcId="{54E7CE06-D4FF-44DC-BA80-A72DDE3BAB5B}" destId="{DD63D3A0-3674-4372-9D3F-662D85DDF1E5}" srcOrd="2" destOrd="0" presId="urn:microsoft.com/office/officeart/2005/8/layout/chevron1"/>
    <dgm:cxn modelId="{5112F150-B670-4F08-BA2D-DE15E1180365}" type="presParOf" srcId="{54E7CE06-D4FF-44DC-BA80-A72DDE3BAB5B}" destId="{D8AC116B-D607-488C-8806-D04AD1D9988B}" srcOrd="3" destOrd="0" presId="urn:microsoft.com/office/officeart/2005/8/layout/chevron1"/>
    <dgm:cxn modelId="{4E189D95-1138-4ADA-8C1B-399CB95ACC09}" type="presParOf" srcId="{54E7CE06-D4FF-44DC-BA80-A72DDE3BAB5B}" destId="{952F8E7C-5C83-45DB-976F-F975F667E1D1}" srcOrd="4" destOrd="0" presId="urn:microsoft.com/office/officeart/2005/8/layout/chevron1"/>
    <dgm:cxn modelId="{5C2E1449-6F6F-4EE4-9803-B625DC44B306}" type="presParOf" srcId="{54E7CE06-D4FF-44DC-BA80-A72DDE3BAB5B}" destId="{30014A0E-3DEB-42F9-AEB8-E272ED09E186}" srcOrd="5" destOrd="0" presId="urn:microsoft.com/office/officeart/2005/8/layout/chevron1"/>
    <dgm:cxn modelId="{B8219546-4CD5-48DF-9682-ACB713ED5430}" type="presParOf" srcId="{54E7CE06-D4FF-44DC-BA80-A72DDE3BAB5B}" destId="{9976DDF7-D013-49F5-B789-49D934EDF71E}" srcOrd="6" destOrd="0" presId="urn:microsoft.com/office/officeart/2005/8/layout/chevron1"/>
    <dgm:cxn modelId="{7F1A20FD-315E-4BDB-9FE2-D45362EA3F31}" type="presParOf" srcId="{54E7CE06-D4FF-44DC-BA80-A72DDE3BAB5B}" destId="{E83193F2-1805-469B-AC4D-BAD52750E6F6}" srcOrd="7" destOrd="0" presId="urn:microsoft.com/office/officeart/2005/8/layout/chevron1"/>
    <dgm:cxn modelId="{5A164335-8059-4094-A798-97CC0AD81A15}" type="presParOf" srcId="{54E7CE06-D4FF-44DC-BA80-A72DDE3BAB5B}" destId="{76027689-6728-4D3E-A9AD-E090290397D4}" srcOrd="8" destOrd="0" presId="urn:microsoft.com/office/officeart/2005/8/layout/chevron1"/>
    <dgm:cxn modelId="{22B680C0-0589-4527-92D8-927B4D458268}" type="presParOf" srcId="{54E7CE06-D4FF-44DC-BA80-A72DDE3BAB5B}" destId="{85524185-C41C-4AD3-A4B1-53764635B2F1}" srcOrd="9" destOrd="0" presId="urn:microsoft.com/office/officeart/2005/8/layout/chevron1"/>
    <dgm:cxn modelId="{F8000CA3-22A9-4420-902B-CCDBFCE61F2B}"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accent2"/>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a:solidFill>
          <a:srgbClr val="FFFF00"/>
        </a:solidFill>
      </dgm:spPr>
      <dgm:t>
        <a:bodyPr/>
        <a:lstStyle/>
        <a:p>
          <a:r>
            <a:rPr lang="en-GB" dirty="0" smtClean="0"/>
            <a:t>MRF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Solve &amp; </a:t>
          </a:r>
          <a:r>
            <a:rPr lang="en-GB" dirty="0" err="1" smtClean="0"/>
            <a:t>Postpro</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Sliding Mesh</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19C21121-7F7C-46CB-BB3A-5334F6B6F334}">
      <dgm:prSet/>
      <dgm:spPr/>
      <dgm:t>
        <a:bodyPr/>
        <a:lstStyle/>
        <a:p>
          <a:r>
            <a:rPr lang="en-GB" b="0" i="0" dirty="0" smtClean="0"/>
            <a:t>Solve &amp; </a:t>
          </a:r>
          <a:r>
            <a:rPr lang="en-GB" b="0" i="0" dirty="0" err="1" smtClean="0"/>
            <a:t>Postpro</a:t>
          </a:r>
          <a:endParaRPr lang="en-GB" b="0" i="0" dirty="0"/>
        </a:p>
      </dgm:t>
    </dgm:pt>
    <dgm:pt modelId="{C2E47856-C575-462B-A77A-FF01A02988AE}" type="parTrans" cxnId="{BABDEA28-E68D-4921-96F7-74CEBCBE888C}">
      <dgm:prSet/>
      <dgm:spPr/>
      <dgm:t>
        <a:bodyPr/>
        <a:lstStyle/>
        <a:p>
          <a:endParaRPr lang="en-GB"/>
        </a:p>
      </dgm:t>
    </dgm:pt>
    <dgm:pt modelId="{03C23DBB-91E2-4D1A-83BD-F9C9DD31E6BE}" type="sibTrans" cxnId="{BABDEA28-E68D-4921-96F7-74CEBCBE888C}">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6">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52F8E7C-5C83-45DB-976F-F975F667E1D1}" type="pres">
      <dgm:prSet presAssocID="{19C21121-7F7C-46CB-BB3A-5334F6B6F334}" presName="parTxOnly" presStyleLbl="node1" presStyleIdx="2" presStyleCnt="6">
        <dgm:presLayoutVars>
          <dgm:chMax val="0"/>
          <dgm:chPref val="0"/>
          <dgm:bulletEnabled val="1"/>
        </dgm:presLayoutVars>
      </dgm:prSet>
      <dgm:spPr/>
      <dgm:t>
        <a:bodyPr/>
        <a:lstStyle/>
        <a:p>
          <a:endParaRPr lang="en-US"/>
        </a:p>
      </dgm:t>
    </dgm:pt>
    <dgm:pt modelId="{30014A0E-3DEB-42F9-AEB8-E272ED09E186}" type="pres">
      <dgm:prSet presAssocID="{03C23DBB-91E2-4D1A-83BD-F9C9DD31E6BE}" presName="parTxOnlySpace" presStyleCnt="0"/>
      <dgm:spPr/>
    </dgm:pt>
    <dgm:pt modelId="{9976DDF7-D013-49F5-B789-49D934EDF71E}" type="pres">
      <dgm:prSet presAssocID="{A3A3C5FD-5C3B-4918-940C-5BB7C1EF7F53}" presName="parTxOnly" presStyleLbl="node1" presStyleIdx="3" presStyleCnt="6">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dgm:presLayoutVars>
          <dgm:chMax val="0"/>
          <dgm:chPref val="0"/>
          <dgm:bulletEnabled val="1"/>
        </dgm:presLayoutVars>
      </dgm:prSet>
      <dgm:spPr/>
      <dgm:t>
        <a:bodyPr/>
        <a:lstStyle/>
        <a:p>
          <a:endParaRPr lang="en-GB"/>
        </a:p>
      </dgm:t>
    </dgm:pt>
  </dgm:ptLst>
  <dgm:cxnLst>
    <dgm:cxn modelId="{2698CAF4-7EAA-4F05-BE9C-C5A9B1C0BAE1}" srcId="{A9841C65-EC15-46CF-9BC7-F0C405260D6B}" destId="{A3A3C5FD-5C3B-4918-940C-5BB7C1EF7F53}" srcOrd="3" destOrd="0" parTransId="{3ED27AF5-327C-49AE-BA7A-A65F50C11C7B}" sibTransId="{EFA477D9-37A7-4F50-9218-594566755931}"/>
    <dgm:cxn modelId="{E87D411F-FE96-4A63-A256-AC259FB3D638}" srcId="{A9841C65-EC15-46CF-9BC7-F0C405260D6B}" destId="{388B23E1-4AFE-4322-8C88-3120A1EBE57A}" srcOrd="1" destOrd="0" parTransId="{F10BF16A-C2C9-438C-A927-8E1115531FBD}" sibTransId="{6E8C4058-D0B6-4B5B-90DB-D3DBB1690C43}"/>
    <dgm:cxn modelId="{E825BA8D-F59D-491D-BF10-5A0EB3BE2E1B}" type="presOf" srcId="{388B23E1-4AFE-4322-8C88-3120A1EBE57A}" destId="{DD63D3A0-3674-4372-9D3F-662D85DDF1E5}" srcOrd="0" destOrd="0" presId="urn:microsoft.com/office/officeart/2005/8/layout/chevron1"/>
    <dgm:cxn modelId="{085B9B5C-1750-46D2-A366-9371BFE022E8}" type="presOf" srcId="{A9841C65-EC15-46CF-9BC7-F0C405260D6B}" destId="{54E7CE06-D4FF-44DC-BA80-A72DDE3BAB5B}" srcOrd="0" destOrd="0" presId="urn:microsoft.com/office/officeart/2005/8/layout/chevron1"/>
    <dgm:cxn modelId="{8BF7BBA2-EF98-47CB-BA60-070013BF2B2B}" srcId="{A9841C65-EC15-46CF-9BC7-F0C405260D6B}" destId="{70C007BB-C19E-48C2-871F-E8BBB9C2A0D0}" srcOrd="4" destOrd="0" parTransId="{D3995B7A-6062-4EA2-A8FB-0328667F10D8}" sibTransId="{A5D9F9A8-5BA6-4F44-9AC9-D6B7C81C24BD}"/>
    <dgm:cxn modelId="{9D6F5AE3-BFEE-4213-AB95-E26DAEB72D79}" type="presOf" srcId="{A3A3C5FD-5C3B-4918-940C-5BB7C1EF7F53}" destId="{9976DDF7-D013-49F5-B789-49D934EDF71E}" srcOrd="0" destOrd="0" presId="urn:microsoft.com/office/officeart/2005/8/layout/chevron1"/>
    <dgm:cxn modelId="{177B0314-8A05-426B-8165-42DDA63C7134}" type="presOf" srcId="{B01D76A4-BE90-48FA-BEA6-CCA1265FB65A}" destId="{3CC09D2F-4CAA-486C-A984-D3893371F2D3}" srcOrd="0" destOrd="0" presId="urn:microsoft.com/office/officeart/2005/8/layout/chevron1"/>
    <dgm:cxn modelId="{0275A5F8-8159-49AA-839F-7F5B51A80A8F}" srcId="{A9841C65-EC15-46CF-9BC7-F0C405260D6B}" destId="{F6E9037D-40FC-48C8-963B-46E4CED5E8B9}" srcOrd="5" destOrd="0" parTransId="{8DE00472-6377-47A4-BB05-05B9C69E78D3}" sibTransId="{44C9E12B-7336-42DB-8C89-1C95F1A92C0E}"/>
    <dgm:cxn modelId="{BABDEA28-E68D-4921-96F7-74CEBCBE888C}" srcId="{A9841C65-EC15-46CF-9BC7-F0C405260D6B}" destId="{19C21121-7F7C-46CB-BB3A-5334F6B6F334}" srcOrd="2" destOrd="0" parTransId="{C2E47856-C575-462B-A77A-FF01A02988AE}" sibTransId="{03C23DBB-91E2-4D1A-83BD-F9C9DD31E6BE}"/>
    <dgm:cxn modelId="{566A7F52-2A81-4508-8AC9-0C0485ABCC6B}" type="presOf" srcId="{70C007BB-C19E-48C2-871F-E8BBB9C2A0D0}" destId="{76027689-6728-4D3E-A9AD-E090290397D4}"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073EA7C5-2C86-4ECD-BAAB-D3A0201103A0}" type="presOf" srcId="{19C21121-7F7C-46CB-BB3A-5334F6B6F334}" destId="{952F8E7C-5C83-45DB-976F-F975F667E1D1}" srcOrd="0" destOrd="0" presId="urn:microsoft.com/office/officeart/2005/8/layout/chevron1"/>
    <dgm:cxn modelId="{A61C3EB7-BEFB-4EC6-B1CB-C352F092E1AB}" type="presOf" srcId="{F6E9037D-40FC-48C8-963B-46E4CED5E8B9}" destId="{3D2C36CF-3FF3-411E-A7DE-7F310ACDAD96}" srcOrd="0" destOrd="0" presId="urn:microsoft.com/office/officeart/2005/8/layout/chevron1"/>
    <dgm:cxn modelId="{747EDE03-F5F1-47F7-9697-24E87996D328}" type="presParOf" srcId="{54E7CE06-D4FF-44DC-BA80-A72DDE3BAB5B}" destId="{3CC09D2F-4CAA-486C-A984-D3893371F2D3}" srcOrd="0" destOrd="0" presId="urn:microsoft.com/office/officeart/2005/8/layout/chevron1"/>
    <dgm:cxn modelId="{8D1B9022-241B-4AD6-8D65-C697F6C3ADD1}" type="presParOf" srcId="{54E7CE06-D4FF-44DC-BA80-A72DDE3BAB5B}" destId="{21CA405F-D4DB-4D5A-8179-1A10729E8023}" srcOrd="1" destOrd="0" presId="urn:microsoft.com/office/officeart/2005/8/layout/chevron1"/>
    <dgm:cxn modelId="{E2A2B98A-5B0B-471C-9C30-BBAEAB1D1046}" type="presParOf" srcId="{54E7CE06-D4FF-44DC-BA80-A72DDE3BAB5B}" destId="{DD63D3A0-3674-4372-9D3F-662D85DDF1E5}" srcOrd="2" destOrd="0" presId="urn:microsoft.com/office/officeart/2005/8/layout/chevron1"/>
    <dgm:cxn modelId="{B7873782-FF2E-429C-912B-5F0D817D2630}" type="presParOf" srcId="{54E7CE06-D4FF-44DC-BA80-A72DDE3BAB5B}" destId="{D8AC116B-D607-488C-8806-D04AD1D9988B}" srcOrd="3" destOrd="0" presId="urn:microsoft.com/office/officeart/2005/8/layout/chevron1"/>
    <dgm:cxn modelId="{9D98C6DB-BA58-442A-9AAC-346C02B354A6}" type="presParOf" srcId="{54E7CE06-D4FF-44DC-BA80-A72DDE3BAB5B}" destId="{952F8E7C-5C83-45DB-976F-F975F667E1D1}" srcOrd="4" destOrd="0" presId="urn:microsoft.com/office/officeart/2005/8/layout/chevron1"/>
    <dgm:cxn modelId="{B4F23B1A-52C1-44E0-B8F9-A61CD5F65C34}" type="presParOf" srcId="{54E7CE06-D4FF-44DC-BA80-A72DDE3BAB5B}" destId="{30014A0E-3DEB-42F9-AEB8-E272ED09E186}" srcOrd="5" destOrd="0" presId="urn:microsoft.com/office/officeart/2005/8/layout/chevron1"/>
    <dgm:cxn modelId="{273108BE-9E30-4A2A-B130-35CFC402989D}" type="presParOf" srcId="{54E7CE06-D4FF-44DC-BA80-A72DDE3BAB5B}" destId="{9976DDF7-D013-49F5-B789-49D934EDF71E}" srcOrd="6" destOrd="0" presId="urn:microsoft.com/office/officeart/2005/8/layout/chevron1"/>
    <dgm:cxn modelId="{D9B9B53F-1604-4D49-905F-4AB659016AFE}" type="presParOf" srcId="{54E7CE06-D4FF-44DC-BA80-A72DDE3BAB5B}" destId="{E83193F2-1805-469B-AC4D-BAD52750E6F6}" srcOrd="7" destOrd="0" presId="urn:microsoft.com/office/officeart/2005/8/layout/chevron1"/>
    <dgm:cxn modelId="{1216AC23-76B3-4B9E-B06D-B62FCB12C286}" type="presParOf" srcId="{54E7CE06-D4FF-44DC-BA80-A72DDE3BAB5B}" destId="{76027689-6728-4D3E-A9AD-E090290397D4}" srcOrd="8" destOrd="0" presId="urn:microsoft.com/office/officeart/2005/8/layout/chevron1"/>
    <dgm:cxn modelId="{695E9DAB-1C4A-405B-9D95-C2181C6DD7F6}" type="presParOf" srcId="{54E7CE06-D4FF-44DC-BA80-A72DDE3BAB5B}" destId="{85524185-C41C-4AD3-A4B1-53764635B2F1}" srcOrd="9" destOrd="0" presId="urn:microsoft.com/office/officeart/2005/8/layout/chevron1"/>
    <dgm:cxn modelId="{DAB3976B-6CEA-4F48-8580-963958D1AA01}"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accent2"/>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a:solidFill>
          <a:schemeClr val="bg1"/>
        </a:solidFill>
      </dgm:spPr>
      <dgm:t>
        <a:bodyPr/>
        <a:lstStyle/>
        <a:p>
          <a:r>
            <a:rPr lang="en-GB" dirty="0" smtClean="0"/>
            <a:t>MRF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Solve &amp; </a:t>
          </a:r>
          <a:r>
            <a:rPr lang="en-GB" dirty="0" err="1" smtClean="0"/>
            <a:t>Postpro</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Sliding Mesh</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19C21121-7F7C-46CB-BB3A-5334F6B6F334}">
      <dgm:prSet/>
      <dgm:spPr>
        <a:solidFill>
          <a:srgbClr val="FFFF00"/>
        </a:solidFill>
      </dgm:spPr>
      <dgm:t>
        <a:bodyPr/>
        <a:lstStyle/>
        <a:p>
          <a:r>
            <a:rPr lang="en-GB" b="0" i="0" dirty="0" smtClean="0"/>
            <a:t>Solve &amp; </a:t>
          </a:r>
          <a:r>
            <a:rPr lang="en-GB" b="0" i="0" dirty="0" err="1" smtClean="0"/>
            <a:t>Postpro</a:t>
          </a:r>
          <a:endParaRPr lang="en-GB" b="0" i="0" dirty="0"/>
        </a:p>
      </dgm:t>
    </dgm:pt>
    <dgm:pt modelId="{C2E47856-C575-462B-A77A-FF01A02988AE}" type="parTrans" cxnId="{BABDEA28-E68D-4921-96F7-74CEBCBE888C}">
      <dgm:prSet/>
      <dgm:spPr/>
      <dgm:t>
        <a:bodyPr/>
        <a:lstStyle/>
        <a:p>
          <a:endParaRPr lang="en-GB"/>
        </a:p>
      </dgm:t>
    </dgm:pt>
    <dgm:pt modelId="{03C23DBB-91E2-4D1A-83BD-F9C9DD31E6BE}" type="sibTrans" cxnId="{BABDEA28-E68D-4921-96F7-74CEBCBE888C}">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6">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52F8E7C-5C83-45DB-976F-F975F667E1D1}" type="pres">
      <dgm:prSet presAssocID="{19C21121-7F7C-46CB-BB3A-5334F6B6F334}" presName="parTxOnly" presStyleLbl="node1" presStyleIdx="2" presStyleCnt="6">
        <dgm:presLayoutVars>
          <dgm:chMax val="0"/>
          <dgm:chPref val="0"/>
          <dgm:bulletEnabled val="1"/>
        </dgm:presLayoutVars>
      </dgm:prSet>
      <dgm:spPr/>
      <dgm:t>
        <a:bodyPr/>
        <a:lstStyle/>
        <a:p>
          <a:endParaRPr lang="en-US"/>
        </a:p>
      </dgm:t>
    </dgm:pt>
    <dgm:pt modelId="{30014A0E-3DEB-42F9-AEB8-E272ED09E186}" type="pres">
      <dgm:prSet presAssocID="{03C23DBB-91E2-4D1A-83BD-F9C9DD31E6BE}" presName="parTxOnlySpace" presStyleCnt="0"/>
      <dgm:spPr/>
    </dgm:pt>
    <dgm:pt modelId="{9976DDF7-D013-49F5-B789-49D934EDF71E}" type="pres">
      <dgm:prSet presAssocID="{A3A3C5FD-5C3B-4918-940C-5BB7C1EF7F53}" presName="parTxOnly" presStyleLbl="node1" presStyleIdx="3" presStyleCnt="6">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dgm:presLayoutVars>
          <dgm:chMax val="0"/>
          <dgm:chPref val="0"/>
          <dgm:bulletEnabled val="1"/>
        </dgm:presLayoutVars>
      </dgm:prSet>
      <dgm:spPr/>
      <dgm:t>
        <a:bodyPr/>
        <a:lstStyle/>
        <a:p>
          <a:endParaRPr lang="en-GB"/>
        </a:p>
      </dgm:t>
    </dgm:pt>
  </dgm:ptLst>
  <dgm:cxnLst>
    <dgm:cxn modelId="{2698CAF4-7EAA-4F05-BE9C-C5A9B1C0BAE1}" srcId="{A9841C65-EC15-46CF-9BC7-F0C405260D6B}" destId="{A3A3C5FD-5C3B-4918-940C-5BB7C1EF7F53}" srcOrd="3" destOrd="0" parTransId="{3ED27AF5-327C-49AE-BA7A-A65F50C11C7B}" sibTransId="{EFA477D9-37A7-4F50-9218-594566755931}"/>
    <dgm:cxn modelId="{E87D411F-FE96-4A63-A256-AC259FB3D638}" srcId="{A9841C65-EC15-46CF-9BC7-F0C405260D6B}" destId="{388B23E1-4AFE-4322-8C88-3120A1EBE57A}" srcOrd="1" destOrd="0" parTransId="{F10BF16A-C2C9-438C-A927-8E1115531FBD}" sibTransId="{6E8C4058-D0B6-4B5B-90DB-D3DBB1690C43}"/>
    <dgm:cxn modelId="{976CC6F9-081B-477F-86E5-E1256E27B22B}" type="presOf" srcId="{70C007BB-C19E-48C2-871F-E8BBB9C2A0D0}" destId="{76027689-6728-4D3E-A9AD-E090290397D4}" srcOrd="0" destOrd="0" presId="urn:microsoft.com/office/officeart/2005/8/layout/chevron1"/>
    <dgm:cxn modelId="{03B5EFB2-F96D-4FD7-A4EA-C84E0BBD842F}" type="presOf" srcId="{19C21121-7F7C-46CB-BB3A-5334F6B6F334}" destId="{952F8E7C-5C83-45DB-976F-F975F667E1D1}" srcOrd="0" destOrd="0" presId="urn:microsoft.com/office/officeart/2005/8/layout/chevron1"/>
    <dgm:cxn modelId="{8BF7BBA2-EF98-47CB-BA60-070013BF2B2B}" srcId="{A9841C65-EC15-46CF-9BC7-F0C405260D6B}" destId="{70C007BB-C19E-48C2-871F-E8BBB9C2A0D0}" srcOrd="4" destOrd="0" parTransId="{D3995B7A-6062-4EA2-A8FB-0328667F10D8}" sibTransId="{A5D9F9A8-5BA6-4F44-9AC9-D6B7C81C24BD}"/>
    <dgm:cxn modelId="{4D62543C-E84A-4ADF-9580-5F63C8709082}" type="presOf" srcId="{A9841C65-EC15-46CF-9BC7-F0C405260D6B}" destId="{54E7CE06-D4FF-44DC-BA80-A72DDE3BAB5B}" srcOrd="0" destOrd="0" presId="urn:microsoft.com/office/officeart/2005/8/layout/chevron1"/>
    <dgm:cxn modelId="{6BFCE561-5E9E-4EE2-AB65-5C9F2AC9C658}" type="presOf" srcId="{388B23E1-4AFE-4322-8C88-3120A1EBE57A}" destId="{DD63D3A0-3674-4372-9D3F-662D85DDF1E5}" srcOrd="0" destOrd="0" presId="urn:microsoft.com/office/officeart/2005/8/layout/chevron1"/>
    <dgm:cxn modelId="{511DEFCA-B5AA-4E54-A904-8EBE5C98BB28}" type="presOf" srcId="{A3A3C5FD-5C3B-4918-940C-5BB7C1EF7F53}" destId="{9976DDF7-D013-49F5-B789-49D934EDF71E}" srcOrd="0" destOrd="0" presId="urn:microsoft.com/office/officeart/2005/8/layout/chevron1"/>
    <dgm:cxn modelId="{EB096A49-0708-4D6F-AA4E-7E08378EFAE5}" type="presOf" srcId="{F6E9037D-40FC-48C8-963B-46E4CED5E8B9}" destId="{3D2C36CF-3FF3-411E-A7DE-7F310ACDAD96}" srcOrd="0" destOrd="0" presId="urn:microsoft.com/office/officeart/2005/8/layout/chevron1"/>
    <dgm:cxn modelId="{0275A5F8-8159-49AA-839F-7F5B51A80A8F}" srcId="{A9841C65-EC15-46CF-9BC7-F0C405260D6B}" destId="{F6E9037D-40FC-48C8-963B-46E4CED5E8B9}" srcOrd="5" destOrd="0" parTransId="{8DE00472-6377-47A4-BB05-05B9C69E78D3}" sibTransId="{44C9E12B-7336-42DB-8C89-1C95F1A92C0E}"/>
    <dgm:cxn modelId="{C7E38669-87CA-4266-85D6-1792DABD07CB}" type="presOf" srcId="{B01D76A4-BE90-48FA-BEA6-CCA1265FB65A}" destId="{3CC09D2F-4CAA-486C-A984-D3893371F2D3}" srcOrd="0" destOrd="0" presId="urn:microsoft.com/office/officeart/2005/8/layout/chevron1"/>
    <dgm:cxn modelId="{BABDEA28-E68D-4921-96F7-74CEBCBE888C}" srcId="{A9841C65-EC15-46CF-9BC7-F0C405260D6B}" destId="{19C21121-7F7C-46CB-BB3A-5334F6B6F334}" srcOrd="2" destOrd="0" parTransId="{C2E47856-C575-462B-A77A-FF01A02988AE}" sibTransId="{03C23DBB-91E2-4D1A-83BD-F9C9DD31E6BE}"/>
    <dgm:cxn modelId="{7DE03A6F-F82F-4CA6-A119-5466FB0CE88B}" srcId="{A9841C65-EC15-46CF-9BC7-F0C405260D6B}" destId="{B01D76A4-BE90-48FA-BEA6-CCA1265FB65A}" srcOrd="0" destOrd="0" parTransId="{4B002FBF-8219-4413-8EE7-630A2677EECE}" sibTransId="{FD801427-54CC-4666-B36F-5E28872D315F}"/>
    <dgm:cxn modelId="{429E848E-3EB5-443A-BAF2-D92363266BE4}" type="presParOf" srcId="{54E7CE06-D4FF-44DC-BA80-A72DDE3BAB5B}" destId="{3CC09D2F-4CAA-486C-A984-D3893371F2D3}" srcOrd="0" destOrd="0" presId="urn:microsoft.com/office/officeart/2005/8/layout/chevron1"/>
    <dgm:cxn modelId="{29D17071-BB7F-4C44-90B6-3455FC78237D}" type="presParOf" srcId="{54E7CE06-D4FF-44DC-BA80-A72DDE3BAB5B}" destId="{21CA405F-D4DB-4D5A-8179-1A10729E8023}" srcOrd="1" destOrd="0" presId="urn:microsoft.com/office/officeart/2005/8/layout/chevron1"/>
    <dgm:cxn modelId="{98056AD1-DB73-4A21-8709-35A206D7E601}" type="presParOf" srcId="{54E7CE06-D4FF-44DC-BA80-A72DDE3BAB5B}" destId="{DD63D3A0-3674-4372-9D3F-662D85DDF1E5}" srcOrd="2" destOrd="0" presId="urn:microsoft.com/office/officeart/2005/8/layout/chevron1"/>
    <dgm:cxn modelId="{A5AD89B7-DF1D-4D33-9819-208E2FE1F592}" type="presParOf" srcId="{54E7CE06-D4FF-44DC-BA80-A72DDE3BAB5B}" destId="{D8AC116B-D607-488C-8806-D04AD1D9988B}" srcOrd="3" destOrd="0" presId="urn:microsoft.com/office/officeart/2005/8/layout/chevron1"/>
    <dgm:cxn modelId="{DC3E8BD7-B2B8-49DC-A649-D9942BD2E9ED}" type="presParOf" srcId="{54E7CE06-D4FF-44DC-BA80-A72DDE3BAB5B}" destId="{952F8E7C-5C83-45DB-976F-F975F667E1D1}" srcOrd="4" destOrd="0" presId="urn:microsoft.com/office/officeart/2005/8/layout/chevron1"/>
    <dgm:cxn modelId="{465D08BC-D1AC-41E1-B861-21985FAA6812}" type="presParOf" srcId="{54E7CE06-D4FF-44DC-BA80-A72DDE3BAB5B}" destId="{30014A0E-3DEB-42F9-AEB8-E272ED09E186}" srcOrd="5" destOrd="0" presId="urn:microsoft.com/office/officeart/2005/8/layout/chevron1"/>
    <dgm:cxn modelId="{0B912382-8B13-4E63-BDD3-FE4F07810AB6}" type="presParOf" srcId="{54E7CE06-D4FF-44DC-BA80-A72DDE3BAB5B}" destId="{9976DDF7-D013-49F5-B789-49D934EDF71E}" srcOrd="6" destOrd="0" presId="urn:microsoft.com/office/officeart/2005/8/layout/chevron1"/>
    <dgm:cxn modelId="{051FC898-816D-4D4C-9677-0F553D8DD384}" type="presParOf" srcId="{54E7CE06-D4FF-44DC-BA80-A72DDE3BAB5B}" destId="{E83193F2-1805-469B-AC4D-BAD52750E6F6}" srcOrd="7" destOrd="0" presId="urn:microsoft.com/office/officeart/2005/8/layout/chevron1"/>
    <dgm:cxn modelId="{652BBAE3-EF14-47A9-8EC6-88DF26B8F174}" type="presParOf" srcId="{54E7CE06-D4FF-44DC-BA80-A72DDE3BAB5B}" destId="{76027689-6728-4D3E-A9AD-E090290397D4}" srcOrd="8" destOrd="0" presId="urn:microsoft.com/office/officeart/2005/8/layout/chevron1"/>
    <dgm:cxn modelId="{C0584E89-2FA0-4B01-8436-BA5E260788DE}" type="presParOf" srcId="{54E7CE06-D4FF-44DC-BA80-A72DDE3BAB5B}" destId="{85524185-C41C-4AD3-A4B1-53764635B2F1}" srcOrd="9" destOrd="0" presId="urn:microsoft.com/office/officeart/2005/8/layout/chevron1"/>
    <dgm:cxn modelId="{95D41BBF-3B47-4DA5-88AE-3895B72C3CBF}"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accent2"/>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a:solidFill>
          <a:schemeClr val="bg1"/>
        </a:solidFill>
      </dgm:spPr>
      <dgm:t>
        <a:bodyPr/>
        <a:lstStyle/>
        <a:p>
          <a:r>
            <a:rPr lang="en-GB" dirty="0" smtClean="0"/>
            <a:t>MRF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Solve &amp; </a:t>
          </a:r>
          <a:r>
            <a:rPr lang="en-GB" dirty="0" err="1" smtClean="0"/>
            <a:t>Postpro</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Sliding Mesh</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19C21121-7F7C-46CB-BB3A-5334F6B6F334}">
      <dgm:prSet/>
      <dgm:spPr>
        <a:solidFill>
          <a:srgbClr val="FFFF00"/>
        </a:solidFill>
      </dgm:spPr>
      <dgm:t>
        <a:bodyPr/>
        <a:lstStyle/>
        <a:p>
          <a:r>
            <a:rPr lang="en-GB" b="0" i="0" dirty="0" smtClean="0"/>
            <a:t>Solve &amp; </a:t>
          </a:r>
          <a:r>
            <a:rPr lang="en-GB" b="0" i="0" dirty="0" err="1" smtClean="0"/>
            <a:t>Postpro</a:t>
          </a:r>
          <a:endParaRPr lang="en-GB" b="0" i="0" dirty="0"/>
        </a:p>
      </dgm:t>
    </dgm:pt>
    <dgm:pt modelId="{C2E47856-C575-462B-A77A-FF01A02988AE}" type="parTrans" cxnId="{BABDEA28-E68D-4921-96F7-74CEBCBE888C}">
      <dgm:prSet/>
      <dgm:spPr/>
      <dgm:t>
        <a:bodyPr/>
        <a:lstStyle/>
        <a:p>
          <a:endParaRPr lang="en-GB"/>
        </a:p>
      </dgm:t>
    </dgm:pt>
    <dgm:pt modelId="{03C23DBB-91E2-4D1A-83BD-F9C9DD31E6BE}" type="sibTrans" cxnId="{BABDEA28-E68D-4921-96F7-74CEBCBE888C}">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6">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52F8E7C-5C83-45DB-976F-F975F667E1D1}" type="pres">
      <dgm:prSet presAssocID="{19C21121-7F7C-46CB-BB3A-5334F6B6F334}" presName="parTxOnly" presStyleLbl="node1" presStyleIdx="2" presStyleCnt="6">
        <dgm:presLayoutVars>
          <dgm:chMax val="0"/>
          <dgm:chPref val="0"/>
          <dgm:bulletEnabled val="1"/>
        </dgm:presLayoutVars>
      </dgm:prSet>
      <dgm:spPr/>
      <dgm:t>
        <a:bodyPr/>
        <a:lstStyle/>
        <a:p>
          <a:endParaRPr lang="en-US"/>
        </a:p>
      </dgm:t>
    </dgm:pt>
    <dgm:pt modelId="{30014A0E-3DEB-42F9-AEB8-E272ED09E186}" type="pres">
      <dgm:prSet presAssocID="{03C23DBB-91E2-4D1A-83BD-F9C9DD31E6BE}" presName="parTxOnlySpace" presStyleCnt="0"/>
      <dgm:spPr/>
    </dgm:pt>
    <dgm:pt modelId="{9976DDF7-D013-49F5-B789-49D934EDF71E}" type="pres">
      <dgm:prSet presAssocID="{A3A3C5FD-5C3B-4918-940C-5BB7C1EF7F53}" presName="parTxOnly" presStyleLbl="node1" presStyleIdx="3" presStyleCnt="6">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dgm:presLayoutVars>
          <dgm:chMax val="0"/>
          <dgm:chPref val="0"/>
          <dgm:bulletEnabled val="1"/>
        </dgm:presLayoutVars>
      </dgm:prSet>
      <dgm:spPr/>
      <dgm:t>
        <a:bodyPr/>
        <a:lstStyle/>
        <a:p>
          <a:endParaRPr lang="en-GB"/>
        </a:p>
      </dgm:t>
    </dgm:pt>
  </dgm:ptLst>
  <dgm:cxnLst>
    <dgm:cxn modelId="{2698CAF4-7EAA-4F05-BE9C-C5A9B1C0BAE1}" srcId="{A9841C65-EC15-46CF-9BC7-F0C405260D6B}" destId="{A3A3C5FD-5C3B-4918-940C-5BB7C1EF7F53}" srcOrd="3" destOrd="0" parTransId="{3ED27AF5-327C-49AE-BA7A-A65F50C11C7B}" sibTransId="{EFA477D9-37A7-4F50-9218-594566755931}"/>
    <dgm:cxn modelId="{E87D411F-FE96-4A63-A256-AC259FB3D638}" srcId="{A9841C65-EC15-46CF-9BC7-F0C405260D6B}" destId="{388B23E1-4AFE-4322-8C88-3120A1EBE57A}" srcOrd="1" destOrd="0" parTransId="{F10BF16A-C2C9-438C-A927-8E1115531FBD}" sibTransId="{6E8C4058-D0B6-4B5B-90DB-D3DBB1690C43}"/>
    <dgm:cxn modelId="{CA383E5E-9630-4C9F-8934-2FE28653AD75}" type="presOf" srcId="{388B23E1-4AFE-4322-8C88-3120A1EBE57A}" destId="{DD63D3A0-3674-4372-9D3F-662D85DDF1E5}" srcOrd="0" destOrd="0" presId="urn:microsoft.com/office/officeart/2005/8/layout/chevron1"/>
    <dgm:cxn modelId="{8BF7BBA2-EF98-47CB-BA60-070013BF2B2B}" srcId="{A9841C65-EC15-46CF-9BC7-F0C405260D6B}" destId="{70C007BB-C19E-48C2-871F-E8BBB9C2A0D0}" srcOrd="4" destOrd="0" parTransId="{D3995B7A-6062-4EA2-A8FB-0328667F10D8}" sibTransId="{A5D9F9A8-5BA6-4F44-9AC9-D6B7C81C24BD}"/>
    <dgm:cxn modelId="{C79F74C0-106C-4B9A-A6F7-2F81E4938AC4}" type="presOf" srcId="{B01D76A4-BE90-48FA-BEA6-CCA1265FB65A}" destId="{3CC09D2F-4CAA-486C-A984-D3893371F2D3}" srcOrd="0" destOrd="0" presId="urn:microsoft.com/office/officeart/2005/8/layout/chevron1"/>
    <dgm:cxn modelId="{0275A5F8-8159-49AA-839F-7F5B51A80A8F}" srcId="{A9841C65-EC15-46CF-9BC7-F0C405260D6B}" destId="{F6E9037D-40FC-48C8-963B-46E4CED5E8B9}" srcOrd="5" destOrd="0" parTransId="{8DE00472-6377-47A4-BB05-05B9C69E78D3}" sibTransId="{44C9E12B-7336-42DB-8C89-1C95F1A92C0E}"/>
    <dgm:cxn modelId="{BABDEA28-E68D-4921-96F7-74CEBCBE888C}" srcId="{A9841C65-EC15-46CF-9BC7-F0C405260D6B}" destId="{19C21121-7F7C-46CB-BB3A-5334F6B6F334}" srcOrd="2" destOrd="0" parTransId="{C2E47856-C575-462B-A77A-FF01A02988AE}" sibTransId="{03C23DBB-91E2-4D1A-83BD-F9C9DD31E6BE}"/>
    <dgm:cxn modelId="{E829378C-7045-4B2C-A3B5-3C92BF1BE328}" type="presOf" srcId="{A3A3C5FD-5C3B-4918-940C-5BB7C1EF7F53}" destId="{9976DDF7-D013-49F5-B789-49D934EDF71E}"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9ACA84CA-3293-4711-93E1-393C7A99FA6F}" type="presOf" srcId="{19C21121-7F7C-46CB-BB3A-5334F6B6F334}" destId="{952F8E7C-5C83-45DB-976F-F975F667E1D1}" srcOrd="0" destOrd="0" presId="urn:microsoft.com/office/officeart/2005/8/layout/chevron1"/>
    <dgm:cxn modelId="{3E67CE16-DF4F-4A05-9D32-59777B7E9473}" type="presOf" srcId="{70C007BB-C19E-48C2-871F-E8BBB9C2A0D0}" destId="{76027689-6728-4D3E-A9AD-E090290397D4}" srcOrd="0" destOrd="0" presId="urn:microsoft.com/office/officeart/2005/8/layout/chevron1"/>
    <dgm:cxn modelId="{719B6F8E-2E2F-4816-A8FD-28769149DEA5}" type="presOf" srcId="{F6E9037D-40FC-48C8-963B-46E4CED5E8B9}" destId="{3D2C36CF-3FF3-411E-A7DE-7F310ACDAD96}" srcOrd="0" destOrd="0" presId="urn:microsoft.com/office/officeart/2005/8/layout/chevron1"/>
    <dgm:cxn modelId="{95B03129-4CC9-4628-8FC4-091DE76D0118}" type="presOf" srcId="{A9841C65-EC15-46CF-9BC7-F0C405260D6B}" destId="{54E7CE06-D4FF-44DC-BA80-A72DDE3BAB5B}" srcOrd="0" destOrd="0" presId="urn:microsoft.com/office/officeart/2005/8/layout/chevron1"/>
    <dgm:cxn modelId="{6FC310F8-C1B2-477C-90CD-74EA45DEE5FF}" type="presParOf" srcId="{54E7CE06-D4FF-44DC-BA80-A72DDE3BAB5B}" destId="{3CC09D2F-4CAA-486C-A984-D3893371F2D3}" srcOrd="0" destOrd="0" presId="urn:microsoft.com/office/officeart/2005/8/layout/chevron1"/>
    <dgm:cxn modelId="{C4FA7D87-DC1E-45DA-AAD7-48B565F38A2F}" type="presParOf" srcId="{54E7CE06-D4FF-44DC-BA80-A72DDE3BAB5B}" destId="{21CA405F-D4DB-4D5A-8179-1A10729E8023}" srcOrd="1" destOrd="0" presId="urn:microsoft.com/office/officeart/2005/8/layout/chevron1"/>
    <dgm:cxn modelId="{AD2B1144-9821-42B4-B3A0-F182D4AFF56A}" type="presParOf" srcId="{54E7CE06-D4FF-44DC-BA80-A72DDE3BAB5B}" destId="{DD63D3A0-3674-4372-9D3F-662D85DDF1E5}" srcOrd="2" destOrd="0" presId="urn:microsoft.com/office/officeart/2005/8/layout/chevron1"/>
    <dgm:cxn modelId="{438C497A-7DAD-4D05-BF55-CF2277E260F6}" type="presParOf" srcId="{54E7CE06-D4FF-44DC-BA80-A72DDE3BAB5B}" destId="{D8AC116B-D607-488C-8806-D04AD1D9988B}" srcOrd="3" destOrd="0" presId="urn:microsoft.com/office/officeart/2005/8/layout/chevron1"/>
    <dgm:cxn modelId="{900A607C-4265-4588-8A73-7DBBDCDBC706}" type="presParOf" srcId="{54E7CE06-D4FF-44DC-BA80-A72DDE3BAB5B}" destId="{952F8E7C-5C83-45DB-976F-F975F667E1D1}" srcOrd="4" destOrd="0" presId="urn:microsoft.com/office/officeart/2005/8/layout/chevron1"/>
    <dgm:cxn modelId="{67C0B80E-F29E-4268-B74A-E48BF9A7920D}" type="presParOf" srcId="{54E7CE06-D4FF-44DC-BA80-A72DDE3BAB5B}" destId="{30014A0E-3DEB-42F9-AEB8-E272ED09E186}" srcOrd="5" destOrd="0" presId="urn:microsoft.com/office/officeart/2005/8/layout/chevron1"/>
    <dgm:cxn modelId="{8796B6B4-1162-4EBE-9493-6AFAB47B567F}" type="presParOf" srcId="{54E7CE06-D4FF-44DC-BA80-A72DDE3BAB5B}" destId="{9976DDF7-D013-49F5-B789-49D934EDF71E}" srcOrd="6" destOrd="0" presId="urn:microsoft.com/office/officeart/2005/8/layout/chevron1"/>
    <dgm:cxn modelId="{649A928D-FFD6-4B5C-8E90-756FDFB0DDBC}" type="presParOf" srcId="{54E7CE06-D4FF-44DC-BA80-A72DDE3BAB5B}" destId="{E83193F2-1805-469B-AC4D-BAD52750E6F6}" srcOrd="7" destOrd="0" presId="urn:microsoft.com/office/officeart/2005/8/layout/chevron1"/>
    <dgm:cxn modelId="{AEF7D292-F798-4BF1-B9AB-497E44B99A6D}" type="presParOf" srcId="{54E7CE06-D4FF-44DC-BA80-A72DDE3BAB5B}" destId="{76027689-6728-4D3E-A9AD-E090290397D4}" srcOrd="8" destOrd="0" presId="urn:microsoft.com/office/officeart/2005/8/layout/chevron1"/>
    <dgm:cxn modelId="{7CF5BB1D-7287-4DEE-B02E-CC330EE9A6CF}" type="presParOf" srcId="{54E7CE06-D4FF-44DC-BA80-A72DDE3BAB5B}" destId="{85524185-C41C-4AD3-A4B1-53764635B2F1}" srcOrd="9" destOrd="0" presId="urn:microsoft.com/office/officeart/2005/8/layout/chevron1"/>
    <dgm:cxn modelId="{5DE72399-8406-41D2-B915-086F7125142A}"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9"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accent2"/>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a:solidFill>
          <a:schemeClr val="bg1"/>
        </a:solidFill>
      </dgm:spPr>
      <dgm:t>
        <a:bodyPr/>
        <a:lstStyle/>
        <a:p>
          <a:r>
            <a:rPr lang="en-GB" dirty="0" smtClean="0"/>
            <a:t>MRF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Solve &amp; </a:t>
          </a:r>
          <a:r>
            <a:rPr lang="en-GB" dirty="0" err="1" smtClean="0"/>
            <a:t>Postpro</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Sliding Mesh</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19C21121-7F7C-46CB-BB3A-5334F6B6F334}">
      <dgm:prSet/>
      <dgm:spPr>
        <a:solidFill>
          <a:srgbClr val="FFFF00"/>
        </a:solidFill>
      </dgm:spPr>
      <dgm:t>
        <a:bodyPr/>
        <a:lstStyle/>
        <a:p>
          <a:r>
            <a:rPr lang="en-GB" b="0" i="0" dirty="0" smtClean="0"/>
            <a:t>Solve &amp; </a:t>
          </a:r>
          <a:r>
            <a:rPr lang="en-GB" b="0" i="0" dirty="0" err="1" smtClean="0"/>
            <a:t>Postpro</a:t>
          </a:r>
          <a:endParaRPr lang="en-GB" b="0" i="0" dirty="0"/>
        </a:p>
      </dgm:t>
    </dgm:pt>
    <dgm:pt modelId="{C2E47856-C575-462B-A77A-FF01A02988AE}" type="parTrans" cxnId="{BABDEA28-E68D-4921-96F7-74CEBCBE888C}">
      <dgm:prSet/>
      <dgm:spPr/>
      <dgm:t>
        <a:bodyPr/>
        <a:lstStyle/>
        <a:p>
          <a:endParaRPr lang="en-GB"/>
        </a:p>
      </dgm:t>
    </dgm:pt>
    <dgm:pt modelId="{03C23DBB-91E2-4D1A-83BD-F9C9DD31E6BE}" type="sibTrans" cxnId="{BABDEA28-E68D-4921-96F7-74CEBCBE888C}">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6">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52F8E7C-5C83-45DB-976F-F975F667E1D1}" type="pres">
      <dgm:prSet presAssocID="{19C21121-7F7C-46CB-BB3A-5334F6B6F334}" presName="parTxOnly" presStyleLbl="node1" presStyleIdx="2" presStyleCnt="6">
        <dgm:presLayoutVars>
          <dgm:chMax val="0"/>
          <dgm:chPref val="0"/>
          <dgm:bulletEnabled val="1"/>
        </dgm:presLayoutVars>
      </dgm:prSet>
      <dgm:spPr/>
      <dgm:t>
        <a:bodyPr/>
        <a:lstStyle/>
        <a:p>
          <a:endParaRPr lang="en-US"/>
        </a:p>
      </dgm:t>
    </dgm:pt>
    <dgm:pt modelId="{30014A0E-3DEB-42F9-AEB8-E272ED09E186}" type="pres">
      <dgm:prSet presAssocID="{03C23DBB-91E2-4D1A-83BD-F9C9DD31E6BE}" presName="parTxOnlySpace" presStyleCnt="0"/>
      <dgm:spPr/>
    </dgm:pt>
    <dgm:pt modelId="{9976DDF7-D013-49F5-B789-49D934EDF71E}" type="pres">
      <dgm:prSet presAssocID="{A3A3C5FD-5C3B-4918-940C-5BB7C1EF7F53}" presName="parTxOnly" presStyleLbl="node1" presStyleIdx="3" presStyleCnt="6">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dgm:presLayoutVars>
          <dgm:chMax val="0"/>
          <dgm:chPref val="0"/>
          <dgm:bulletEnabled val="1"/>
        </dgm:presLayoutVars>
      </dgm:prSet>
      <dgm:spPr/>
      <dgm:t>
        <a:bodyPr/>
        <a:lstStyle/>
        <a:p>
          <a:endParaRPr lang="en-GB"/>
        </a:p>
      </dgm:t>
    </dgm:pt>
  </dgm:ptLst>
  <dgm:cxnLst>
    <dgm:cxn modelId="{2698CAF4-7EAA-4F05-BE9C-C5A9B1C0BAE1}" srcId="{A9841C65-EC15-46CF-9BC7-F0C405260D6B}" destId="{A3A3C5FD-5C3B-4918-940C-5BB7C1EF7F53}" srcOrd="3" destOrd="0" parTransId="{3ED27AF5-327C-49AE-BA7A-A65F50C11C7B}" sibTransId="{EFA477D9-37A7-4F50-9218-594566755931}"/>
    <dgm:cxn modelId="{E87D411F-FE96-4A63-A256-AC259FB3D638}" srcId="{A9841C65-EC15-46CF-9BC7-F0C405260D6B}" destId="{388B23E1-4AFE-4322-8C88-3120A1EBE57A}" srcOrd="1" destOrd="0" parTransId="{F10BF16A-C2C9-438C-A927-8E1115531FBD}" sibTransId="{6E8C4058-D0B6-4B5B-90DB-D3DBB1690C43}"/>
    <dgm:cxn modelId="{01071735-F9C2-4E12-954B-EA3755C7B640}" type="presOf" srcId="{A3A3C5FD-5C3B-4918-940C-5BB7C1EF7F53}" destId="{9976DDF7-D013-49F5-B789-49D934EDF71E}" srcOrd="0" destOrd="0" presId="urn:microsoft.com/office/officeart/2005/8/layout/chevron1"/>
    <dgm:cxn modelId="{8BF7BBA2-EF98-47CB-BA60-070013BF2B2B}" srcId="{A9841C65-EC15-46CF-9BC7-F0C405260D6B}" destId="{70C007BB-C19E-48C2-871F-E8BBB9C2A0D0}" srcOrd="4" destOrd="0" parTransId="{D3995B7A-6062-4EA2-A8FB-0328667F10D8}" sibTransId="{A5D9F9A8-5BA6-4F44-9AC9-D6B7C81C24BD}"/>
    <dgm:cxn modelId="{4C6A3E80-38B8-404C-A96D-DE34EA31C19C}" type="presOf" srcId="{F6E9037D-40FC-48C8-963B-46E4CED5E8B9}" destId="{3D2C36CF-3FF3-411E-A7DE-7F310ACDAD96}" srcOrd="0" destOrd="0" presId="urn:microsoft.com/office/officeart/2005/8/layout/chevron1"/>
    <dgm:cxn modelId="{4742B792-5B62-40B3-AE34-FE29506C7EC3}" type="presOf" srcId="{B01D76A4-BE90-48FA-BEA6-CCA1265FB65A}" destId="{3CC09D2F-4CAA-486C-A984-D3893371F2D3}" srcOrd="0" destOrd="0" presId="urn:microsoft.com/office/officeart/2005/8/layout/chevron1"/>
    <dgm:cxn modelId="{0275A5F8-8159-49AA-839F-7F5B51A80A8F}" srcId="{A9841C65-EC15-46CF-9BC7-F0C405260D6B}" destId="{F6E9037D-40FC-48C8-963B-46E4CED5E8B9}" srcOrd="5" destOrd="0" parTransId="{8DE00472-6377-47A4-BB05-05B9C69E78D3}" sibTransId="{44C9E12B-7336-42DB-8C89-1C95F1A92C0E}"/>
    <dgm:cxn modelId="{989CBFFF-89CE-4E5C-A449-C7C7D953B745}" type="presOf" srcId="{70C007BB-C19E-48C2-871F-E8BBB9C2A0D0}" destId="{76027689-6728-4D3E-A9AD-E090290397D4}" srcOrd="0" destOrd="0" presId="urn:microsoft.com/office/officeart/2005/8/layout/chevron1"/>
    <dgm:cxn modelId="{BABDEA28-E68D-4921-96F7-74CEBCBE888C}" srcId="{A9841C65-EC15-46CF-9BC7-F0C405260D6B}" destId="{19C21121-7F7C-46CB-BB3A-5334F6B6F334}" srcOrd="2" destOrd="0" parTransId="{C2E47856-C575-462B-A77A-FF01A02988AE}" sibTransId="{03C23DBB-91E2-4D1A-83BD-F9C9DD31E6BE}"/>
    <dgm:cxn modelId="{FC6F5ED0-AC0A-4D65-BF6B-14208494E3C8}" type="presOf" srcId="{19C21121-7F7C-46CB-BB3A-5334F6B6F334}" destId="{952F8E7C-5C83-45DB-976F-F975F667E1D1}" srcOrd="0" destOrd="0" presId="urn:microsoft.com/office/officeart/2005/8/layout/chevron1"/>
    <dgm:cxn modelId="{B70C8D26-8FD8-4DF5-B729-31EB082FC6BA}" type="presOf" srcId="{388B23E1-4AFE-4322-8C88-3120A1EBE57A}" destId="{DD63D3A0-3674-4372-9D3F-662D85DDF1E5}"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AE224464-07DC-44E7-8557-20B2441028ED}" type="presOf" srcId="{A9841C65-EC15-46CF-9BC7-F0C405260D6B}" destId="{54E7CE06-D4FF-44DC-BA80-A72DDE3BAB5B}" srcOrd="0" destOrd="0" presId="urn:microsoft.com/office/officeart/2005/8/layout/chevron1"/>
    <dgm:cxn modelId="{3B901F3B-829D-400E-84B6-E8EE5912575A}" type="presParOf" srcId="{54E7CE06-D4FF-44DC-BA80-A72DDE3BAB5B}" destId="{3CC09D2F-4CAA-486C-A984-D3893371F2D3}" srcOrd="0" destOrd="0" presId="urn:microsoft.com/office/officeart/2005/8/layout/chevron1"/>
    <dgm:cxn modelId="{1C263D34-2728-4358-BEE6-01E5E83B4F1F}" type="presParOf" srcId="{54E7CE06-D4FF-44DC-BA80-A72DDE3BAB5B}" destId="{21CA405F-D4DB-4D5A-8179-1A10729E8023}" srcOrd="1" destOrd="0" presId="urn:microsoft.com/office/officeart/2005/8/layout/chevron1"/>
    <dgm:cxn modelId="{9A3BF43E-2B10-4A59-81F1-A3B94753F112}" type="presParOf" srcId="{54E7CE06-D4FF-44DC-BA80-A72DDE3BAB5B}" destId="{DD63D3A0-3674-4372-9D3F-662D85DDF1E5}" srcOrd="2" destOrd="0" presId="urn:microsoft.com/office/officeart/2005/8/layout/chevron1"/>
    <dgm:cxn modelId="{2E1BB730-B3E0-4F78-B099-BBFF1371BDBE}" type="presParOf" srcId="{54E7CE06-D4FF-44DC-BA80-A72DDE3BAB5B}" destId="{D8AC116B-D607-488C-8806-D04AD1D9988B}" srcOrd="3" destOrd="0" presId="urn:microsoft.com/office/officeart/2005/8/layout/chevron1"/>
    <dgm:cxn modelId="{654E7D11-AE4D-401B-BE56-73C59DCEAC04}" type="presParOf" srcId="{54E7CE06-D4FF-44DC-BA80-A72DDE3BAB5B}" destId="{952F8E7C-5C83-45DB-976F-F975F667E1D1}" srcOrd="4" destOrd="0" presId="urn:microsoft.com/office/officeart/2005/8/layout/chevron1"/>
    <dgm:cxn modelId="{F0DBB11C-251F-40A3-91ED-6F3BE5F825D3}" type="presParOf" srcId="{54E7CE06-D4FF-44DC-BA80-A72DDE3BAB5B}" destId="{30014A0E-3DEB-42F9-AEB8-E272ED09E186}" srcOrd="5" destOrd="0" presId="urn:microsoft.com/office/officeart/2005/8/layout/chevron1"/>
    <dgm:cxn modelId="{FBBAC50C-989F-4A63-9D33-CC25637491F8}" type="presParOf" srcId="{54E7CE06-D4FF-44DC-BA80-A72DDE3BAB5B}" destId="{9976DDF7-D013-49F5-B789-49D934EDF71E}" srcOrd="6" destOrd="0" presId="urn:microsoft.com/office/officeart/2005/8/layout/chevron1"/>
    <dgm:cxn modelId="{779407A1-AE24-4325-B237-8FD792914E63}" type="presParOf" srcId="{54E7CE06-D4FF-44DC-BA80-A72DDE3BAB5B}" destId="{E83193F2-1805-469B-AC4D-BAD52750E6F6}" srcOrd="7" destOrd="0" presId="urn:microsoft.com/office/officeart/2005/8/layout/chevron1"/>
    <dgm:cxn modelId="{D2E3280C-09BE-44DE-B30C-4B5890B4892D}" type="presParOf" srcId="{54E7CE06-D4FF-44DC-BA80-A72DDE3BAB5B}" destId="{76027689-6728-4D3E-A9AD-E090290397D4}" srcOrd="8" destOrd="0" presId="urn:microsoft.com/office/officeart/2005/8/layout/chevron1"/>
    <dgm:cxn modelId="{EF656684-DB7E-4DC7-AFEE-06B198E9FC28}" type="presParOf" srcId="{54E7CE06-D4FF-44DC-BA80-A72DDE3BAB5B}" destId="{85524185-C41C-4AD3-A4B1-53764635B2F1}" srcOrd="9" destOrd="0" presId="urn:microsoft.com/office/officeart/2005/8/layout/chevron1"/>
    <dgm:cxn modelId="{7021AAC7-D73E-4074-9C3A-E652A7B52791}"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rgbClr val="FFFF00"/>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dgm:t>
        <a:bodyPr/>
        <a:lstStyle/>
        <a:p>
          <a:r>
            <a:rPr lang="en-GB" dirty="0" smtClean="0"/>
            <a:t>MRF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Solve &amp; </a:t>
          </a:r>
          <a:r>
            <a:rPr lang="en-GB" dirty="0" err="1" smtClean="0"/>
            <a:t>Postpro</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Sliding Mesh</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19C21121-7F7C-46CB-BB3A-5334F6B6F334}">
      <dgm:prSet/>
      <dgm:spPr/>
      <dgm:t>
        <a:bodyPr/>
        <a:lstStyle/>
        <a:p>
          <a:r>
            <a:rPr lang="en-GB" b="0" i="0" dirty="0" smtClean="0"/>
            <a:t>Solve &amp; </a:t>
          </a:r>
          <a:r>
            <a:rPr lang="en-GB" b="0" i="0" dirty="0" err="1" smtClean="0"/>
            <a:t>Postpro</a:t>
          </a:r>
          <a:endParaRPr lang="en-GB" b="0" i="0" dirty="0"/>
        </a:p>
      </dgm:t>
    </dgm:pt>
    <dgm:pt modelId="{C2E47856-C575-462B-A77A-FF01A02988AE}" type="parTrans" cxnId="{BABDEA28-E68D-4921-96F7-74CEBCBE888C}">
      <dgm:prSet/>
      <dgm:spPr/>
      <dgm:t>
        <a:bodyPr/>
        <a:lstStyle/>
        <a:p>
          <a:endParaRPr lang="en-GB"/>
        </a:p>
      </dgm:t>
    </dgm:pt>
    <dgm:pt modelId="{03C23DBB-91E2-4D1A-83BD-F9C9DD31E6BE}" type="sibTrans" cxnId="{BABDEA28-E68D-4921-96F7-74CEBCBE888C}">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6">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52F8E7C-5C83-45DB-976F-F975F667E1D1}" type="pres">
      <dgm:prSet presAssocID="{19C21121-7F7C-46CB-BB3A-5334F6B6F334}" presName="parTxOnly" presStyleLbl="node1" presStyleIdx="2" presStyleCnt="6">
        <dgm:presLayoutVars>
          <dgm:chMax val="0"/>
          <dgm:chPref val="0"/>
          <dgm:bulletEnabled val="1"/>
        </dgm:presLayoutVars>
      </dgm:prSet>
      <dgm:spPr/>
      <dgm:t>
        <a:bodyPr/>
        <a:lstStyle/>
        <a:p>
          <a:endParaRPr lang="en-US"/>
        </a:p>
      </dgm:t>
    </dgm:pt>
    <dgm:pt modelId="{30014A0E-3DEB-42F9-AEB8-E272ED09E186}" type="pres">
      <dgm:prSet presAssocID="{03C23DBB-91E2-4D1A-83BD-F9C9DD31E6BE}" presName="parTxOnlySpace" presStyleCnt="0"/>
      <dgm:spPr/>
    </dgm:pt>
    <dgm:pt modelId="{9976DDF7-D013-49F5-B789-49D934EDF71E}" type="pres">
      <dgm:prSet presAssocID="{A3A3C5FD-5C3B-4918-940C-5BB7C1EF7F53}" presName="parTxOnly" presStyleLbl="node1" presStyleIdx="3" presStyleCnt="6">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dgm:presLayoutVars>
          <dgm:chMax val="0"/>
          <dgm:chPref val="0"/>
          <dgm:bulletEnabled val="1"/>
        </dgm:presLayoutVars>
      </dgm:prSet>
      <dgm:spPr/>
      <dgm:t>
        <a:bodyPr/>
        <a:lstStyle/>
        <a:p>
          <a:endParaRPr lang="en-GB"/>
        </a:p>
      </dgm:t>
    </dgm:pt>
  </dgm:ptLst>
  <dgm:cxnLst>
    <dgm:cxn modelId="{E87D411F-FE96-4A63-A256-AC259FB3D638}" srcId="{A9841C65-EC15-46CF-9BC7-F0C405260D6B}" destId="{388B23E1-4AFE-4322-8C88-3120A1EBE57A}" srcOrd="1" destOrd="0" parTransId="{F10BF16A-C2C9-438C-A927-8E1115531FBD}" sibTransId="{6E8C4058-D0B6-4B5B-90DB-D3DBB1690C43}"/>
    <dgm:cxn modelId="{D6B1636D-8255-455D-965A-7E8168118769}" type="presOf" srcId="{70C007BB-C19E-48C2-871F-E8BBB9C2A0D0}" destId="{76027689-6728-4D3E-A9AD-E090290397D4}" srcOrd="0" destOrd="0" presId="urn:microsoft.com/office/officeart/2005/8/layout/chevron1"/>
    <dgm:cxn modelId="{8BF7BBA2-EF98-47CB-BA60-070013BF2B2B}" srcId="{A9841C65-EC15-46CF-9BC7-F0C405260D6B}" destId="{70C007BB-C19E-48C2-871F-E8BBB9C2A0D0}" srcOrd="4" destOrd="0" parTransId="{D3995B7A-6062-4EA2-A8FB-0328667F10D8}" sibTransId="{A5D9F9A8-5BA6-4F44-9AC9-D6B7C81C24BD}"/>
    <dgm:cxn modelId="{D8F05D77-6B1C-4FB9-BCE1-13ED0ADFC460}" type="presOf" srcId="{F6E9037D-40FC-48C8-963B-46E4CED5E8B9}" destId="{3D2C36CF-3FF3-411E-A7DE-7F310ACDAD96}" srcOrd="0" destOrd="0" presId="urn:microsoft.com/office/officeart/2005/8/layout/chevron1"/>
    <dgm:cxn modelId="{606CE3D0-7E83-43FF-A4B3-6E4A430C082B}" type="presOf" srcId="{388B23E1-4AFE-4322-8C88-3120A1EBE57A}" destId="{DD63D3A0-3674-4372-9D3F-662D85DDF1E5}" srcOrd="0" destOrd="0" presId="urn:microsoft.com/office/officeart/2005/8/layout/chevron1"/>
    <dgm:cxn modelId="{0275A5F8-8159-49AA-839F-7F5B51A80A8F}" srcId="{A9841C65-EC15-46CF-9BC7-F0C405260D6B}" destId="{F6E9037D-40FC-48C8-963B-46E4CED5E8B9}" srcOrd="5" destOrd="0" parTransId="{8DE00472-6377-47A4-BB05-05B9C69E78D3}" sibTransId="{44C9E12B-7336-42DB-8C89-1C95F1A92C0E}"/>
    <dgm:cxn modelId="{9CDD1C9D-0A29-4849-94E6-2AB00C1C80CB}" type="presOf" srcId="{A9841C65-EC15-46CF-9BC7-F0C405260D6B}" destId="{54E7CE06-D4FF-44DC-BA80-A72DDE3BAB5B}" srcOrd="0" destOrd="0" presId="urn:microsoft.com/office/officeart/2005/8/layout/chevron1"/>
    <dgm:cxn modelId="{BABDEA28-E68D-4921-96F7-74CEBCBE888C}" srcId="{A9841C65-EC15-46CF-9BC7-F0C405260D6B}" destId="{19C21121-7F7C-46CB-BB3A-5334F6B6F334}" srcOrd="2" destOrd="0" parTransId="{C2E47856-C575-462B-A77A-FF01A02988AE}" sibTransId="{03C23DBB-91E2-4D1A-83BD-F9C9DD31E6BE}"/>
    <dgm:cxn modelId="{520C2207-2AE2-4CDF-9E95-FF68DA0CFBC7}" type="presOf" srcId="{A3A3C5FD-5C3B-4918-940C-5BB7C1EF7F53}" destId="{9976DDF7-D013-49F5-B789-49D934EDF71E}" srcOrd="0" destOrd="0" presId="urn:microsoft.com/office/officeart/2005/8/layout/chevron1"/>
    <dgm:cxn modelId="{E43C69EF-4908-4EA8-AAB3-30003EA4C22A}" type="presOf" srcId="{B01D76A4-BE90-48FA-BEA6-CCA1265FB65A}" destId="{3CC09D2F-4CAA-486C-A984-D3893371F2D3}" srcOrd="0" destOrd="0" presId="urn:microsoft.com/office/officeart/2005/8/layout/chevron1"/>
    <dgm:cxn modelId="{2698CAF4-7EAA-4F05-BE9C-C5A9B1C0BAE1}" srcId="{A9841C65-EC15-46CF-9BC7-F0C405260D6B}" destId="{A3A3C5FD-5C3B-4918-940C-5BB7C1EF7F53}" srcOrd="3" destOrd="0" parTransId="{3ED27AF5-327C-49AE-BA7A-A65F50C11C7B}" sibTransId="{EFA477D9-37A7-4F50-9218-594566755931}"/>
    <dgm:cxn modelId="{FDEDFC6E-657C-4C5E-A615-FDE96B834670}" type="presOf" srcId="{19C21121-7F7C-46CB-BB3A-5334F6B6F334}" destId="{952F8E7C-5C83-45DB-976F-F975F667E1D1}"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64845778-9850-42B8-B702-4CDAB6A1A488}" type="presParOf" srcId="{54E7CE06-D4FF-44DC-BA80-A72DDE3BAB5B}" destId="{3CC09D2F-4CAA-486C-A984-D3893371F2D3}" srcOrd="0" destOrd="0" presId="urn:microsoft.com/office/officeart/2005/8/layout/chevron1"/>
    <dgm:cxn modelId="{2ECC50BD-0DC0-4E29-A705-BBB3E11CB695}" type="presParOf" srcId="{54E7CE06-D4FF-44DC-BA80-A72DDE3BAB5B}" destId="{21CA405F-D4DB-4D5A-8179-1A10729E8023}" srcOrd="1" destOrd="0" presId="urn:microsoft.com/office/officeart/2005/8/layout/chevron1"/>
    <dgm:cxn modelId="{353AAB24-444D-4B78-BDA0-A313906FF095}" type="presParOf" srcId="{54E7CE06-D4FF-44DC-BA80-A72DDE3BAB5B}" destId="{DD63D3A0-3674-4372-9D3F-662D85DDF1E5}" srcOrd="2" destOrd="0" presId="urn:microsoft.com/office/officeart/2005/8/layout/chevron1"/>
    <dgm:cxn modelId="{E0D2CA6B-76D0-400E-A0C5-3EF6C971CFAC}" type="presParOf" srcId="{54E7CE06-D4FF-44DC-BA80-A72DDE3BAB5B}" destId="{D8AC116B-D607-488C-8806-D04AD1D9988B}" srcOrd="3" destOrd="0" presId="urn:microsoft.com/office/officeart/2005/8/layout/chevron1"/>
    <dgm:cxn modelId="{E003CB25-D5A5-41A3-97AF-0AB308831BE6}" type="presParOf" srcId="{54E7CE06-D4FF-44DC-BA80-A72DDE3BAB5B}" destId="{952F8E7C-5C83-45DB-976F-F975F667E1D1}" srcOrd="4" destOrd="0" presId="urn:microsoft.com/office/officeart/2005/8/layout/chevron1"/>
    <dgm:cxn modelId="{640CA8C5-FBD0-4E2E-B685-ADC8EE11246F}" type="presParOf" srcId="{54E7CE06-D4FF-44DC-BA80-A72DDE3BAB5B}" destId="{30014A0E-3DEB-42F9-AEB8-E272ED09E186}" srcOrd="5" destOrd="0" presId="urn:microsoft.com/office/officeart/2005/8/layout/chevron1"/>
    <dgm:cxn modelId="{9C55E7E3-7ADC-4E2C-876B-08DA25F8A91E}" type="presParOf" srcId="{54E7CE06-D4FF-44DC-BA80-A72DDE3BAB5B}" destId="{9976DDF7-D013-49F5-B789-49D934EDF71E}" srcOrd="6" destOrd="0" presId="urn:microsoft.com/office/officeart/2005/8/layout/chevron1"/>
    <dgm:cxn modelId="{08B4724F-6CE5-4EF4-84A2-105407F8DA0B}" type="presParOf" srcId="{54E7CE06-D4FF-44DC-BA80-A72DDE3BAB5B}" destId="{E83193F2-1805-469B-AC4D-BAD52750E6F6}" srcOrd="7" destOrd="0" presId="urn:microsoft.com/office/officeart/2005/8/layout/chevron1"/>
    <dgm:cxn modelId="{B77A47AB-EEE8-4F02-A0DC-E9A805F7E8B2}" type="presParOf" srcId="{54E7CE06-D4FF-44DC-BA80-A72DDE3BAB5B}" destId="{76027689-6728-4D3E-A9AD-E090290397D4}" srcOrd="8" destOrd="0" presId="urn:microsoft.com/office/officeart/2005/8/layout/chevron1"/>
    <dgm:cxn modelId="{8F7E04D6-272A-4AE4-9F88-BA53B99BB10D}" type="presParOf" srcId="{54E7CE06-D4FF-44DC-BA80-A72DDE3BAB5B}" destId="{85524185-C41C-4AD3-A4B1-53764635B2F1}" srcOrd="9" destOrd="0" presId="urn:microsoft.com/office/officeart/2005/8/layout/chevron1"/>
    <dgm:cxn modelId="{4DF5186B-47F4-42E2-8490-C99E3DDFDCEC}"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accent2"/>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a:solidFill>
          <a:schemeClr val="bg1"/>
        </a:solidFill>
      </dgm:spPr>
      <dgm:t>
        <a:bodyPr/>
        <a:lstStyle/>
        <a:p>
          <a:r>
            <a:rPr lang="en-GB" dirty="0" smtClean="0"/>
            <a:t>MRF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Solve &amp; </a:t>
          </a:r>
          <a:r>
            <a:rPr lang="en-GB" dirty="0" err="1" smtClean="0"/>
            <a:t>Postpro</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a:solidFill>
          <a:srgbClr val="FFFF00"/>
        </a:solidFill>
      </dgm:spPr>
      <dgm:t>
        <a:bodyPr/>
        <a:lstStyle/>
        <a:p>
          <a:r>
            <a:rPr lang="en-GB" dirty="0" smtClean="0"/>
            <a:t>Sliding Mesh</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19C21121-7F7C-46CB-BB3A-5334F6B6F334}">
      <dgm:prSet/>
      <dgm:spPr>
        <a:solidFill>
          <a:schemeClr val="bg1"/>
        </a:solidFill>
      </dgm:spPr>
      <dgm:t>
        <a:bodyPr/>
        <a:lstStyle/>
        <a:p>
          <a:r>
            <a:rPr lang="en-GB" b="0" i="0" dirty="0" smtClean="0"/>
            <a:t>Solve &amp; </a:t>
          </a:r>
          <a:r>
            <a:rPr lang="en-GB" b="0" i="0" dirty="0" err="1" smtClean="0"/>
            <a:t>Postpro</a:t>
          </a:r>
          <a:endParaRPr lang="en-GB" b="0" i="0" dirty="0"/>
        </a:p>
      </dgm:t>
    </dgm:pt>
    <dgm:pt modelId="{C2E47856-C575-462B-A77A-FF01A02988AE}" type="parTrans" cxnId="{BABDEA28-E68D-4921-96F7-74CEBCBE888C}">
      <dgm:prSet/>
      <dgm:spPr/>
      <dgm:t>
        <a:bodyPr/>
        <a:lstStyle/>
        <a:p>
          <a:endParaRPr lang="en-GB"/>
        </a:p>
      </dgm:t>
    </dgm:pt>
    <dgm:pt modelId="{03C23DBB-91E2-4D1A-83BD-F9C9DD31E6BE}" type="sibTrans" cxnId="{BABDEA28-E68D-4921-96F7-74CEBCBE888C}">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6">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52F8E7C-5C83-45DB-976F-F975F667E1D1}" type="pres">
      <dgm:prSet presAssocID="{19C21121-7F7C-46CB-BB3A-5334F6B6F334}" presName="parTxOnly" presStyleLbl="node1" presStyleIdx="2" presStyleCnt="6">
        <dgm:presLayoutVars>
          <dgm:chMax val="0"/>
          <dgm:chPref val="0"/>
          <dgm:bulletEnabled val="1"/>
        </dgm:presLayoutVars>
      </dgm:prSet>
      <dgm:spPr/>
      <dgm:t>
        <a:bodyPr/>
        <a:lstStyle/>
        <a:p>
          <a:endParaRPr lang="en-US"/>
        </a:p>
      </dgm:t>
    </dgm:pt>
    <dgm:pt modelId="{30014A0E-3DEB-42F9-AEB8-E272ED09E186}" type="pres">
      <dgm:prSet presAssocID="{03C23DBB-91E2-4D1A-83BD-F9C9DD31E6BE}" presName="parTxOnlySpace" presStyleCnt="0"/>
      <dgm:spPr/>
    </dgm:pt>
    <dgm:pt modelId="{9976DDF7-D013-49F5-B789-49D934EDF71E}" type="pres">
      <dgm:prSet presAssocID="{A3A3C5FD-5C3B-4918-940C-5BB7C1EF7F53}" presName="parTxOnly" presStyleLbl="node1" presStyleIdx="3" presStyleCnt="6">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dgm:presLayoutVars>
          <dgm:chMax val="0"/>
          <dgm:chPref val="0"/>
          <dgm:bulletEnabled val="1"/>
        </dgm:presLayoutVars>
      </dgm:prSet>
      <dgm:spPr/>
      <dgm:t>
        <a:bodyPr/>
        <a:lstStyle/>
        <a:p>
          <a:endParaRPr lang="en-GB"/>
        </a:p>
      </dgm:t>
    </dgm:pt>
  </dgm:ptLst>
  <dgm:cxnLst>
    <dgm:cxn modelId="{2EDB7AD8-0DD8-448C-BE6F-C0B2C2D0D9D8}" type="presOf" srcId="{A9841C65-EC15-46CF-9BC7-F0C405260D6B}" destId="{54E7CE06-D4FF-44DC-BA80-A72DDE3BAB5B}" srcOrd="0" destOrd="0" presId="urn:microsoft.com/office/officeart/2005/8/layout/chevron1"/>
    <dgm:cxn modelId="{2698CAF4-7EAA-4F05-BE9C-C5A9B1C0BAE1}" srcId="{A9841C65-EC15-46CF-9BC7-F0C405260D6B}" destId="{A3A3C5FD-5C3B-4918-940C-5BB7C1EF7F53}" srcOrd="3" destOrd="0" parTransId="{3ED27AF5-327C-49AE-BA7A-A65F50C11C7B}" sibTransId="{EFA477D9-37A7-4F50-9218-594566755931}"/>
    <dgm:cxn modelId="{07FED18E-BD56-4041-93D5-D78B35948ED9}" type="presOf" srcId="{A3A3C5FD-5C3B-4918-940C-5BB7C1EF7F53}" destId="{9976DDF7-D013-49F5-B789-49D934EDF71E}" srcOrd="0" destOrd="0" presId="urn:microsoft.com/office/officeart/2005/8/layout/chevron1"/>
    <dgm:cxn modelId="{E87D411F-FE96-4A63-A256-AC259FB3D638}" srcId="{A9841C65-EC15-46CF-9BC7-F0C405260D6B}" destId="{388B23E1-4AFE-4322-8C88-3120A1EBE57A}" srcOrd="1" destOrd="0" parTransId="{F10BF16A-C2C9-438C-A927-8E1115531FBD}" sibTransId="{6E8C4058-D0B6-4B5B-90DB-D3DBB1690C43}"/>
    <dgm:cxn modelId="{8BF7BBA2-EF98-47CB-BA60-070013BF2B2B}" srcId="{A9841C65-EC15-46CF-9BC7-F0C405260D6B}" destId="{70C007BB-C19E-48C2-871F-E8BBB9C2A0D0}" srcOrd="4" destOrd="0" parTransId="{D3995B7A-6062-4EA2-A8FB-0328667F10D8}" sibTransId="{A5D9F9A8-5BA6-4F44-9AC9-D6B7C81C24BD}"/>
    <dgm:cxn modelId="{B80FAF6A-B480-4333-A8C7-87429E9B65E7}" type="presOf" srcId="{388B23E1-4AFE-4322-8C88-3120A1EBE57A}" destId="{DD63D3A0-3674-4372-9D3F-662D85DDF1E5}" srcOrd="0" destOrd="0" presId="urn:microsoft.com/office/officeart/2005/8/layout/chevron1"/>
    <dgm:cxn modelId="{0275A5F8-8159-49AA-839F-7F5B51A80A8F}" srcId="{A9841C65-EC15-46CF-9BC7-F0C405260D6B}" destId="{F6E9037D-40FC-48C8-963B-46E4CED5E8B9}" srcOrd="5" destOrd="0" parTransId="{8DE00472-6377-47A4-BB05-05B9C69E78D3}" sibTransId="{44C9E12B-7336-42DB-8C89-1C95F1A92C0E}"/>
    <dgm:cxn modelId="{24250E42-B7BB-49DA-9391-664212246938}" type="presOf" srcId="{F6E9037D-40FC-48C8-963B-46E4CED5E8B9}" destId="{3D2C36CF-3FF3-411E-A7DE-7F310ACDAD96}" srcOrd="0" destOrd="0" presId="urn:microsoft.com/office/officeart/2005/8/layout/chevron1"/>
    <dgm:cxn modelId="{BABDEA28-E68D-4921-96F7-74CEBCBE888C}" srcId="{A9841C65-EC15-46CF-9BC7-F0C405260D6B}" destId="{19C21121-7F7C-46CB-BB3A-5334F6B6F334}" srcOrd="2" destOrd="0" parTransId="{C2E47856-C575-462B-A77A-FF01A02988AE}" sibTransId="{03C23DBB-91E2-4D1A-83BD-F9C9DD31E6BE}"/>
    <dgm:cxn modelId="{9240AA45-F2E9-40E8-9231-370008E8A6DC}" type="presOf" srcId="{70C007BB-C19E-48C2-871F-E8BBB9C2A0D0}" destId="{76027689-6728-4D3E-A9AD-E090290397D4}" srcOrd="0" destOrd="0" presId="urn:microsoft.com/office/officeart/2005/8/layout/chevron1"/>
    <dgm:cxn modelId="{43770BA2-2092-40E7-AAD9-FF223E56237C}" type="presOf" srcId="{19C21121-7F7C-46CB-BB3A-5334F6B6F334}" destId="{952F8E7C-5C83-45DB-976F-F975F667E1D1}"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57BEFEEB-7B58-4ED4-B489-5BDF8CA737BE}" type="presOf" srcId="{B01D76A4-BE90-48FA-BEA6-CCA1265FB65A}" destId="{3CC09D2F-4CAA-486C-A984-D3893371F2D3}" srcOrd="0" destOrd="0" presId="urn:microsoft.com/office/officeart/2005/8/layout/chevron1"/>
    <dgm:cxn modelId="{A9E0A058-AA3C-45EF-9367-FB3729684597}" type="presParOf" srcId="{54E7CE06-D4FF-44DC-BA80-A72DDE3BAB5B}" destId="{3CC09D2F-4CAA-486C-A984-D3893371F2D3}" srcOrd="0" destOrd="0" presId="urn:microsoft.com/office/officeart/2005/8/layout/chevron1"/>
    <dgm:cxn modelId="{03E695BB-8B54-4790-B24C-30687A040A71}" type="presParOf" srcId="{54E7CE06-D4FF-44DC-BA80-A72DDE3BAB5B}" destId="{21CA405F-D4DB-4D5A-8179-1A10729E8023}" srcOrd="1" destOrd="0" presId="urn:microsoft.com/office/officeart/2005/8/layout/chevron1"/>
    <dgm:cxn modelId="{BD0E76CE-4E09-4DA0-9CAA-90912459A8DE}" type="presParOf" srcId="{54E7CE06-D4FF-44DC-BA80-A72DDE3BAB5B}" destId="{DD63D3A0-3674-4372-9D3F-662D85DDF1E5}" srcOrd="2" destOrd="0" presId="urn:microsoft.com/office/officeart/2005/8/layout/chevron1"/>
    <dgm:cxn modelId="{B7EC94FA-C614-4756-82F6-F3B09966A7A0}" type="presParOf" srcId="{54E7CE06-D4FF-44DC-BA80-A72DDE3BAB5B}" destId="{D8AC116B-D607-488C-8806-D04AD1D9988B}" srcOrd="3" destOrd="0" presId="urn:microsoft.com/office/officeart/2005/8/layout/chevron1"/>
    <dgm:cxn modelId="{434D0514-64B5-419D-B937-F295DF976C5F}" type="presParOf" srcId="{54E7CE06-D4FF-44DC-BA80-A72DDE3BAB5B}" destId="{952F8E7C-5C83-45DB-976F-F975F667E1D1}" srcOrd="4" destOrd="0" presId="urn:microsoft.com/office/officeart/2005/8/layout/chevron1"/>
    <dgm:cxn modelId="{FA01F581-709C-484D-953C-777A37285A43}" type="presParOf" srcId="{54E7CE06-D4FF-44DC-BA80-A72DDE3BAB5B}" destId="{30014A0E-3DEB-42F9-AEB8-E272ED09E186}" srcOrd="5" destOrd="0" presId="urn:microsoft.com/office/officeart/2005/8/layout/chevron1"/>
    <dgm:cxn modelId="{DF3E80E6-3F3C-4EFA-B3D0-95C2B987D5DE}" type="presParOf" srcId="{54E7CE06-D4FF-44DC-BA80-A72DDE3BAB5B}" destId="{9976DDF7-D013-49F5-B789-49D934EDF71E}" srcOrd="6" destOrd="0" presId="urn:microsoft.com/office/officeart/2005/8/layout/chevron1"/>
    <dgm:cxn modelId="{9FB615C8-74AA-4B0E-AF59-806A0DC3C273}" type="presParOf" srcId="{54E7CE06-D4FF-44DC-BA80-A72DDE3BAB5B}" destId="{E83193F2-1805-469B-AC4D-BAD52750E6F6}" srcOrd="7" destOrd="0" presId="urn:microsoft.com/office/officeart/2005/8/layout/chevron1"/>
    <dgm:cxn modelId="{09CCA47D-A353-44E3-8CC2-FE858039B248}" type="presParOf" srcId="{54E7CE06-D4FF-44DC-BA80-A72DDE3BAB5B}" destId="{76027689-6728-4D3E-A9AD-E090290397D4}" srcOrd="8" destOrd="0" presId="urn:microsoft.com/office/officeart/2005/8/layout/chevron1"/>
    <dgm:cxn modelId="{73904AC4-8545-47E8-A039-112C850CF8D5}" type="presParOf" srcId="{54E7CE06-D4FF-44DC-BA80-A72DDE3BAB5B}" destId="{85524185-C41C-4AD3-A4B1-53764635B2F1}" srcOrd="9" destOrd="0" presId="urn:microsoft.com/office/officeart/2005/8/layout/chevron1"/>
    <dgm:cxn modelId="{8A0AEA03-DDA1-4D11-93DB-3ADA01D70634}"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accent2"/>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a:solidFill>
          <a:schemeClr val="bg1"/>
        </a:solidFill>
      </dgm:spPr>
      <dgm:t>
        <a:bodyPr/>
        <a:lstStyle/>
        <a:p>
          <a:r>
            <a:rPr lang="en-GB" dirty="0" smtClean="0"/>
            <a:t>MRF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Solve &amp; </a:t>
          </a:r>
          <a:r>
            <a:rPr lang="en-GB" dirty="0" err="1" smtClean="0"/>
            <a:t>Postpro</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a:solidFill>
          <a:srgbClr val="FFFF00"/>
        </a:solidFill>
      </dgm:spPr>
      <dgm:t>
        <a:bodyPr/>
        <a:lstStyle/>
        <a:p>
          <a:r>
            <a:rPr lang="en-GB" dirty="0" smtClean="0"/>
            <a:t>Sliding Mesh</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19C21121-7F7C-46CB-BB3A-5334F6B6F334}">
      <dgm:prSet/>
      <dgm:spPr>
        <a:solidFill>
          <a:schemeClr val="bg1"/>
        </a:solidFill>
      </dgm:spPr>
      <dgm:t>
        <a:bodyPr/>
        <a:lstStyle/>
        <a:p>
          <a:r>
            <a:rPr lang="en-GB" b="0" i="0" dirty="0" smtClean="0"/>
            <a:t>Solve &amp; </a:t>
          </a:r>
          <a:r>
            <a:rPr lang="en-GB" b="0" i="0" dirty="0" err="1" smtClean="0"/>
            <a:t>Postpro</a:t>
          </a:r>
          <a:endParaRPr lang="en-GB" b="0" i="0" dirty="0"/>
        </a:p>
      </dgm:t>
    </dgm:pt>
    <dgm:pt modelId="{C2E47856-C575-462B-A77A-FF01A02988AE}" type="parTrans" cxnId="{BABDEA28-E68D-4921-96F7-74CEBCBE888C}">
      <dgm:prSet/>
      <dgm:spPr/>
      <dgm:t>
        <a:bodyPr/>
        <a:lstStyle/>
        <a:p>
          <a:endParaRPr lang="en-GB"/>
        </a:p>
      </dgm:t>
    </dgm:pt>
    <dgm:pt modelId="{03C23DBB-91E2-4D1A-83BD-F9C9DD31E6BE}" type="sibTrans" cxnId="{BABDEA28-E68D-4921-96F7-74CEBCBE888C}">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6">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52F8E7C-5C83-45DB-976F-F975F667E1D1}" type="pres">
      <dgm:prSet presAssocID="{19C21121-7F7C-46CB-BB3A-5334F6B6F334}" presName="parTxOnly" presStyleLbl="node1" presStyleIdx="2" presStyleCnt="6">
        <dgm:presLayoutVars>
          <dgm:chMax val="0"/>
          <dgm:chPref val="0"/>
          <dgm:bulletEnabled val="1"/>
        </dgm:presLayoutVars>
      </dgm:prSet>
      <dgm:spPr/>
      <dgm:t>
        <a:bodyPr/>
        <a:lstStyle/>
        <a:p>
          <a:endParaRPr lang="en-US"/>
        </a:p>
      </dgm:t>
    </dgm:pt>
    <dgm:pt modelId="{30014A0E-3DEB-42F9-AEB8-E272ED09E186}" type="pres">
      <dgm:prSet presAssocID="{03C23DBB-91E2-4D1A-83BD-F9C9DD31E6BE}" presName="parTxOnlySpace" presStyleCnt="0"/>
      <dgm:spPr/>
    </dgm:pt>
    <dgm:pt modelId="{9976DDF7-D013-49F5-B789-49D934EDF71E}" type="pres">
      <dgm:prSet presAssocID="{A3A3C5FD-5C3B-4918-940C-5BB7C1EF7F53}" presName="parTxOnly" presStyleLbl="node1" presStyleIdx="3" presStyleCnt="6">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dgm:presLayoutVars>
          <dgm:chMax val="0"/>
          <dgm:chPref val="0"/>
          <dgm:bulletEnabled val="1"/>
        </dgm:presLayoutVars>
      </dgm:prSet>
      <dgm:spPr/>
      <dgm:t>
        <a:bodyPr/>
        <a:lstStyle/>
        <a:p>
          <a:endParaRPr lang="en-GB"/>
        </a:p>
      </dgm:t>
    </dgm:pt>
  </dgm:ptLst>
  <dgm:cxnLst>
    <dgm:cxn modelId="{2698CAF4-7EAA-4F05-BE9C-C5A9B1C0BAE1}" srcId="{A9841C65-EC15-46CF-9BC7-F0C405260D6B}" destId="{A3A3C5FD-5C3B-4918-940C-5BB7C1EF7F53}" srcOrd="3" destOrd="0" parTransId="{3ED27AF5-327C-49AE-BA7A-A65F50C11C7B}" sibTransId="{EFA477D9-37A7-4F50-9218-594566755931}"/>
    <dgm:cxn modelId="{E87D411F-FE96-4A63-A256-AC259FB3D638}" srcId="{A9841C65-EC15-46CF-9BC7-F0C405260D6B}" destId="{388B23E1-4AFE-4322-8C88-3120A1EBE57A}" srcOrd="1" destOrd="0" parTransId="{F10BF16A-C2C9-438C-A927-8E1115531FBD}" sibTransId="{6E8C4058-D0B6-4B5B-90DB-D3DBB1690C43}"/>
    <dgm:cxn modelId="{8BF7BBA2-EF98-47CB-BA60-070013BF2B2B}" srcId="{A9841C65-EC15-46CF-9BC7-F0C405260D6B}" destId="{70C007BB-C19E-48C2-871F-E8BBB9C2A0D0}" srcOrd="4" destOrd="0" parTransId="{D3995B7A-6062-4EA2-A8FB-0328667F10D8}" sibTransId="{A5D9F9A8-5BA6-4F44-9AC9-D6B7C81C24BD}"/>
    <dgm:cxn modelId="{0275A5F8-8159-49AA-839F-7F5B51A80A8F}" srcId="{A9841C65-EC15-46CF-9BC7-F0C405260D6B}" destId="{F6E9037D-40FC-48C8-963B-46E4CED5E8B9}" srcOrd="5" destOrd="0" parTransId="{8DE00472-6377-47A4-BB05-05B9C69E78D3}" sibTransId="{44C9E12B-7336-42DB-8C89-1C95F1A92C0E}"/>
    <dgm:cxn modelId="{F430412A-9384-4433-B5E3-8A2E89DED8EE}" type="presOf" srcId="{19C21121-7F7C-46CB-BB3A-5334F6B6F334}" destId="{952F8E7C-5C83-45DB-976F-F975F667E1D1}" srcOrd="0" destOrd="0" presId="urn:microsoft.com/office/officeart/2005/8/layout/chevron1"/>
    <dgm:cxn modelId="{BABDEA28-E68D-4921-96F7-74CEBCBE888C}" srcId="{A9841C65-EC15-46CF-9BC7-F0C405260D6B}" destId="{19C21121-7F7C-46CB-BB3A-5334F6B6F334}" srcOrd="2" destOrd="0" parTransId="{C2E47856-C575-462B-A77A-FF01A02988AE}" sibTransId="{03C23DBB-91E2-4D1A-83BD-F9C9DD31E6BE}"/>
    <dgm:cxn modelId="{C644F427-E869-471A-9518-5DB23A35DA8B}" type="presOf" srcId="{B01D76A4-BE90-48FA-BEA6-CCA1265FB65A}" destId="{3CC09D2F-4CAA-486C-A984-D3893371F2D3}" srcOrd="0" destOrd="0" presId="urn:microsoft.com/office/officeart/2005/8/layout/chevron1"/>
    <dgm:cxn modelId="{2446777E-F761-4785-8CD1-A45CB246CC2E}" type="presOf" srcId="{A3A3C5FD-5C3B-4918-940C-5BB7C1EF7F53}" destId="{9976DDF7-D013-49F5-B789-49D934EDF71E}" srcOrd="0" destOrd="0" presId="urn:microsoft.com/office/officeart/2005/8/layout/chevron1"/>
    <dgm:cxn modelId="{F0391E6D-2341-4E7A-B05E-CBD4349F1FCB}" type="presOf" srcId="{70C007BB-C19E-48C2-871F-E8BBB9C2A0D0}" destId="{76027689-6728-4D3E-A9AD-E090290397D4}" srcOrd="0" destOrd="0" presId="urn:microsoft.com/office/officeart/2005/8/layout/chevron1"/>
    <dgm:cxn modelId="{0280043F-2472-4AF5-98E8-3FC29BC68EF2}" type="presOf" srcId="{F6E9037D-40FC-48C8-963B-46E4CED5E8B9}" destId="{3D2C36CF-3FF3-411E-A7DE-7F310ACDAD96}"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4C011D21-BE3D-48D1-AEE9-0126E437A119}" type="presOf" srcId="{388B23E1-4AFE-4322-8C88-3120A1EBE57A}" destId="{DD63D3A0-3674-4372-9D3F-662D85DDF1E5}" srcOrd="0" destOrd="0" presId="urn:microsoft.com/office/officeart/2005/8/layout/chevron1"/>
    <dgm:cxn modelId="{03183E13-3119-4E6C-B275-DF2E10AECC69}" type="presOf" srcId="{A9841C65-EC15-46CF-9BC7-F0C405260D6B}" destId="{54E7CE06-D4FF-44DC-BA80-A72DDE3BAB5B}" srcOrd="0" destOrd="0" presId="urn:microsoft.com/office/officeart/2005/8/layout/chevron1"/>
    <dgm:cxn modelId="{89CBC791-2DDB-401E-9973-9E83B4BE03E2}" type="presParOf" srcId="{54E7CE06-D4FF-44DC-BA80-A72DDE3BAB5B}" destId="{3CC09D2F-4CAA-486C-A984-D3893371F2D3}" srcOrd="0" destOrd="0" presId="urn:microsoft.com/office/officeart/2005/8/layout/chevron1"/>
    <dgm:cxn modelId="{EABDD8AC-40B1-4083-B0C3-4A740BC2A16B}" type="presParOf" srcId="{54E7CE06-D4FF-44DC-BA80-A72DDE3BAB5B}" destId="{21CA405F-D4DB-4D5A-8179-1A10729E8023}" srcOrd="1" destOrd="0" presId="urn:microsoft.com/office/officeart/2005/8/layout/chevron1"/>
    <dgm:cxn modelId="{084FEEB0-3A9A-444E-BD51-25B76A540311}" type="presParOf" srcId="{54E7CE06-D4FF-44DC-BA80-A72DDE3BAB5B}" destId="{DD63D3A0-3674-4372-9D3F-662D85DDF1E5}" srcOrd="2" destOrd="0" presId="urn:microsoft.com/office/officeart/2005/8/layout/chevron1"/>
    <dgm:cxn modelId="{D83E9363-D65D-4474-82ED-CC8A1148F993}" type="presParOf" srcId="{54E7CE06-D4FF-44DC-BA80-A72DDE3BAB5B}" destId="{D8AC116B-D607-488C-8806-D04AD1D9988B}" srcOrd="3" destOrd="0" presId="urn:microsoft.com/office/officeart/2005/8/layout/chevron1"/>
    <dgm:cxn modelId="{3D4A50EA-54BA-498E-832F-2D58AB096D18}" type="presParOf" srcId="{54E7CE06-D4FF-44DC-BA80-A72DDE3BAB5B}" destId="{952F8E7C-5C83-45DB-976F-F975F667E1D1}" srcOrd="4" destOrd="0" presId="urn:microsoft.com/office/officeart/2005/8/layout/chevron1"/>
    <dgm:cxn modelId="{90F4F5C9-0969-4796-91B8-83F4EBDFFB00}" type="presParOf" srcId="{54E7CE06-D4FF-44DC-BA80-A72DDE3BAB5B}" destId="{30014A0E-3DEB-42F9-AEB8-E272ED09E186}" srcOrd="5" destOrd="0" presId="urn:microsoft.com/office/officeart/2005/8/layout/chevron1"/>
    <dgm:cxn modelId="{AA227EDC-57E4-4CC8-8A09-3635EA8CEA70}" type="presParOf" srcId="{54E7CE06-D4FF-44DC-BA80-A72DDE3BAB5B}" destId="{9976DDF7-D013-49F5-B789-49D934EDF71E}" srcOrd="6" destOrd="0" presId="urn:microsoft.com/office/officeart/2005/8/layout/chevron1"/>
    <dgm:cxn modelId="{23F8210B-75B5-4D66-9918-3F72E2B2F612}" type="presParOf" srcId="{54E7CE06-D4FF-44DC-BA80-A72DDE3BAB5B}" destId="{E83193F2-1805-469B-AC4D-BAD52750E6F6}" srcOrd="7" destOrd="0" presId="urn:microsoft.com/office/officeart/2005/8/layout/chevron1"/>
    <dgm:cxn modelId="{729D835D-CE41-49A1-8D01-4D258829C334}" type="presParOf" srcId="{54E7CE06-D4FF-44DC-BA80-A72DDE3BAB5B}" destId="{76027689-6728-4D3E-A9AD-E090290397D4}" srcOrd="8" destOrd="0" presId="urn:microsoft.com/office/officeart/2005/8/layout/chevron1"/>
    <dgm:cxn modelId="{7639B842-2787-497F-BDE5-222F2D1B59DF}" type="presParOf" srcId="{54E7CE06-D4FF-44DC-BA80-A72DDE3BAB5B}" destId="{85524185-C41C-4AD3-A4B1-53764635B2F1}" srcOrd="9" destOrd="0" presId="urn:microsoft.com/office/officeart/2005/8/layout/chevron1"/>
    <dgm:cxn modelId="{E21D723C-E0F5-429E-942C-830E13A5D8C0}"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accent2"/>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a:solidFill>
          <a:schemeClr val="bg1"/>
        </a:solidFill>
      </dgm:spPr>
      <dgm:t>
        <a:bodyPr/>
        <a:lstStyle/>
        <a:p>
          <a:r>
            <a:rPr lang="en-GB" dirty="0" smtClean="0"/>
            <a:t>MRF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Solve &amp; </a:t>
          </a:r>
          <a:r>
            <a:rPr lang="en-GB" dirty="0" err="1" smtClean="0"/>
            <a:t>Postpro</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a:solidFill>
          <a:srgbClr val="FFFF00"/>
        </a:solidFill>
      </dgm:spPr>
      <dgm:t>
        <a:bodyPr/>
        <a:lstStyle/>
        <a:p>
          <a:r>
            <a:rPr lang="en-GB" dirty="0" smtClean="0"/>
            <a:t>Sliding Mesh</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19C21121-7F7C-46CB-BB3A-5334F6B6F334}">
      <dgm:prSet/>
      <dgm:spPr>
        <a:solidFill>
          <a:schemeClr val="bg1"/>
        </a:solidFill>
      </dgm:spPr>
      <dgm:t>
        <a:bodyPr/>
        <a:lstStyle/>
        <a:p>
          <a:r>
            <a:rPr lang="en-GB" b="0" i="0" dirty="0" smtClean="0"/>
            <a:t>Solve &amp; </a:t>
          </a:r>
          <a:r>
            <a:rPr lang="en-GB" b="0" i="0" dirty="0" err="1" smtClean="0"/>
            <a:t>Postpro</a:t>
          </a:r>
          <a:endParaRPr lang="en-GB" b="0" i="0" dirty="0"/>
        </a:p>
      </dgm:t>
    </dgm:pt>
    <dgm:pt modelId="{C2E47856-C575-462B-A77A-FF01A02988AE}" type="parTrans" cxnId="{BABDEA28-E68D-4921-96F7-74CEBCBE888C}">
      <dgm:prSet/>
      <dgm:spPr/>
      <dgm:t>
        <a:bodyPr/>
        <a:lstStyle/>
        <a:p>
          <a:endParaRPr lang="en-GB"/>
        </a:p>
      </dgm:t>
    </dgm:pt>
    <dgm:pt modelId="{03C23DBB-91E2-4D1A-83BD-F9C9DD31E6BE}" type="sibTrans" cxnId="{BABDEA28-E68D-4921-96F7-74CEBCBE888C}">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6">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52F8E7C-5C83-45DB-976F-F975F667E1D1}" type="pres">
      <dgm:prSet presAssocID="{19C21121-7F7C-46CB-BB3A-5334F6B6F334}" presName="parTxOnly" presStyleLbl="node1" presStyleIdx="2" presStyleCnt="6">
        <dgm:presLayoutVars>
          <dgm:chMax val="0"/>
          <dgm:chPref val="0"/>
          <dgm:bulletEnabled val="1"/>
        </dgm:presLayoutVars>
      </dgm:prSet>
      <dgm:spPr/>
      <dgm:t>
        <a:bodyPr/>
        <a:lstStyle/>
        <a:p>
          <a:endParaRPr lang="en-US"/>
        </a:p>
      </dgm:t>
    </dgm:pt>
    <dgm:pt modelId="{30014A0E-3DEB-42F9-AEB8-E272ED09E186}" type="pres">
      <dgm:prSet presAssocID="{03C23DBB-91E2-4D1A-83BD-F9C9DD31E6BE}" presName="parTxOnlySpace" presStyleCnt="0"/>
      <dgm:spPr/>
    </dgm:pt>
    <dgm:pt modelId="{9976DDF7-D013-49F5-B789-49D934EDF71E}" type="pres">
      <dgm:prSet presAssocID="{A3A3C5FD-5C3B-4918-940C-5BB7C1EF7F53}" presName="parTxOnly" presStyleLbl="node1" presStyleIdx="3" presStyleCnt="6">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dgm:presLayoutVars>
          <dgm:chMax val="0"/>
          <dgm:chPref val="0"/>
          <dgm:bulletEnabled val="1"/>
        </dgm:presLayoutVars>
      </dgm:prSet>
      <dgm:spPr/>
      <dgm:t>
        <a:bodyPr/>
        <a:lstStyle/>
        <a:p>
          <a:endParaRPr lang="en-GB"/>
        </a:p>
      </dgm:t>
    </dgm:pt>
  </dgm:ptLst>
  <dgm:cxnLst>
    <dgm:cxn modelId="{2698CAF4-7EAA-4F05-BE9C-C5A9B1C0BAE1}" srcId="{A9841C65-EC15-46CF-9BC7-F0C405260D6B}" destId="{A3A3C5FD-5C3B-4918-940C-5BB7C1EF7F53}" srcOrd="3" destOrd="0" parTransId="{3ED27AF5-327C-49AE-BA7A-A65F50C11C7B}" sibTransId="{EFA477D9-37A7-4F50-9218-594566755931}"/>
    <dgm:cxn modelId="{E87D411F-FE96-4A63-A256-AC259FB3D638}" srcId="{A9841C65-EC15-46CF-9BC7-F0C405260D6B}" destId="{388B23E1-4AFE-4322-8C88-3120A1EBE57A}" srcOrd="1" destOrd="0" parTransId="{F10BF16A-C2C9-438C-A927-8E1115531FBD}" sibTransId="{6E8C4058-D0B6-4B5B-90DB-D3DBB1690C43}"/>
    <dgm:cxn modelId="{1787FFB8-5091-4B71-AB99-1650F5F7E45F}" type="presOf" srcId="{388B23E1-4AFE-4322-8C88-3120A1EBE57A}" destId="{DD63D3A0-3674-4372-9D3F-662D85DDF1E5}" srcOrd="0" destOrd="0" presId="urn:microsoft.com/office/officeart/2005/8/layout/chevron1"/>
    <dgm:cxn modelId="{8CEA6615-FBD0-458E-97C5-E6A20CCBF17C}" type="presOf" srcId="{A3A3C5FD-5C3B-4918-940C-5BB7C1EF7F53}" destId="{9976DDF7-D013-49F5-B789-49D934EDF71E}" srcOrd="0" destOrd="0" presId="urn:microsoft.com/office/officeart/2005/8/layout/chevron1"/>
    <dgm:cxn modelId="{33FAB7C5-FC5F-45BA-8E32-6D4788A03632}" type="presOf" srcId="{B01D76A4-BE90-48FA-BEA6-CCA1265FB65A}" destId="{3CC09D2F-4CAA-486C-A984-D3893371F2D3}" srcOrd="0" destOrd="0" presId="urn:microsoft.com/office/officeart/2005/8/layout/chevron1"/>
    <dgm:cxn modelId="{F67A2BFE-60EB-4A5D-932C-B29649D9342E}" type="presOf" srcId="{A9841C65-EC15-46CF-9BC7-F0C405260D6B}" destId="{54E7CE06-D4FF-44DC-BA80-A72DDE3BAB5B}" srcOrd="0" destOrd="0" presId="urn:microsoft.com/office/officeart/2005/8/layout/chevron1"/>
    <dgm:cxn modelId="{8BF7BBA2-EF98-47CB-BA60-070013BF2B2B}" srcId="{A9841C65-EC15-46CF-9BC7-F0C405260D6B}" destId="{70C007BB-C19E-48C2-871F-E8BBB9C2A0D0}" srcOrd="4" destOrd="0" parTransId="{D3995B7A-6062-4EA2-A8FB-0328667F10D8}" sibTransId="{A5D9F9A8-5BA6-4F44-9AC9-D6B7C81C24BD}"/>
    <dgm:cxn modelId="{0275A5F8-8159-49AA-839F-7F5B51A80A8F}" srcId="{A9841C65-EC15-46CF-9BC7-F0C405260D6B}" destId="{F6E9037D-40FC-48C8-963B-46E4CED5E8B9}" srcOrd="5" destOrd="0" parTransId="{8DE00472-6377-47A4-BB05-05B9C69E78D3}" sibTransId="{44C9E12B-7336-42DB-8C89-1C95F1A92C0E}"/>
    <dgm:cxn modelId="{BABDEA28-E68D-4921-96F7-74CEBCBE888C}" srcId="{A9841C65-EC15-46CF-9BC7-F0C405260D6B}" destId="{19C21121-7F7C-46CB-BB3A-5334F6B6F334}" srcOrd="2" destOrd="0" parTransId="{C2E47856-C575-462B-A77A-FF01A02988AE}" sibTransId="{03C23DBB-91E2-4D1A-83BD-F9C9DD31E6BE}"/>
    <dgm:cxn modelId="{7DE03A6F-F82F-4CA6-A119-5466FB0CE88B}" srcId="{A9841C65-EC15-46CF-9BC7-F0C405260D6B}" destId="{B01D76A4-BE90-48FA-BEA6-CCA1265FB65A}" srcOrd="0" destOrd="0" parTransId="{4B002FBF-8219-4413-8EE7-630A2677EECE}" sibTransId="{FD801427-54CC-4666-B36F-5E28872D315F}"/>
    <dgm:cxn modelId="{318687EB-7ED8-4E8E-AD0F-BD086417B880}" type="presOf" srcId="{F6E9037D-40FC-48C8-963B-46E4CED5E8B9}" destId="{3D2C36CF-3FF3-411E-A7DE-7F310ACDAD96}" srcOrd="0" destOrd="0" presId="urn:microsoft.com/office/officeart/2005/8/layout/chevron1"/>
    <dgm:cxn modelId="{B8E529F9-A111-40CB-AD32-F5473BDD5722}" type="presOf" srcId="{70C007BB-C19E-48C2-871F-E8BBB9C2A0D0}" destId="{76027689-6728-4D3E-A9AD-E090290397D4}" srcOrd="0" destOrd="0" presId="urn:microsoft.com/office/officeart/2005/8/layout/chevron1"/>
    <dgm:cxn modelId="{5C83034B-8505-4EB4-A405-854C8CA9276E}" type="presOf" srcId="{19C21121-7F7C-46CB-BB3A-5334F6B6F334}" destId="{952F8E7C-5C83-45DB-976F-F975F667E1D1}" srcOrd="0" destOrd="0" presId="urn:microsoft.com/office/officeart/2005/8/layout/chevron1"/>
    <dgm:cxn modelId="{9619AF81-A020-4DA9-90F5-FEA31A5600E6}" type="presParOf" srcId="{54E7CE06-D4FF-44DC-BA80-A72DDE3BAB5B}" destId="{3CC09D2F-4CAA-486C-A984-D3893371F2D3}" srcOrd="0" destOrd="0" presId="urn:microsoft.com/office/officeart/2005/8/layout/chevron1"/>
    <dgm:cxn modelId="{7734EA12-F7F7-45E3-8AA8-447140726492}" type="presParOf" srcId="{54E7CE06-D4FF-44DC-BA80-A72DDE3BAB5B}" destId="{21CA405F-D4DB-4D5A-8179-1A10729E8023}" srcOrd="1" destOrd="0" presId="urn:microsoft.com/office/officeart/2005/8/layout/chevron1"/>
    <dgm:cxn modelId="{AA6C7288-0EDF-4876-8CF0-27B3BFEE4F64}" type="presParOf" srcId="{54E7CE06-D4FF-44DC-BA80-A72DDE3BAB5B}" destId="{DD63D3A0-3674-4372-9D3F-662D85DDF1E5}" srcOrd="2" destOrd="0" presId="urn:microsoft.com/office/officeart/2005/8/layout/chevron1"/>
    <dgm:cxn modelId="{1D220B1B-8ABE-4FDA-9697-272390A42DD4}" type="presParOf" srcId="{54E7CE06-D4FF-44DC-BA80-A72DDE3BAB5B}" destId="{D8AC116B-D607-488C-8806-D04AD1D9988B}" srcOrd="3" destOrd="0" presId="urn:microsoft.com/office/officeart/2005/8/layout/chevron1"/>
    <dgm:cxn modelId="{D53CA7C3-17BB-4CC6-8D54-CB6FDC67F14D}" type="presParOf" srcId="{54E7CE06-D4FF-44DC-BA80-A72DDE3BAB5B}" destId="{952F8E7C-5C83-45DB-976F-F975F667E1D1}" srcOrd="4" destOrd="0" presId="urn:microsoft.com/office/officeart/2005/8/layout/chevron1"/>
    <dgm:cxn modelId="{3745F126-5152-4F64-8775-71D31960B03D}" type="presParOf" srcId="{54E7CE06-D4FF-44DC-BA80-A72DDE3BAB5B}" destId="{30014A0E-3DEB-42F9-AEB8-E272ED09E186}" srcOrd="5" destOrd="0" presId="urn:microsoft.com/office/officeart/2005/8/layout/chevron1"/>
    <dgm:cxn modelId="{DBFC213F-84BD-47F4-947A-F252A4A07C9D}" type="presParOf" srcId="{54E7CE06-D4FF-44DC-BA80-A72DDE3BAB5B}" destId="{9976DDF7-D013-49F5-B789-49D934EDF71E}" srcOrd="6" destOrd="0" presId="urn:microsoft.com/office/officeart/2005/8/layout/chevron1"/>
    <dgm:cxn modelId="{9628C3CF-D22F-4502-9D24-484D0843A0C4}" type="presParOf" srcId="{54E7CE06-D4FF-44DC-BA80-A72DDE3BAB5B}" destId="{E83193F2-1805-469B-AC4D-BAD52750E6F6}" srcOrd="7" destOrd="0" presId="urn:microsoft.com/office/officeart/2005/8/layout/chevron1"/>
    <dgm:cxn modelId="{6F9A87EE-BC79-430E-80A8-BD5EA6FD5405}" type="presParOf" srcId="{54E7CE06-D4FF-44DC-BA80-A72DDE3BAB5B}" destId="{76027689-6728-4D3E-A9AD-E090290397D4}" srcOrd="8" destOrd="0" presId="urn:microsoft.com/office/officeart/2005/8/layout/chevron1"/>
    <dgm:cxn modelId="{566C2427-2D75-4EE1-BBFB-83646EACF5D8}" type="presParOf" srcId="{54E7CE06-D4FF-44DC-BA80-A72DDE3BAB5B}" destId="{85524185-C41C-4AD3-A4B1-53764635B2F1}" srcOrd="9" destOrd="0" presId="urn:microsoft.com/office/officeart/2005/8/layout/chevron1"/>
    <dgm:cxn modelId="{5F6D9A18-079D-4802-9898-15283CD9AAA8}"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accent2"/>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a:solidFill>
          <a:schemeClr val="bg1"/>
        </a:solidFill>
      </dgm:spPr>
      <dgm:t>
        <a:bodyPr/>
        <a:lstStyle/>
        <a:p>
          <a:r>
            <a:rPr lang="en-GB" dirty="0" smtClean="0"/>
            <a:t>MRF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Solve &amp; </a:t>
          </a:r>
          <a:r>
            <a:rPr lang="en-GB" dirty="0" err="1" smtClean="0"/>
            <a:t>Postpro</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a:solidFill>
          <a:srgbClr val="FFFF00"/>
        </a:solidFill>
      </dgm:spPr>
      <dgm:t>
        <a:bodyPr/>
        <a:lstStyle/>
        <a:p>
          <a:r>
            <a:rPr lang="en-GB" dirty="0" smtClean="0"/>
            <a:t>Sliding Mesh</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19C21121-7F7C-46CB-BB3A-5334F6B6F334}">
      <dgm:prSet/>
      <dgm:spPr>
        <a:solidFill>
          <a:schemeClr val="bg1"/>
        </a:solidFill>
      </dgm:spPr>
      <dgm:t>
        <a:bodyPr/>
        <a:lstStyle/>
        <a:p>
          <a:r>
            <a:rPr lang="en-GB" b="0" i="0" dirty="0" smtClean="0"/>
            <a:t>Solve &amp; </a:t>
          </a:r>
          <a:r>
            <a:rPr lang="en-GB" b="0" i="0" dirty="0" err="1" smtClean="0"/>
            <a:t>Postpro</a:t>
          </a:r>
          <a:endParaRPr lang="en-GB" b="0" i="0" dirty="0"/>
        </a:p>
      </dgm:t>
    </dgm:pt>
    <dgm:pt modelId="{C2E47856-C575-462B-A77A-FF01A02988AE}" type="parTrans" cxnId="{BABDEA28-E68D-4921-96F7-74CEBCBE888C}">
      <dgm:prSet/>
      <dgm:spPr/>
      <dgm:t>
        <a:bodyPr/>
        <a:lstStyle/>
        <a:p>
          <a:endParaRPr lang="en-GB"/>
        </a:p>
      </dgm:t>
    </dgm:pt>
    <dgm:pt modelId="{03C23DBB-91E2-4D1A-83BD-F9C9DD31E6BE}" type="sibTrans" cxnId="{BABDEA28-E68D-4921-96F7-74CEBCBE888C}">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6">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52F8E7C-5C83-45DB-976F-F975F667E1D1}" type="pres">
      <dgm:prSet presAssocID="{19C21121-7F7C-46CB-BB3A-5334F6B6F334}" presName="parTxOnly" presStyleLbl="node1" presStyleIdx="2" presStyleCnt="6">
        <dgm:presLayoutVars>
          <dgm:chMax val="0"/>
          <dgm:chPref val="0"/>
          <dgm:bulletEnabled val="1"/>
        </dgm:presLayoutVars>
      </dgm:prSet>
      <dgm:spPr/>
      <dgm:t>
        <a:bodyPr/>
        <a:lstStyle/>
        <a:p>
          <a:endParaRPr lang="en-US"/>
        </a:p>
      </dgm:t>
    </dgm:pt>
    <dgm:pt modelId="{30014A0E-3DEB-42F9-AEB8-E272ED09E186}" type="pres">
      <dgm:prSet presAssocID="{03C23DBB-91E2-4D1A-83BD-F9C9DD31E6BE}" presName="parTxOnlySpace" presStyleCnt="0"/>
      <dgm:spPr/>
    </dgm:pt>
    <dgm:pt modelId="{9976DDF7-D013-49F5-B789-49D934EDF71E}" type="pres">
      <dgm:prSet presAssocID="{A3A3C5FD-5C3B-4918-940C-5BB7C1EF7F53}" presName="parTxOnly" presStyleLbl="node1" presStyleIdx="3" presStyleCnt="6">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dgm:presLayoutVars>
          <dgm:chMax val="0"/>
          <dgm:chPref val="0"/>
          <dgm:bulletEnabled val="1"/>
        </dgm:presLayoutVars>
      </dgm:prSet>
      <dgm:spPr/>
      <dgm:t>
        <a:bodyPr/>
        <a:lstStyle/>
        <a:p>
          <a:endParaRPr lang="en-GB"/>
        </a:p>
      </dgm:t>
    </dgm:pt>
  </dgm:ptLst>
  <dgm:cxnLst>
    <dgm:cxn modelId="{2698CAF4-7EAA-4F05-BE9C-C5A9B1C0BAE1}" srcId="{A9841C65-EC15-46CF-9BC7-F0C405260D6B}" destId="{A3A3C5FD-5C3B-4918-940C-5BB7C1EF7F53}" srcOrd="3" destOrd="0" parTransId="{3ED27AF5-327C-49AE-BA7A-A65F50C11C7B}" sibTransId="{EFA477D9-37A7-4F50-9218-594566755931}"/>
    <dgm:cxn modelId="{E87D411F-FE96-4A63-A256-AC259FB3D638}" srcId="{A9841C65-EC15-46CF-9BC7-F0C405260D6B}" destId="{388B23E1-4AFE-4322-8C88-3120A1EBE57A}" srcOrd="1" destOrd="0" parTransId="{F10BF16A-C2C9-438C-A927-8E1115531FBD}" sibTransId="{6E8C4058-D0B6-4B5B-90DB-D3DBB1690C43}"/>
    <dgm:cxn modelId="{64D60A29-E552-44B0-B60A-C1DC097CCAE7}" type="presOf" srcId="{F6E9037D-40FC-48C8-963B-46E4CED5E8B9}" destId="{3D2C36CF-3FF3-411E-A7DE-7F310ACDAD96}" srcOrd="0" destOrd="0" presId="urn:microsoft.com/office/officeart/2005/8/layout/chevron1"/>
    <dgm:cxn modelId="{D2ADD2DE-872E-40AE-BCC4-8430714A6753}" type="presOf" srcId="{A9841C65-EC15-46CF-9BC7-F0C405260D6B}" destId="{54E7CE06-D4FF-44DC-BA80-A72DDE3BAB5B}" srcOrd="0" destOrd="0" presId="urn:microsoft.com/office/officeart/2005/8/layout/chevron1"/>
    <dgm:cxn modelId="{8BF7BBA2-EF98-47CB-BA60-070013BF2B2B}" srcId="{A9841C65-EC15-46CF-9BC7-F0C405260D6B}" destId="{70C007BB-C19E-48C2-871F-E8BBB9C2A0D0}" srcOrd="4" destOrd="0" parTransId="{D3995B7A-6062-4EA2-A8FB-0328667F10D8}" sibTransId="{A5D9F9A8-5BA6-4F44-9AC9-D6B7C81C24BD}"/>
    <dgm:cxn modelId="{1C0D2876-8139-4862-8FED-223122D95E17}" type="presOf" srcId="{B01D76A4-BE90-48FA-BEA6-CCA1265FB65A}" destId="{3CC09D2F-4CAA-486C-A984-D3893371F2D3}" srcOrd="0" destOrd="0" presId="urn:microsoft.com/office/officeart/2005/8/layout/chevron1"/>
    <dgm:cxn modelId="{0275A5F8-8159-49AA-839F-7F5B51A80A8F}" srcId="{A9841C65-EC15-46CF-9BC7-F0C405260D6B}" destId="{F6E9037D-40FC-48C8-963B-46E4CED5E8B9}" srcOrd="5" destOrd="0" parTransId="{8DE00472-6377-47A4-BB05-05B9C69E78D3}" sibTransId="{44C9E12B-7336-42DB-8C89-1C95F1A92C0E}"/>
    <dgm:cxn modelId="{BABDEA28-E68D-4921-96F7-74CEBCBE888C}" srcId="{A9841C65-EC15-46CF-9BC7-F0C405260D6B}" destId="{19C21121-7F7C-46CB-BB3A-5334F6B6F334}" srcOrd="2" destOrd="0" parTransId="{C2E47856-C575-462B-A77A-FF01A02988AE}" sibTransId="{03C23DBB-91E2-4D1A-83BD-F9C9DD31E6BE}"/>
    <dgm:cxn modelId="{DAA74AF6-3118-44F2-958E-DCDB4E9F2122}" type="presOf" srcId="{A3A3C5FD-5C3B-4918-940C-5BB7C1EF7F53}" destId="{9976DDF7-D013-49F5-B789-49D934EDF71E}" srcOrd="0" destOrd="0" presId="urn:microsoft.com/office/officeart/2005/8/layout/chevron1"/>
    <dgm:cxn modelId="{36417A17-7CA4-4EB0-A606-03B3E8CF4226}" type="presOf" srcId="{388B23E1-4AFE-4322-8C88-3120A1EBE57A}" destId="{DD63D3A0-3674-4372-9D3F-662D85DDF1E5}"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E36852E5-88B3-490F-8704-92ECE48AE09A}" type="presOf" srcId="{70C007BB-C19E-48C2-871F-E8BBB9C2A0D0}" destId="{76027689-6728-4D3E-A9AD-E090290397D4}" srcOrd="0" destOrd="0" presId="urn:microsoft.com/office/officeart/2005/8/layout/chevron1"/>
    <dgm:cxn modelId="{2D18B434-E51A-4296-8D3A-EB91918A753E}" type="presOf" srcId="{19C21121-7F7C-46CB-BB3A-5334F6B6F334}" destId="{952F8E7C-5C83-45DB-976F-F975F667E1D1}" srcOrd="0" destOrd="0" presId="urn:microsoft.com/office/officeart/2005/8/layout/chevron1"/>
    <dgm:cxn modelId="{23E2CAC2-B1F6-47BD-BC88-29D109E37EF0}" type="presParOf" srcId="{54E7CE06-D4FF-44DC-BA80-A72DDE3BAB5B}" destId="{3CC09D2F-4CAA-486C-A984-D3893371F2D3}" srcOrd="0" destOrd="0" presId="urn:microsoft.com/office/officeart/2005/8/layout/chevron1"/>
    <dgm:cxn modelId="{9456CE16-A15B-40BD-840F-81B770FCC805}" type="presParOf" srcId="{54E7CE06-D4FF-44DC-BA80-A72DDE3BAB5B}" destId="{21CA405F-D4DB-4D5A-8179-1A10729E8023}" srcOrd="1" destOrd="0" presId="urn:microsoft.com/office/officeart/2005/8/layout/chevron1"/>
    <dgm:cxn modelId="{4BF65E9C-4840-4C31-9A80-92E25987437B}" type="presParOf" srcId="{54E7CE06-D4FF-44DC-BA80-A72DDE3BAB5B}" destId="{DD63D3A0-3674-4372-9D3F-662D85DDF1E5}" srcOrd="2" destOrd="0" presId="urn:microsoft.com/office/officeart/2005/8/layout/chevron1"/>
    <dgm:cxn modelId="{3E65DE96-4A98-45C2-9D3C-7D435ED97AB4}" type="presParOf" srcId="{54E7CE06-D4FF-44DC-BA80-A72DDE3BAB5B}" destId="{D8AC116B-D607-488C-8806-D04AD1D9988B}" srcOrd="3" destOrd="0" presId="urn:microsoft.com/office/officeart/2005/8/layout/chevron1"/>
    <dgm:cxn modelId="{793E8EB9-83D1-4468-8793-34B6097B7360}" type="presParOf" srcId="{54E7CE06-D4FF-44DC-BA80-A72DDE3BAB5B}" destId="{952F8E7C-5C83-45DB-976F-F975F667E1D1}" srcOrd="4" destOrd="0" presId="urn:microsoft.com/office/officeart/2005/8/layout/chevron1"/>
    <dgm:cxn modelId="{8880AEC0-C099-4825-ADD3-DB4614F2F1C2}" type="presParOf" srcId="{54E7CE06-D4FF-44DC-BA80-A72DDE3BAB5B}" destId="{30014A0E-3DEB-42F9-AEB8-E272ED09E186}" srcOrd="5" destOrd="0" presId="urn:microsoft.com/office/officeart/2005/8/layout/chevron1"/>
    <dgm:cxn modelId="{95CD187E-AAD9-4557-8A99-F1922B644F7F}" type="presParOf" srcId="{54E7CE06-D4FF-44DC-BA80-A72DDE3BAB5B}" destId="{9976DDF7-D013-49F5-B789-49D934EDF71E}" srcOrd="6" destOrd="0" presId="urn:microsoft.com/office/officeart/2005/8/layout/chevron1"/>
    <dgm:cxn modelId="{4A2CCCD6-E3DA-440F-9498-709B5FD2F75D}" type="presParOf" srcId="{54E7CE06-D4FF-44DC-BA80-A72DDE3BAB5B}" destId="{E83193F2-1805-469B-AC4D-BAD52750E6F6}" srcOrd="7" destOrd="0" presId="urn:microsoft.com/office/officeart/2005/8/layout/chevron1"/>
    <dgm:cxn modelId="{2C3C9A46-19EA-46CE-BEC9-1EAF411B0415}" type="presParOf" srcId="{54E7CE06-D4FF-44DC-BA80-A72DDE3BAB5B}" destId="{76027689-6728-4D3E-A9AD-E090290397D4}" srcOrd="8" destOrd="0" presId="urn:microsoft.com/office/officeart/2005/8/layout/chevron1"/>
    <dgm:cxn modelId="{2E4030A3-396E-4B1E-9B49-199A16666504}" type="presParOf" srcId="{54E7CE06-D4FF-44DC-BA80-A72DDE3BAB5B}" destId="{85524185-C41C-4AD3-A4B1-53764635B2F1}" srcOrd="9" destOrd="0" presId="urn:microsoft.com/office/officeart/2005/8/layout/chevron1"/>
    <dgm:cxn modelId="{978E8333-8CBA-4100-ABC6-C648BE02EA61}"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accent2"/>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a:solidFill>
          <a:schemeClr val="bg1"/>
        </a:solidFill>
      </dgm:spPr>
      <dgm:t>
        <a:bodyPr/>
        <a:lstStyle/>
        <a:p>
          <a:r>
            <a:rPr lang="en-GB" dirty="0" smtClean="0"/>
            <a:t>MRF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Solve &amp; </a:t>
          </a:r>
          <a:r>
            <a:rPr lang="en-GB" dirty="0" err="1" smtClean="0"/>
            <a:t>Postpro</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a:solidFill>
          <a:srgbClr val="FFFF00"/>
        </a:solidFill>
      </dgm:spPr>
      <dgm:t>
        <a:bodyPr/>
        <a:lstStyle/>
        <a:p>
          <a:r>
            <a:rPr lang="en-GB" dirty="0" smtClean="0"/>
            <a:t>Sliding Mesh</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19C21121-7F7C-46CB-BB3A-5334F6B6F334}">
      <dgm:prSet/>
      <dgm:spPr>
        <a:solidFill>
          <a:schemeClr val="bg1"/>
        </a:solidFill>
      </dgm:spPr>
      <dgm:t>
        <a:bodyPr/>
        <a:lstStyle/>
        <a:p>
          <a:r>
            <a:rPr lang="en-GB" b="0" i="0" dirty="0" smtClean="0"/>
            <a:t>Solve &amp; </a:t>
          </a:r>
          <a:r>
            <a:rPr lang="en-GB" b="0" i="0" dirty="0" err="1" smtClean="0"/>
            <a:t>Postpro</a:t>
          </a:r>
          <a:endParaRPr lang="en-GB" b="0" i="0" dirty="0"/>
        </a:p>
      </dgm:t>
    </dgm:pt>
    <dgm:pt modelId="{C2E47856-C575-462B-A77A-FF01A02988AE}" type="parTrans" cxnId="{BABDEA28-E68D-4921-96F7-74CEBCBE888C}">
      <dgm:prSet/>
      <dgm:spPr/>
      <dgm:t>
        <a:bodyPr/>
        <a:lstStyle/>
        <a:p>
          <a:endParaRPr lang="en-GB"/>
        </a:p>
      </dgm:t>
    </dgm:pt>
    <dgm:pt modelId="{03C23DBB-91E2-4D1A-83BD-F9C9DD31E6BE}" type="sibTrans" cxnId="{BABDEA28-E68D-4921-96F7-74CEBCBE888C}">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6">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52F8E7C-5C83-45DB-976F-F975F667E1D1}" type="pres">
      <dgm:prSet presAssocID="{19C21121-7F7C-46CB-BB3A-5334F6B6F334}" presName="parTxOnly" presStyleLbl="node1" presStyleIdx="2" presStyleCnt="6">
        <dgm:presLayoutVars>
          <dgm:chMax val="0"/>
          <dgm:chPref val="0"/>
          <dgm:bulletEnabled val="1"/>
        </dgm:presLayoutVars>
      </dgm:prSet>
      <dgm:spPr/>
      <dgm:t>
        <a:bodyPr/>
        <a:lstStyle/>
        <a:p>
          <a:endParaRPr lang="en-US"/>
        </a:p>
      </dgm:t>
    </dgm:pt>
    <dgm:pt modelId="{30014A0E-3DEB-42F9-AEB8-E272ED09E186}" type="pres">
      <dgm:prSet presAssocID="{03C23DBB-91E2-4D1A-83BD-F9C9DD31E6BE}" presName="parTxOnlySpace" presStyleCnt="0"/>
      <dgm:spPr/>
    </dgm:pt>
    <dgm:pt modelId="{9976DDF7-D013-49F5-B789-49D934EDF71E}" type="pres">
      <dgm:prSet presAssocID="{A3A3C5FD-5C3B-4918-940C-5BB7C1EF7F53}" presName="parTxOnly" presStyleLbl="node1" presStyleIdx="3" presStyleCnt="6">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dgm:presLayoutVars>
          <dgm:chMax val="0"/>
          <dgm:chPref val="0"/>
          <dgm:bulletEnabled val="1"/>
        </dgm:presLayoutVars>
      </dgm:prSet>
      <dgm:spPr/>
      <dgm:t>
        <a:bodyPr/>
        <a:lstStyle/>
        <a:p>
          <a:endParaRPr lang="en-GB"/>
        </a:p>
      </dgm:t>
    </dgm:pt>
  </dgm:ptLst>
  <dgm:cxnLst>
    <dgm:cxn modelId="{2698CAF4-7EAA-4F05-BE9C-C5A9B1C0BAE1}" srcId="{A9841C65-EC15-46CF-9BC7-F0C405260D6B}" destId="{A3A3C5FD-5C3B-4918-940C-5BB7C1EF7F53}" srcOrd="3" destOrd="0" parTransId="{3ED27AF5-327C-49AE-BA7A-A65F50C11C7B}" sibTransId="{EFA477D9-37A7-4F50-9218-594566755931}"/>
    <dgm:cxn modelId="{E87D411F-FE96-4A63-A256-AC259FB3D638}" srcId="{A9841C65-EC15-46CF-9BC7-F0C405260D6B}" destId="{388B23E1-4AFE-4322-8C88-3120A1EBE57A}" srcOrd="1" destOrd="0" parTransId="{F10BF16A-C2C9-438C-A927-8E1115531FBD}" sibTransId="{6E8C4058-D0B6-4B5B-90DB-D3DBB1690C43}"/>
    <dgm:cxn modelId="{82FDE2CF-88A5-411B-83BF-A18D475CAE83}" type="presOf" srcId="{F6E9037D-40FC-48C8-963B-46E4CED5E8B9}" destId="{3D2C36CF-3FF3-411E-A7DE-7F310ACDAD96}" srcOrd="0" destOrd="0" presId="urn:microsoft.com/office/officeart/2005/8/layout/chevron1"/>
    <dgm:cxn modelId="{8BF7BBA2-EF98-47CB-BA60-070013BF2B2B}" srcId="{A9841C65-EC15-46CF-9BC7-F0C405260D6B}" destId="{70C007BB-C19E-48C2-871F-E8BBB9C2A0D0}" srcOrd="4" destOrd="0" parTransId="{D3995B7A-6062-4EA2-A8FB-0328667F10D8}" sibTransId="{A5D9F9A8-5BA6-4F44-9AC9-D6B7C81C24BD}"/>
    <dgm:cxn modelId="{3150BDCC-6C70-44D5-A4F4-9FE75A6C0226}" type="presOf" srcId="{70C007BB-C19E-48C2-871F-E8BBB9C2A0D0}" destId="{76027689-6728-4D3E-A9AD-E090290397D4}" srcOrd="0" destOrd="0" presId="urn:microsoft.com/office/officeart/2005/8/layout/chevron1"/>
    <dgm:cxn modelId="{0275A5F8-8159-49AA-839F-7F5B51A80A8F}" srcId="{A9841C65-EC15-46CF-9BC7-F0C405260D6B}" destId="{F6E9037D-40FC-48C8-963B-46E4CED5E8B9}" srcOrd="5" destOrd="0" parTransId="{8DE00472-6377-47A4-BB05-05B9C69E78D3}" sibTransId="{44C9E12B-7336-42DB-8C89-1C95F1A92C0E}"/>
    <dgm:cxn modelId="{372054DA-CFF5-4249-839D-D707700B27D4}" type="presOf" srcId="{388B23E1-4AFE-4322-8C88-3120A1EBE57A}" destId="{DD63D3A0-3674-4372-9D3F-662D85DDF1E5}" srcOrd="0" destOrd="0" presId="urn:microsoft.com/office/officeart/2005/8/layout/chevron1"/>
    <dgm:cxn modelId="{BABDEA28-E68D-4921-96F7-74CEBCBE888C}" srcId="{A9841C65-EC15-46CF-9BC7-F0C405260D6B}" destId="{19C21121-7F7C-46CB-BB3A-5334F6B6F334}" srcOrd="2" destOrd="0" parTransId="{C2E47856-C575-462B-A77A-FF01A02988AE}" sibTransId="{03C23DBB-91E2-4D1A-83BD-F9C9DD31E6BE}"/>
    <dgm:cxn modelId="{EFAEE2F1-01CB-49F4-A7FB-2F531FF0E06D}" type="presOf" srcId="{A9841C65-EC15-46CF-9BC7-F0C405260D6B}" destId="{54E7CE06-D4FF-44DC-BA80-A72DDE3BAB5B}" srcOrd="0" destOrd="0" presId="urn:microsoft.com/office/officeart/2005/8/layout/chevron1"/>
    <dgm:cxn modelId="{E3E0C9A8-FE5B-4217-9987-F67E347DCF2D}" type="presOf" srcId="{19C21121-7F7C-46CB-BB3A-5334F6B6F334}" destId="{952F8E7C-5C83-45DB-976F-F975F667E1D1}" srcOrd="0" destOrd="0" presId="urn:microsoft.com/office/officeart/2005/8/layout/chevron1"/>
    <dgm:cxn modelId="{D7F3C694-BA80-4DB8-978E-59E1DE7CFE40}" type="presOf" srcId="{B01D76A4-BE90-48FA-BEA6-CCA1265FB65A}" destId="{3CC09D2F-4CAA-486C-A984-D3893371F2D3}"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F4E11A8B-3B75-4163-850A-5BDE84075F95}" type="presOf" srcId="{A3A3C5FD-5C3B-4918-940C-5BB7C1EF7F53}" destId="{9976DDF7-D013-49F5-B789-49D934EDF71E}" srcOrd="0" destOrd="0" presId="urn:microsoft.com/office/officeart/2005/8/layout/chevron1"/>
    <dgm:cxn modelId="{90C14577-69BA-4EB8-833D-2A16F3A85286}" type="presParOf" srcId="{54E7CE06-D4FF-44DC-BA80-A72DDE3BAB5B}" destId="{3CC09D2F-4CAA-486C-A984-D3893371F2D3}" srcOrd="0" destOrd="0" presId="urn:microsoft.com/office/officeart/2005/8/layout/chevron1"/>
    <dgm:cxn modelId="{61726F74-2F1D-4E3F-B8BD-D30AF2130943}" type="presParOf" srcId="{54E7CE06-D4FF-44DC-BA80-A72DDE3BAB5B}" destId="{21CA405F-D4DB-4D5A-8179-1A10729E8023}" srcOrd="1" destOrd="0" presId="urn:microsoft.com/office/officeart/2005/8/layout/chevron1"/>
    <dgm:cxn modelId="{67660F69-BB77-4B66-8A7C-361C312CDAE0}" type="presParOf" srcId="{54E7CE06-D4FF-44DC-BA80-A72DDE3BAB5B}" destId="{DD63D3A0-3674-4372-9D3F-662D85DDF1E5}" srcOrd="2" destOrd="0" presId="urn:microsoft.com/office/officeart/2005/8/layout/chevron1"/>
    <dgm:cxn modelId="{C7420957-0B1A-4865-A857-1879EEABF3EE}" type="presParOf" srcId="{54E7CE06-D4FF-44DC-BA80-A72DDE3BAB5B}" destId="{D8AC116B-D607-488C-8806-D04AD1D9988B}" srcOrd="3" destOrd="0" presId="urn:microsoft.com/office/officeart/2005/8/layout/chevron1"/>
    <dgm:cxn modelId="{910A15C6-2A4A-4C7F-B326-CE0B238799CC}" type="presParOf" srcId="{54E7CE06-D4FF-44DC-BA80-A72DDE3BAB5B}" destId="{952F8E7C-5C83-45DB-976F-F975F667E1D1}" srcOrd="4" destOrd="0" presId="urn:microsoft.com/office/officeart/2005/8/layout/chevron1"/>
    <dgm:cxn modelId="{6F06F277-D798-47FD-B528-E304B924DA89}" type="presParOf" srcId="{54E7CE06-D4FF-44DC-BA80-A72DDE3BAB5B}" destId="{30014A0E-3DEB-42F9-AEB8-E272ED09E186}" srcOrd="5" destOrd="0" presId="urn:microsoft.com/office/officeart/2005/8/layout/chevron1"/>
    <dgm:cxn modelId="{B1BA78A4-C7B7-434B-A5B7-5F0D00BB7A14}" type="presParOf" srcId="{54E7CE06-D4FF-44DC-BA80-A72DDE3BAB5B}" destId="{9976DDF7-D013-49F5-B789-49D934EDF71E}" srcOrd="6" destOrd="0" presId="urn:microsoft.com/office/officeart/2005/8/layout/chevron1"/>
    <dgm:cxn modelId="{FE0E065D-6AAF-411B-9393-32BB66540320}" type="presParOf" srcId="{54E7CE06-D4FF-44DC-BA80-A72DDE3BAB5B}" destId="{E83193F2-1805-469B-AC4D-BAD52750E6F6}" srcOrd="7" destOrd="0" presId="urn:microsoft.com/office/officeart/2005/8/layout/chevron1"/>
    <dgm:cxn modelId="{E9DC6A9A-A2A8-4804-9B13-E282D8BB93FC}" type="presParOf" srcId="{54E7CE06-D4FF-44DC-BA80-A72DDE3BAB5B}" destId="{76027689-6728-4D3E-A9AD-E090290397D4}" srcOrd="8" destOrd="0" presId="urn:microsoft.com/office/officeart/2005/8/layout/chevron1"/>
    <dgm:cxn modelId="{BD4ABFDB-D3E0-435E-A011-076E746F225C}" type="presParOf" srcId="{54E7CE06-D4FF-44DC-BA80-A72DDE3BAB5B}" destId="{85524185-C41C-4AD3-A4B1-53764635B2F1}" srcOrd="9" destOrd="0" presId="urn:microsoft.com/office/officeart/2005/8/layout/chevron1"/>
    <dgm:cxn modelId="{7CE61490-FCB7-4EEF-A15B-6A5D29C40CE3}"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accent2"/>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a:solidFill>
          <a:schemeClr val="bg1"/>
        </a:solidFill>
      </dgm:spPr>
      <dgm:t>
        <a:bodyPr/>
        <a:lstStyle/>
        <a:p>
          <a:r>
            <a:rPr lang="en-GB" dirty="0" smtClean="0"/>
            <a:t>MRF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Solve &amp; </a:t>
          </a:r>
          <a:r>
            <a:rPr lang="en-GB" dirty="0" err="1" smtClean="0"/>
            <a:t>Postpro</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a:solidFill>
          <a:srgbClr val="FFFF00"/>
        </a:solidFill>
      </dgm:spPr>
      <dgm:t>
        <a:bodyPr/>
        <a:lstStyle/>
        <a:p>
          <a:r>
            <a:rPr lang="en-GB" dirty="0" smtClean="0"/>
            <a:t>Sliding Mesh</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19C21121-7F7C-46CB-BB3A-5334F6B6F334}">
      <dgm:prSet/>
      <dgm:spPr>
        <a:solidFill>
          <a:schemeClr val="bg1"/>
        </a:solidFill>
      </dgm:spPr>
      <dgm:t>
        <a:bodyPr/>
        <a:lstStyle/>
        <a:p>
          <a:r>
            <a:rPr lang="en-GB" b="0" i="0" dirty="0" smtClean="0"/>
            <a:t>Solve &amp; </a:t>
          </a:r>
          <a:r>
            <a:rPr lang="en-GB" b="0" i="0" dirty="0" err="1" smtClean="0"/>
            <a:t>Postpro</a:t>
          </a:r>
          <a:endParaRPr lang="en-GB" b="0" i="0" dirty="0"/>
        </a:p>
      </dgm:t>
    </dgm:pt>
    <dgm:pt modelId="{C2E47856-C575-462B-A77A-FF01A02988AE}" type="parTrans" cxnId="{BABDEA28-E68D-4921-96F7-74CEBCBE888C}">
      <dgm:prSet/>
      <dgm:spPr/>
      <dgm:t>
        <a:bodyPr/>
        <a:lstStyle/>
        <a:p>
          <a:endParaRPr lang="en-GB"/>
        </a:p>
      </dgm:t>
    </dgm:pt>
    <dgm:pt modelId="{03C23DBB-91E2-4D1A-83BD-F9C9DD31E6BE}" type="sibTrans" cxnId="{BABDEA28-E68D-4921-96F7-74CEBCBE888C}">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6">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52F8E7C-5C83-45DB-976F-F975F667E1D1}" type="pres">
      <dgm:prSet presAssocID="{19C21121-7F7C-46CB-BB3A-5334F6B6F334}" presName="parTxOnly" presStyleLbl="node1" presStyleIdx="2" presStyleCnt="6">
        <dgm:presLayoutVars>
          <dgm:chMax val="0"/>
          <dgm:chPref val="0"/>
          <dgm:bulletEnabled val="1"/>
        </dgm:presLayoutVars>
      </dgm:prSet>
      <dgm:spPr/>
      <dgm:t>
        <a:bodyPr/>
        <a:lstStyle/>
        <a:p>
          <a:endParaRPr lang="en-US"/>
        </a:p>
      </dgm:t>
    </dgm:pt>
    <dgm:pt modelId="{30014A0E-3DEB-42F9-AEB8-E272ED09E186}" type="pres">
      <dgm:prSet presAssocID="{03C23DBB-91E2-4D1A-83BD-F9C9DD31E6BE}" presName="parTxOnlySpace" presStyleCnt="0"/>
      <dgm:spPr/>
    </dgm:pt>
    <dgm:pt modelId="{9976DDF7-D013-49F5-B789-49D934EDF71E}" type="pres">
      <dgm:prSet presAssocID="{A3A3C5FD-5C3B-4918-940C-5BB7C1EF7F53}" presName="parTxOnly" presStyleLbl="node1" presStyleIdx="3" presStyleCnt="6">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dgm:presLayoutVars>
          <dgm:chMax val="0"/>
          <dgm:chPref val="0"/>
          <dgm:bulletEnabled val="1"/>
        </dgm:presLayoutVars>
      </dgm:prSet>
      <dgm:spPr/>
      <dgm:t>
        <a:bodyPr/>
        <a:lstStyle/>
        <a:p>
          <a:endParaRPr lang="en-GB"/>
        </a:p>
      </dgm:t>
    </dgm:pt>
  </dgm:ptLst>
  <dgm:cxnLst>
    <dgm:cxn modelId="{2698CAF4-7EAA-4F05-BE9C-C5A9B1C0BAE1}" srcId="{A9841C65-EC15-46CF-9BC7-F0C405260D6B}" destId="{A3A3C5FD-5C3B-4918-940C-5BB7C1EF7F53}" srcOrd="3" destOrd="0" parTransId="{3ED27AF5-327C-49AE-BA7A-A65F50C11C7B}" sibTransId="{EFA477D9-37A7-4F50-9218-594566755931}"/>
    <dgm:cxn modelId="{794695EB-F526-49F7-B3E1-51517D700203}" type="presOf" srcId="{B01D76A4-BE90-48FA-BEA6-CCA1265FB65A}" destId="{3CC09D2F-4CAA-486C-A984-D3893371F2D3}" srcOrd="0" destOrd="0" presId="urn:microsoft.com/office/officeart/2005/8/layout/chevron1"/>
    <dgm:cxn modelId="{E87D411F-FE96-4A63-A256-AC259FB3D638}" srcId="{A9841C65-EC15-46CF-9BC7-F0C405260D6B}" destId="{388B23E1-4AFE-4322-8C88-3120A1EBE57A}" srcOrd="1" destOrd="0" parTransId="{F10BF16A-C2C9-438C-A927-8E1115531FBD}" sibTransId="{6E8C4058-D0B6-4B5B-90DB-D3DBB1690C43}"/>
    <dgm:cxn modelId="{7B14E502-CDD1-4916-A04A-D7C602564CFA}" type="presOf" srcId="{A3A3C5FD-5C3B-4918-940C-5BB7C1EF7F53}" destId="{9976DDF7-D013-49F5-B789-49D934EDF71E}" srcOrd="0" destOrd="0" presId="urn:microsoft.com/office/officeart/2005/8/layout/chevron1"/>
    <dgm:cxn modelId="{8BF7BBA2-EF98-47CB-BA60-070013BF2B2B}" srcId="{A9841C65-EC15-46CF-9BC7-F0C405260D6B}" destId="{70C007BB-C19E-48C2-871F-E8BBB9C2A0D0}" srcOrd="4" destOrd="0" parTransId="{D3995B7A-6062-4EA2-A8FB-0328667F10D8}" sibTransId="{A5D9F9A8-5BA6-4F44-9AC9-D6B7C81C24BD}"/>
    <dgm:cxn modelId="{52B947C1-CB7C-4235-BE23-AE930ABC6982}" type="presOf" srcId="{70C007BB-C19E-48C2-871F-E8BBB9C2A0D0}" destId="{76027689-6728-4D3E-A9AD-E090290397D4}" srcOrd="0" destOrd="0" presId="urn:microsoft.com/office/officeart/2005/8/layout/chevron1"/>
    <dgm:cxn modelId="{B00760C2-4732-4AB6-B2FA-5E9606F6FA40}" type="presOf" srcId="{F6E9037D-40FC-48C8-963B-46E4CED5E8B9}" destId="{3D2C36CF-3FF3-411E-A7DE-7F310ACDAD96}" srcOrd="0" destOrd="0" presId="urn:microsoft.com/office/officeart/2005/8/layout/chevron1"/>
    <dgm:cxn modelId="{0275A5F8-8159-49AA-839F-7F5B51A80A8F}" srcId="{A9841C65-EC15-46CF-9BC7-F0C405260D6B}" destId="{F6E9037D-40FC-48C8-963B-46E4CED5E8B9}" srcOrd="5" destOrd="0" parTransId="{8DE00472-6377-47A4-BB05-05B9C69E78D3}" sibTransId="{44C9E12B-7336-42DB-8C89-1C95F1A92C0E}"/>
    <dgm:cxn modelId="{7CB8B368-7C6A-4CAA-B6C1-37A92934DE79}" type="presOf" srcId="{A9841C65-EC15-46CF-9BC7-F0C405260D6B}" destId="{54E7CE06-D4FF-44DC-BA80-A72DDE3BAB5B}" srcOrd="0" destOrd="0" presId="urn:microsoft.com/office/officeart/2005/8/layout/chevron1"/>
    <dgm:cxn modelId="{125A393F-EFCE-4528-B499-A4D89C4EE27A}" type="presOf" srcId="{19C21121-7F7C-46CB-BB3A-5334F6B6F334}" destId="{952F8E7C-5C83-45DB-976F-F975F667E1D1}" srcOrd="0" destOrd="0" presId="urn:microsoft.com/office/officeart/2005/8/layout/chevron1"/>
    <dgm:cxn modelId="{BABDEA28-E68D-4921-96F7-74CEBCBE888C}" srcId="{A9841C65-EC15-46CF-9BC7-F0C405260D6B}" destId="{19C21121-7F7C-46CB-BB3A-5334F6B6F334}" srcOrd="2" destOrd="0" parTransId="{C2E47856-C575-462B-A77A-FF01A02988AE}" sibTransId="{03C23DBB-91E2-4D1A-83BD-F9C9DD31E6BE}"/>
    <dgm:cxn modelId="{78635F82-1412-4678-8B3B-A9BF3B79A424}" type="presOf" srcId="{388B23E1-4AFE-4322-8C88-3120A1EBE57A}" destId="{DD63D3A0-3674-4372-9D3F-662D85DDF1E5}"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1D64313D-F664-4EEB-80EA-ADE57A0E1040}" type="presParOf" srcId="{54E7CE06-D4FF-44DC-BA80-A72DDE3BAB5B}" destId="{3CC09D2F-4CAA-486C-A984-D3893371F2D3}" srcOrd="0" destOrd="0" presId="urn:microsoft.com/office/officeart/2005/8/layout/chevron1"/>
    <dgm:cxn modelId="{49835CCD-C80C-43DC-95E0-3CF91AC451A1}" type="presParOf" srcId="{54E7CE06-D4FF-44DC-BA80-A72DDE3BAB5B}" destId="{21CA405F-D4DB-4D5A-8179-1A10729E8023}" srcOrd="1" destOrd="0" presId="urn:microsoft.com/office/officeart/2005/8/layout/chevron1"/>
    <dgm:cxn modelId="{8CC96E51-BF2D-4605-AAF8-81B349E68AF7}" type="presParOf" srcId="{54E7CE06-D4FF-44DC-BA80-A72DDE3BAB5B}" destId="{DD63D3A0-3674-4372-9D3F-662D85DDF1E5}" srcOrd="2" destOrd="0" presId="urn:microsoft.com/office/officeart/2005/8/layout/chevron1"/>
    <dgm:cxn modelId="{FA7B50FB-387D-4D0A-81F4-055FC252969C}" type="presParOf" srcId="{54E7CE06-D4FF-44DC-BA80-A72DDE3BAB5B}" destId="{D8AC116B-D607-488C-8806-D04AD1D9988B}" srcOrd="3" destOrd="0" presId="urn:microsoft.com/office/officeart/2005/8/layout/chevron1"/>
    <dgm:cxn modelId="{12520967-DD41-4A69-9E09-69C8B4E03A77}" type="presParOf" srcId="{54E7CE06-D4FF-44DC-BA80-A72DDE3BAB5B}" destId="{952F8E7C-5C83-45DB-976F-F975F667E1D1}" srcOrd="4" destOrd="0" presId="urn:microsoft.com/office/officeart/2005/8/layout/chevron1"/>
    <dgm:cxn modelId="{2A791D5B-2A44-42C8-B380-05BD9ACCB6EF}" type="presParOf" srcId="{54E7CE06-D4FF-44DC-BA80-A72DDE3BAB5B}" destId="{30014A0E-3DEB-42F9-AEB8-E272ED09E186}" srcOrd="5" destOrd="0" presId="urn:microsoft.com/office/officeart/2005/8/layout/chevron1"/>
    <dgm:cxn modelId="{CAC4DF69-7D93-40E9-A0C2-00CDEC97773C}" type="presParOf" srcId="{54E7CE06-D4FF-44DC-BA80-A72DDE3BAB5B}" destId="{9976DDF7-D013-49F5-B789-49D934EDF71E}" srcOrd="6" destOrd="0" presId="urn:microsoft.com/office/officeart/2005/8/layout/chevron1"/>
    <dgm:cxn modelId="{A4F5F70E-435B-48AB-8468-AD8AD5C85F4E}" type="presParOf" srcId="{54E7CE06-D4FF-44DC-BA80-A72DDE3BAB5B}" destId="{E83193F2-1805-469B-AC4D-BAD52750E6F6}" srcOrd="7" destOrd="0" presId="urn:microsoft.com/office/officeart/2005/8/layout/chevron1"/>
    <dgm:cxn modelId="{7C06DE00-F46E-403A-B08D-986F87CDCF97}" type="presParOf" srcId="{54E7CE06-D4FF-44DC-BA80-A72DDE3BAB5B}" destId="{76027689-6728-4D3E-A9AD-E090290397D4}" srcOrd="8" destOrd="0" presId="urn:microsoft.com/office/officeart/2005/8/layout/chevron1"/>
    <dgm:cxn modelId="{03445FCD-0FE1-41AD-BA8C-1FAC7B9CBA4E}" type="presParOf" srcId="{54E7CE06-D4FF-44DC-BA80-A72DDE3BAB5B}" destId="{85524185-C41C-4AD3-A4B1-53764635B2F1}" srcOrd="9" destOrd="0" presId="urn:microsoft.com/office/officeart/2005/8/layout/chevron1"/>
    <dgm:cxn modelId="{36CFDB80-821A-4081-9E0F-C632E13F0970}"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accent2"/>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a:solidFill>
          <a:schemeClr val="bg1"/>
        </a:solidFill>
      </dgm:spPr>
      <dgm:t>
        <a:bodyPr/>
        <a:lstStyle/>
        <a:p>
          <a:r>
            <a:rPr lang="en-GB" dirty="0" smtClean="0"/>
            <a:t>MRF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Solve &amp; </a:t>
          </a:r>
          <a:r>
            <a:rPr lang="en-GB" dirty="0" err="1" smtClean="0"/>
            <a:t>Postpro</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a:solidFill>
          <a:srgbClr val="FFFF00"/>
        </a:solidFill>
      </dgm:spPr>
      <dgm:t>
        <a:bodyPr/>
        <a:lstStyle/>
        <a:p>
          <a:r>
            <a:rPr lang="en-GB" dirty="0" smtClean="0"/>
            <a:t>Sliding Mesh</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19C21121-7F7C-46CB-BB3A-5334F6B6F334}">
      <dgm:prSet/>
      <dgm:spPr>
        <a:solidFill>
          <a:schemeClr val="bg1"/>
        </a:solidFill>
      </dgm:spPr>
      <dgm:t>
        <a:bodyPr/>
        <a:lstStyle/>
        <a:p>
          <a:r>
            <a:rPr lang="en-GB" b="0" i="0" dirty="0" smtClean="0"/>
            <a:t>Solve &amp; </a:t>
          </a:r>
          <a:r>
            <a:rPr lang="en-GB" b="0" i="0" dirty="0" err="1" smtClean="0"/>
            <a:t>Postpro</a:t>
          </a:r>
          <a:endParaRPr lang="en-GB" b="0" i="0" dirty="0"/>
        </a:p>
      </dgm:t>
    </dgm:pt>
    <dgm:pt modelId="{C2E47856-C575-462B-A77A-FF01A02988AE}" type="parTrans" cxnId="{BABDEA28-E68D-4921-96F7-74CEBCBE888C}">
      <dgm:prSet/>
      <dgm:spPr/>
      <dgm:t>
        <a:bodyPr/>
        <a:lstStyle/>
        <a:p>
          <a:endParaRPr lang="en-GB"/>
        </a:p>
      </dgm:t>
    </dgm:pt>
    <dgm:pt modelId="{03C23DBB-91E2-4D1A-83BD-F9C9DD31E6BE}" type="sibTrans" cxnId="{BABDEA28-E68D-4921-96F7-74CEBCBE888C}">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6">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52F8E7C-5C83-45DB-976F-F975F667E1D1}" type="pres">
      <dgm:prSet presAssocID="{19C21121-7F7C-46CB-BB3A-5334F6B6F334}" presName="parTxOnly" presStyleLbl="node1" presStyleIdx="2" presStyleCnt="6">
        <dgm:presLayoutVars>
          <dgm:chMax val="0"/>
          <dgm:chPref val="0"/>
          <dgm:bulletEnabled val="1"/>
        </dgm:presLayoutVars>
      </dgm:prSet>
      <dgm:spPr/>
      <dgm:t>
        <a:bodyPr/>
        <a:lstStyle/>
        <a:p>
          <a:endParaRPr lang="en-US"/>
        </a:p>
      </dgm:t>
    </dgm:pt>
    <dgm:pt modelId="{30014A0E-3DEB-42F9-AEB8-E272ED09E186}" type="pres">
      <dgm:prSet presAssocID="{03C23DBB-91E2-4D1A-83BD-F9C9DD31E6BE}" presName="parTxOnlySpace" presStyleCnt="0"/>
      <dgm:spPr/>
    </dgm:pt>
    <dgm:pt modelId="{9976DDF7-D013-49F5-B789-49D934EDF71E}" type="pres">
      <dgm:prSet presAssocID="{A3A3C5FD-5C3B-4918-940C-5BB7C1EF7F53}" presName="parTxOnly" presStyleLbl="node1" presStyleIdx="3" presStyleCnt="6">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dgm:presLayoutVars>
          <dgm:chMax val="0"/>
          <dgm:chPref val="0"/>
          <dgm:bulletEnabled val="1"/>
        </dgm:presLayoutVars>
      </dgm:prSet>
      <dgm:spPr/>
      <dgm:t>
        <a:bodyPr/>
        <a:lstStyle/>
        <a:p>
          <a:endParaRPr lang="en-GB"/>
        </a:p>
      </dgm:t>
    </dgm:pt>
  </dgm:ptLst>
  <dgm:cxnLst>
    <dgm:cxn modelId="{E87D411F-FE96-4A63-A256-AC259FB3D638}" srcId="{A9841C65-EC15-46CF-9BC7-F0C405260D6B}" destId="{388B23E1-4AFE-4322-8C88-3120A1EBE57A}" srcOrd="1" destOrd="0" parTransId="{F10BF16A-C2C9-438C-A927-8E1115531FBD}" sibTransId="{6E8C4058-D0B6-4B5B-90DB-D3DBB1690C43}"/>
    <dgm:cxn modelId="{E595401F-07EE-4651-B915-EE77E9ACE602}" type="presOf" srcId="{A9841C65-EC15-46CF-9BC7-F0C405260D6B}" destId="{54E7CE06-D4FF-44DC-BA80-A72DDE3BAB5B}" srcOrd="0" destOrd="0" presId="urn:microsoft.com/office/officeart/2005/8/layout/chevron1"/>
    <dgm:cxn modelId="{8BF7BBA2-EF98-47CB-BA60-070013BF2B2B}" srcId="{A9841C65-EC15-46CF-9BC7-F0C405260D6B}" destId="{70C007BB-C19E-48C2-871F-E8BBB9C2A0D0}" srcOrd="4" destOrd="0" parTransId="{D3995B7A-6062-4EA2-A8FB-0328667F10D8}" sibTransId="{A5D9F9A8-5BA6-4F44-9AC9-D6B7C81C24BD}"/>
    <dgm:cxn modelId="{19340916-267A-4B71-8980-16D1DBCF337E}" type="presOf" srcId="{388B23E1-4AFE-4322-8C88-3120A1EBE57A}" destId="{DD63D3A0-3674-4372-9D3F-662D85DDF1E5}" srcOrd="0" destOrd="0" presId="urn:microsoft.com/office/officeart/2005/8/layout/chevron1"/>
    <dgm:cxn modelId="{0275A5F8-8159-49AA-839F-7F5B51A80A8F}" srcId="{A9841C65-EC15-46CF-9BC7-F0C405260D6B}" destId="{F6E9037D-40FC-48C8-963B-46E4CED5E8B9}" srcOrd="5" destOrd="0" parTransId="{8DE00472-6377-47A4-BB05-05B9C69E78D3}" sibTransId="{44C9E12B-7336-42DB-8C89-1C95F1A92C0E}"/>
    <dgm:cxn modelId="{DA6AACA1-387E-4A97-B1B8-FF6458815066}" type="presOf" srcId="{19C21121-7F7C-46CB-BB3A-5334F6B6F334}" destId="{952F8E7C-5C83-45DB-976F-F975F667E1D1}" srcOrd="0" destOrd="0" presId="urn:microsoft.com/office/officeart/2005/8/layout/chevron1"/>
    <dgm:cxn modelId="{8F21188B-7B3C-446D-80C3-5E54756B2F08}" type="presOf" srcId="{B01D76A4-BE90-48FA-BEA6-CCA1265FB65A}" destId="{3CC09D2F-4CAA-486C-A984-D3893371F2D3}" srcOrd="0" destOrd="0" presId="urn:microsoft.com/office/officeart/2005/8/layout/chevron1"/>
    <dgm:cxn modelId="{BABDEA28-E68D-4921-96F7-74CEBCBE888C}" srcId="{A9841C65-EC15-46CF-9BC7-F0C405260D6B}" destId="{19C21121-7F7C-46CB-BB3A-5334F6B6F334}" srcOrd="2" destOrd="0" parTransId="{C2E47856-C575-462B-A77A-FF01A02988AE}" sibTransId="{03C23DBB-91E2-4D1A-83BD-F9C9DD31E6BE}"/>
    <dgm:cxn modelId="{667953BA-03A7-40D4-BC6A-4DB7FE1353E6}" type="presOf" srcId="{70C007BB-C19E-48C2-871F-E8BBB9C2A0D0}" destId="{76027689-6728-4D3E-A9AD-E090290397D4}" srcOrd="0" destOrd="0" presId="urn:microsoft.com/office/officeart/2005/8/layout/chevron1"/>
    <dgm:cxn modelId="{2698CAF4-7EAA-4F05-BE9C-C5A9B1C0BAE1}" srcId="{A9841C65-EC15-46CF-9BC7-F0C405260D6B}" destId="{A3A3C5FD-5C3B-4918-940C-5BB7C1EF7F53}" srcOrd="3" destOrd="0" parTransId="{3ED27AF5-327C-49AE-BA7A-A65F50C11C7B}" sibTransId="{EFA477D9-37A7-4F50-9218-594566755931}"/>
    <dgm:cxn modelId="{30356864-F50F-48E9-87AC-0BCE8E1B3648}" type="presOf" srcId="{A3A3C5FD-5C3B-4918-940C-5BB7C1EF7F53}" destId="{9976DDF7-D013-49F5-B789-49D934EDF71E}" srcOrd="0" destOrd="0" presId="urn:microsoft.com/office/officeart/2005/8/layout/chevron1"/>
    <dgm:cxn modelId="{938E604B-EBA7-4EAE-A01B-12ABF8206654}" type="presOf" srcId="{F6E9037D-40FC-48C8-963B-46E4CED5E8B9}" destId="{3D2C36CF-3FF3-411E-A7DE-7F310ACDAD96}"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DB7F7CA0-8C6E-4C78-BED1-4A19F748C814}" type="presParOf" srcId="{54E7CE06-D4FF-44DC-BA80-A72DDE3BAB5B}" destId="{3CC09D2F-4CAA-486C-A984-D3893371F2D3}" srcOrd="0" destOrd="0" presId="urn:microsoft.com/office/officeart/2005/8/layout/chevron1"/>
    <dgm:cxn modelId="{65867CE3-1D48-4B90-B768-31691E0428A4}" type="presParOf" srcId="{54E7CE06-D4FF-44DC-BA80-A72DDE3BAB5B}" destId="{21CA405F-D4DB-4D5A-8179-1A10729E8023}" srcOrd="1" destOrd="0" presId="urn:microsoft.com/office/officeart/2005/8/layout/chevron1"/>
    <dgm:cxn modelId="{AE1799B2-CD4D-437C-9720-6FDDEEBA6069}" type="presParOf" srcId="{54E7CE06-D4FF-44DC-BA80-A72DDE3BAB5B}" destId="{DD63D3A0-3674-4372-9D3F-662D85DDF1E5}" srcOrd="2" destOrd="0" presId="urn:microsoft.com/office/officeart/2005/8/layout/chevron1"/>
    <dgm:cxn modelId="{46D9B3DB-A1BD-4696-8724-3CB068091312}" type="presParOf" srcId="{54E7CE06-D4FF-44DC-BA80-A72DDE3BAB5B}" destId="{D8AC116B-D607-488C-8806-D04AD1D9988B}" srcOrd="3" destOrd="0" presId="urn:microsoft.com/office/officeart/2005/8/layout/chevron1"/>
    <dgm:cxn modelId="{1EE92B9C-8062-4504-B405-6E4FAA2B998B}" type="presParOf" srcId="{54E7CE06-D4FF-44DC-BA80-A72DDE3BAB5B}" destId="{952F8E7C-5C83-45DB-976F-F975F667E1D1}" srcOrd="4" destOrd="0" presId="urn:microsoft.com/office/officeart/2005/8/layout/chevron1"/>
    <dgm:cxn modelId="{1C3D96AB-08D1-4DF8-92E2-B197F1565CE2}" type="presParOf" srcId="{54E7CE06-D4FF-44DC-BA80-A72DDE3BAB5B}" destId="{30014A0E-3DEB-42F9-AEB8-E272ED09E186}" srcOrd="5" destOrd="0" presId="urn:microsoft.com/office/officeart/2005/8/layout/chevron1"/>
    <dgm:cxn modelId="{EC9CBAAA-1D05-478F-BD68-758B31564E5B}" type="presParOf" srcId="{54E7CE06-D4FF-44DC-BA80-A72DDE3BAB5B}" destId="{9976DDF7-D013-49F5-B789-49D934EDF71E}" srcOrd="6" destOrd="0" presId="urn:microsoft.com/office/officeart/2005/8/layout/chevron1"/>
    <dgm:cxn modelId="{90C30582-FA49-4F28-8CDE-ED5EF693FA09}" type="presParOf" srcId="{54E7CE06-D4FF-44DC-BA80-A72DDE3BAB5B}" destId="{E83193F2-1805-469B-AC4D-BAD52750E6F6}" srcOrd="7" destOrd="0" presId="urn:microsoft.com/office/officeart/2005/8/layout/chevron1"/>
    <dgm:cxn modelId="{387388F8-AC74-4876-BF41-4D4E17F70635}" type="presParOf" srcId="{54E7CE06-D4FF-44DC-BA80-A72DDE3BAB5B}" destId="{76027689-6728-4D3E-A9AD-E090290397D4}" srcOrd="8" destOrd="0" presId="urn:microsoft.com/office/officeart/2005/8/layout/chevron1"/>
    <dgm:cxn modelId="{95A53F1E-D21B-4BBA-8385-051BD464DCF3}" type="presParOf" srcId="{54E7CE06-D4FF-44DC-BA80-A72DDE3BAB5B}" destId="{85524185-C41C-4AD3-A4B1-53764635B2F1}" srcOrd="9" destOrd="0" presId="urn:microsoft.com/office/officeart/2005/8/layout/chevron1"/>
    <dgm:cxn modelId="{4412C607-F5E2-48B6-A313-E44D374BE8DC}"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accent2"/>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a:solidFill>
          <a:schemeClr val="bg1"/>
        </a:solidFill>
      </dgm:spPr>
      <dgm:t>
        <a:bodyPr/>
        <a:lstStyle/>
        <a:p>
          <a:r>
            <a:rPr lang="en-GB" dirty="0" smtClean="0"/>
            <a:t>MRF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Solve &amp; </a:t>
          </a:r>
          <a:r>
            <a:rPr lang="en-GB" dirty="0" err="1" smtClean="0"/>
            <a:t>Postpro</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a:solidFill>
          <a:srgbClr val="FFFF00"/>
        </a:solidFill>
      </dgm:spPr>
      <dgm:t>
        <a:bodyPr/>
        <a:lstStyle/>
        <a:p>
          <a:r>
            <a:rPr lang="en-GB" dirty="0" smtClean="0"/>
            <a:t>Sliding Mesh</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19C21121-7F7C-46CB-BB3A-5334F6B6F334}">
      <dgm:prSet/>
      <dgm:spPr>
        <a:solidFill>
          <a:schemeClr val="bg1"/>
        </a:solidFill>
      </dgm:spPr>
      <dgm:t>
        <a:bodyPr/>
        <a:lstStyle/>
        <a:p>
          <a:r>
            <a:rPr lang="en-GB" b="0" i="0" dirty="0" smtClean="0"/>
            <a:t>Solve &amp; </a:t>
          </a:r>
          <a:r>
            <a:rPr lang="en-GB" b="0" i="0" dirty="0" err="1" smtClean="0"/>
            <a:t>Postpro</a:t>
          </a:r>
          <a:endParaRPr lang="en-GB" b="0" i="0" dirty="0"/>
        </a:p>
      </dgm:t>
    </dgm:pt>
    <dgm:pt modelId="{C2E47856-C575-462B-A77A-FF01A02988AE}" type="parTrans" cxnId="{BABDEA28-E68D-4921-96F7-74CEBCBE888C}">
      <dgm:prSet/>
      <dgm:spPr/>
      <dgm:t>
        <a:bodyPr/>
        <a:lstStyle/>
        <a:p>
          <a:endParaRPr lang="en-GB"/>
        </a:p>
      </dgm:t>
    </dgm:pt>
    <dgm:pt modelId="{03C23DBB-91E2-4D1A-83BD-F9C9DD31E6BE}" type="sibTrans" cxnId="{BABDEA28-E68D-4921-96F7-74CEBCBE888C}">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6">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52F8E7C-5C83-45DB-976F-F975F667E1D1}" type="pres">
      <dgm:prSet presAssocID="{19C21121-7F7C-46CB-BB3A-5334F6B6F334}" presName="parTxOnly" presStyleLbl="node1" presStyleIdx="2" presStyleCnt="6">
        <dgm:presLayoutVars>
          <dgm:chMax val="0"/>
          <dgm:chPref val="0"/>
          <dgm:bulletEnabled val="1"/>
        </dgm:presLayoutVars>
      </dgm:prSet>
      <dgm:spPr/>
      <dgm:t>
        <a:bodyPr/>
        <a:lstStyle/>
        <a:p>
          <a:endParaRPr lang="en-US"/>
        </a:p>
      </dgm:t>
    </dgm:pt>
    <dgm:pt modelId="{30014A0E-3DEB-42F9-AEB8-E272ED09E186}" type="pres">
      <dgm:prSet presAssocID="{03C23DBB-91E2-4D1A-83BD-F9C9DD31E6BE}" presName="parTxOnlySpace" presStyleCnt="0"/>
      <dgm:spPr/>
    </dgm:pt>
    <dgm:pt modelId="{9976DDF7-D013-49F5-B789-49D934EDF71E}" type="pres">
      <dgm:prSet presAssocID="{A3A3C5FD-5C3B-4918-940C-5BB7C1EF7F53}" presName="parTxOnly" presStyleLbl="node1" presStyleIdx="3" presStyleCnt="6">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dgm:presLayoutVars>
          <dgm:chMax val="0"/>
          <dgm:chPref val="0"/>
          <dgm:bulletEnabled val="1"/>
        </dgm:presLayoutVars>
      </dgm:prSet>
      <dgm:spPr/>
      <dgm:t>
        <a:bodyPr/>
        <a:lstStyle/>
        <a:p>
          <a:endParaRPr lang="en-GB"/>
        </a:p>
      </dgm:t>
    </dgm:pt>
  </dgm:ptLst>
  <dgm:cxnLst>
    <dgm:cxn modelId="{2698CAF4-7EAA-4F05-BE9C-C5A9B1C0BAE1}" srcId="{A9841C65-EC15-46CF-9BC7-F0C405260D6B}" destId="{A3A3C5FD-5C3B-4918-940C-5BB7C1EF7F53}" srcOrd="3" destOrd="0" parTransId="{3ED27AF5-327C-49AE-BA7A-A65F50C11C7B}" sibTransId="{EFA477D9-37A7-4F50-9218-594566755931}"/>
    <dgm:cxn modelId="{E87D411F-FE96-4A63-A256-AC259FB3D638}" srcId="{A9841C65-EC15-46CF-9BC7-F0C405260D6B}" destId="{388B23E1-4AFE-4322-8C88-3120A1EBE57A}" srcOrd="1" destOrd="0" parTransId="{F10BF16A-C2C9-438C-A927-8E1115531FBD}" sibTransId="{6E8C4058-D0B6-4B5B-90DB-D3DBB1690C43}"/>
    <dgm:cxn modelId="{212682AD-6C53-4603-95AC-01DAFC93F258}" type="presOf" srcId="{70C007BB-C19E-48C2-871F-E8BBB9C2A0D0}" destId="{76027689-6728-4D3E-A9AD-E090290397D4}" srcOrd="0" destOrd="0" presId="urn:microsoft.com/office/officeart/2005/8/layout/chevron1"/>
    <dgm:cxn modelId="{8BF7BBA2-EF98-47CB-BA60-070013BF2B2B}" srcId="{A9841C65-EC15-46CF-9BC7-F0C405260D6B}" destId="{70C007BB-C19E-48C2-871F-E8BBB9C2A0D0}" srcOrd="4" destOrd="0" parTransId="{D3995B7A-6062-4EA2-A8FB-0328667F10D8}" sibTransId="{A5D9F9A8-5BA6-4F44-9AC9-D6B7C81C24BD}"/>
    <dgm:cxn modelId="{55D3E4EB-18A4-4E24-98C8-C9B596C31E66}" type="presOf" srcId="{A9841C65-EC15-46CF-9BC7-F0C405260D6B}" destId="{54E7CE06-D4FF-44DC-BA80-A72DDE3BAB5B}" srcOrd="0" destOrd="0" presId="urn:microsoft.com/office/officeart/2005/8/layout/chevron1"/>
    <dgm:cxn modelId="{293BBC0F-1748-4D6E-8C75-A843C81A3101}" type="presOf" srcId="{19C21121-7F7C-46CB-BB3A-5334F6B6F334}" destId="{952F8E7C-5C83-45DB-976F-F975F667E1D1}" srcOrd="0" destOrd="0" presId="urn:microsoft.com/office/officeart/2005/8/layout/chevron1"/>
    <dgm:cxn modelId="{0275A5F8-8159-49AA-839F-7F5B51A80A8F}" srcId="{A9841C65-EC15-46CF-9BC7-F0C405260D6B}" destId="{F6E9037D-40FC-48C8-963B-46E4CED5E8B9}" srcOrd="5" destOrd="0" parTransId="{8DE00472-6377-47A4-BB05-05B9C69E78D3}" sibTransId="{44C9E12B-7336-42DB-8C89-1C95F1A92C0E}"/>
    <dgm:cxn modelId="{54839772-89AE-460D-99B7-3BD43D787D2F}" type="presOf" srcId="{A3A3C5FD-5C3B-4918-940C-5BB7C1EF7F53}" destId="{9976DDF7-D013-49F5-B789-49D934EDF71E}" srcOrd="0" destOrd="0" presId="urn:microsoft.com/office/officeart/2005/8/layout/chevron1"/>
    <dgm:cxn modelId="{BABDEA28-E68D-4921-96F7-74CEBCBE888C}" srcId="{A9841C65-EC15-46CF-9BC7-F0C405260D6B}" destId="{19C21121-7F7C-46CB-BB3A-5334F6B6F334}" srcOrd="2" destOrd="0" parTransId="{C2E47856-C575-462B-A77A-FF01A02988AE}" sibTransId="{03C23DBB-91E2-4D1A-83BD-F9C9DD31E6BE}"/>
    <dgm:cxn modelId="{7DE03A6F-F82F-4CA6-A119-5466FB0CE88B}" srcId="{A9841C65-EC15-46CF-9BC7-F0C405260D6B}" destId="{B01D76A4-BE90-48FA-BEA6-CCA1265FB65A}" srcOrd="0" destOrd="0" parTransId="{4B002FBF-8219-4413-8EE7-630A2677EECE}" sibTransId="{FD801427-54CC-4666-B36F-5E28872D315F}"/>
    <dgm:cxn modelId="{5BA21C2C-AB2F-475D-A350-BCF5C0A3D195}" type="presOf" srcId="{F6E9037D-40FC-48C8-963B-46E4CED5E8B9}" destId="{3D2C36CF-3FF3-411E-A7DE-7F310ACDAD96}" srcOrd="0" destOrd="0" presId="urn:microsoft.com/office/officeart/2005/8/layout/chevron1"/>
    <dgm:cxn modelId="{41FA68A4-4A1E-4293-B1BF-24E3F6E50703}" type="presOf" srcId="{388B23E1-4AFE-4322-8C88-3120A1EBE57A}" destId="{DD63D3A0-3674-4372-9D3F-662D85DDF1E5}" srcOrd="0" destOrd="0" presId="urn:microsoft.com/office/officeart/2005/8/layout/chevron1"/>
    <dgm:cxn modelId="{7A56559F-3506-4E0B-898F-5139B5352D2B}" type="presOf" srcId="{B01D76A4-BE90-48FA-BEA6-CCA1265FB65A}" destId="{3CC09D2F-4CAA-486C-A984-D3893371F2D3}" srcOrd="0" destOrd="0" presId="urn:microsoft.com/office/officeart/2005/8/layout/chevron1"/>
    <dgm:cxn modelId="{7AD5923E-AD02-4B1A-AD35-122253DB486B}" type="presParOf" srcId="{54E7CE06-D4FF-44DC-BA80-A72DDE3BAB5B}" destId="{3CC09D2F-4CAA-486C-A984-D3893371F2D3}" srcOrd="0" destOrd="0" presId="urn:microsoft.com/office/officeart/2005/8/layout/chevron1"/>
    <dgm:cxn modelId="{AC182BAE-CC7F-480B-B7AD-38A87756D43A}" type="presParOf" srcId="{54E7CE06-D4FF-44DC-BA80-A72DDE3BAB5B}" destId="{21CA405F-D4DB-4D5A-8179-1A10729E8023}" srcOrd="1" destOrd="0" presId="urn:microsoft.com/office/officeart/2005/8/layout/chevron1"/>
    <dgm:cxn modelId="{3D9DECD2-9960-4CC1-849F-2257C9B31FE3}" type="presParOf" srcId="{54E7CE06-D4FF-44DC-BA80-A72DDE3BAB5B}" destId="{DD63D3A0-3674-4372-9D3F-662D85DDF1E5}" srcOrd="2" destOrd="0" presId="urn:microsoft.com/office/officeart/2005/8/layout/chevron1"/>
    <dgm:cxn modelId="{ABB4037B-6992-4CDD-A449-3C015EA479B4}" type="presParOf" srcId="{54E7CE06-D4FF-44DC-BA80-A72DDE3BAB5B}" destId="{D8AC116B-D607-488C-8806-D04AD1D9988B}" srcOrd="3" destOrd="0" presId="urn:microsoft.com/office/officeart/2005/8/layout/chevron1"/>
    <dgm:cxn modelId="{73FA9BC2-FDFE-4E83-B1D3-B4CD7F25E397}" type="presParOf" srcId="{54E7CE06-D4FF-44DC-BA80-A72DDE3BAB5B}" destId="{952F8E7C-5C83-45DB-976F-F975F667E1D1}" srcOrd="4" destOrd="0" presId="urn:microsoft.com/office/officeart/2005/8/layout/chevron1"/>
    <dgm:cxn modelId="{B11ED9E4-2105-4036-B2B2-1C944751C3CA}" type="presParOf" srcId="{54E7CE06-D4FF-44DC-BA80-A72DDE3BAB5B}" destId="{30014A0E-3DEB-42F9-AEB8-E272ED09E186}" srcOrd="5" destOrd="0" presId="urn:microsoft.com/office/officeart/2005/8/layout/chevron1"/>
    <dgm:cxn modelId="{2FE2FB24-FD57-401C-B5DA-AEFEA17A85BF}" type="presParOf" srcId="{54E7CE06-D4FF-44DC-BA80-A72DDE3BAB5B}" destId="{9976DDF7-D013-49F5-B789-49D934EDF71E}" srcOrd="6" destOrd="0" presId="urn:microsoft.com/office/officeart/2005/8/layout/chevron1"/>
    <dgm:cxn modelId="{CDBB5D86-B298-4501-A956-341DD4FFCE8C}" type="presParOf" srcId="{54E7CE06-D4FF-44DC-BA80-A72DDE3BAB5B}" destId="{E83193F2-1805-469B-AC4D-BAD52750E6F6}" srcOrd="7" destOrd="0" presId="urn:microsoft.com/office/officeart/2005/8/layout/chevron1"/>
    <dgm:cxn modelId="{AFE08139-9656-4A17-8B69-FDE0CB18D5A5}" type="presParOf" srcId="{54E7CE06-D4FF-44DC-BA80-A72DDE3BAB5B}" destId="{76027689-6728-4D3E-A9AD-E090290397D4}" srcOrd="8" destOrd="0" presId="urn:microsoft.com/office/officeart/2005/8/layout/chevron1"/>
    <dgm:cxn modelId="{57639AE6-4A06-4489-8FB1-14CD3C085A36}" type="presParOf" srcId="{54E7CE06-D4FF-44DC-BA80-A72DDE3BAB5B}" destId="{85524185-C41C-4AD3-A4B1-53764635B2F1}" srcOrd="9" destOrd="0" presId="urn:microsoft.com/office/officeart/2005/8/layout/chevron1"/>
    <dgm:cxn modelId="{28C446E4-E7D7-47A1-A9AA-EA1B222EBEC7}"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accent2"/>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a:solidFill>
          <a:schemeClr val="bg1"/>
        </a:solidFill>
      </dgm:spPr>
      <dgm:t>
        <a:bodyPr/>
        <a:lstStyle/>
        <a:p>
          <a:r>
            <a:rPr lang="en-GB" dirty="0" smtClean="0"/>
            <a:t>MRF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a:solidFill>
          <a:srgbClr val="FFFF00"/>
        </a:solidFill>
      </dgm:spPr>
      <dgm:t>
        <a:bodyPr/>
        <a:lstStyle/>
        <a:p>
          <a:r>
            <a:rPr lang="en-GB" dirty="0" smtClean="0"/>
            <a:t>Solve &amp; </a:t>
          </a:r>
          <a:r>
            <a:rPr lang="en-GB" dirty="0" err="1" smtClean="0"/>
            <a:t>Postpro</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a:solidFill>
          <a:schemeClr val="bg1"/>
        </a:solidFill>
      </dgm:spPr>
      <dgm:t>
        <a:bodyPr/>
        <a:lstStyle/>
        <a:p>
          <a:r>
            <a:rPr lang="en-GB" dirty="0" smtClean="0"/>
            <a:t>Sliding Mesh</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19C21121-7F7C-46CB-BB3A-5334F6B6F334}">
      <dgm:prSet/>
      <dgm:spPr>
        <a:solidFill>
          <a:schemeClr val="bg1"/>
        </a:solidFill>
      </dgm:spPr>
      <dgm:t>
        <a:bodyPr/>
        <a:lstStyle/>
        <a:p>
          <a:r>
            <a:rPr lang="en-GB" b="0" i="0" dirty="0" smtClean="0"/>
            <a:t>Solve &amp; </a:t>
          </a:r>
          <a:r>
            <a:rPr lang="en-GB" b="0" i="0" dirty="0" err="1" smtClean="0"/>
            <a:t>Postpro</a:t>
          </a:r>
          <a:endParaRPr lang="en-GB" b="0" i="0" dirty="0"/>
        </a:p>
      </dgm:t>
    </dgm:pt>
    <dgm:pt modelId="{C2E47856-C575-462B-A77A-FF01A02988AE}" type="parTrans" cxnId="{BABDEA28-E68D-4921-96F7-74CEBCBE888C}">
      <dgm:prSet/>
      <dgm:spPr/>
      <dgm:t>
        <a:bodyPr/>
        <a:lstStyle/>
        <a:p>
          <a:endParaRPr lang="en-GB"/>
        </a:p>
      </dgm:t>
    </dgm:pt>
    <dgm:pt modelId="{03C23DBB-91E2-4D1A-83BD-F9C9DD31E6BE}" type="sibTrans" cxnId="{BABDEA28-E68D-4921-96F7-74CEBCBE888C}">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6">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52F8E7C-5C83-45DB-976F-F975F667E1D1}" type="pres">
      <dgm:prSet presAssocID="{19C21121-7F7C-46CB-BB3A-5334F6B6F334}" presName="parTxOnly" presStyleLbl="node1" presStyleIdx="2" presStyleCnt="6">
        <dgm:presLayoutVars>
          <dgm:chMax val="0"/>
          <dgm:chPref val="0"/>
          <dgm:bulletEnabled val="1"/>
        </dgm:presLayoutVars>
      </dgm:prSet>
      <dgm:spPr/>
      <dgm:t>
        <a:bodyPr/>
        <a:lstStyle/>
        <a:p>
          <a:endParaRPr lang="en-US"/>
        </a:p>
      </dgm:t>
    </dgm:pt>
    <dgm:pt modelId="{30014A0E-3DEB-42F9-AEB8-E272ED09E186}" type="pres">
      <dgm:prSet presAssocID="{03C23DBB-91E2-4D1A-83BD-F9C9DD31E6BE}" presName="parTxOnlySpace" presStyleCnt="0"/>
      <dgm:spPr/>
    </dgm:pt>
    <dgm:pt modelId="{9976DDF7-D013-49F5-B789-49D934EDF71E}" type="pres">
      <dgm:prSet presAssocID="{A3A3C5FD-5C3B-4918-940C-5BB7C1EF7F53}" presName="parTxOnly" presStyleLbl="node1" presStyleIdx="3" presStyleCnt="6">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dgm:presLayoutVars>
          <dgm:chMax val="0"/>
          <dgm:chPref val="0"/>
          <dgm:bulletEnabled val="1"/>
        </dgm:presLayoutVars>
      </dgm:prSet>
      <dgm:spPr/>
      <dgm:t>
        <a:bodyPr/>
        <a:lstStyle/>
        <a:p>
          <a:endParaRPr lang="en-GB"/>
        </a:p>
      </dgm:t>
    </dgm:pt>
  </dgm:ptLst>
  <dgm:cxnLst>
    <dgm:cxn modelId="{E87D411F-FE96-4A63-A256-AC259FB3D638}" srcId="{A9841C65-EC15-46CF-9BC7-F0C405260D6B}" destId="{388B23E1-4AFE-4322-8C88-3120A1EBE57A}" srcOrd="1" destOrd="0" parTransId="{F10BF16A-C2C9-438C-A927-8E1115531FBD}" sibTransId="{6E8C4058-D0B6-4B5B-90DB-D3DBB1690C43}"/>
    <dgm:cxn modelId="{8BF7BBA2-EF98-47CB-BA60-070013BF2B2B}" srcId="{A9841C65-EC15-46CF-9BC7-F0C405260D6B}" destId="{70C007BB-C19E-48C2-871F-E8BBB9C2A0D0}" srcOrd="4" destOrd="0" parTransId="{D3995B7A-6062-4EA2-A8FB-0328667F10D8}" sibTransId="{A5D9F9A8-5BA6-4F44-9AC9-D6B7C81C24BD}"/>
    <dgm:cxn modelId="{407014B0-8B6C-480C-81D1-59B1D06FE96E}" type="presOf" srcId="{F6E9037D-40FC-48C8-963B-46E4CED5E8B9}" destId="{3D2C36CF-3FF3-411E-A7DE-7F310ACDAD96}" srcOrd="0" destOrd="0" presId="urn:microsoft.com/office/officeart/2005/8/layout/chevron1"/>
    <dgm:cxn modelId="{620C4AED-C80B-4610-8DD5-D6DBBBBDD048}" type="presOf" srcId="{A9841C65-EC15-46CF-9BC7-F0C405260D6B}" destId="{54E7CE06-D4FF-44DC-BA80-A72DDE3BAB5B}" srcOrd="0" destOrd="0" presId="urn:microsoft.com/office/officeart/2005/8/layout/chevron1"/>
    <dgm:cxn modelId="{F55E0BC6-AF3C-4E27-B74C-6B1EA41BFFBB}" type="presOf" srcId="{19C21121-7F7C-46CB-BB3A-5334F6B6F334}" destId="{952F8E7C-5C83-45DB-976F-F975F667E1D1}" srcOrd="0" destOrd="0" presId="urn:microsoft.com/office/officeart/2005/8/layout/chevron1"/>
    <dgm:cxn modelId="{F6DBF7A4-BC00-46C8-A90C-5B121A597AC6}" type="presOf" srcId="{70C007BB-C19E-48C2-871F-E8BBB9C2A0D0}" destId="{76027689-6728-4D3E-A9AD-E090290397D4}" srcOrd="0" destOrd="0" presId="urn:microsoft.com/office/officeart/2005/8/layout/chevron1"/>
    <dgm:cxn modelId="{0275A5F8-8159-49AA-839F-7F5B51A80A8F}" srcId="{A9841C65-EC15-46CF-9BC7-F0C405260D6B}" destId="{F6E9037D-40FC-48C8-963B-46E4CED5E8B9}" srcOrd="5" destOrd="0" parTransId="{8DE00472-6377-47A4-BB05-05B9C69E78D3}" sibTransId="{44C9E12B-7336-42DB-8C89-1C95F1A92C0E}"/>
    <dgm:cxn modelId="{BABDEA28-E68D-4921-96F7-74CEBCBE888C}" srcId="{A9841C65-EC15-46CF-9BC7-F0C405260D6B}" destId="{19C21121-7F7C-46CB-BB3A-5334F6B6F334}" srcOrd="2" destOrd="0" parTransId="{C2E47856-C575-462B-A77A-FF01A02988AE}" sibTransId="{03C23DBB-91E2-4D1A-83BD-F9C9DD31E6BE}"/>
    <dgm:cxn modelId="{D180FECF-5D05-4522-9275-2C66E53A1C34}" type="presOf" srcId="{388B23E1-4AFE-4322-8C88-3120A1EBE57A}" destId="{DD63D3A0-3674-4372-9D3F-662D85DDF1E5}" srcOrd="0" destOrd="0" presId="urn:microsoft.com/office/officeart/2005/8/layout/chevron1"/>
    <dgm:cxn modelId="{2698CAF4-7EAA-4F05-BE9C-C5A9B1C0BAE1}" srcId="{A9841C65-EC15-46CF-9BC7-F0C405260D6B}" destId="{A3A3C5FD-5C3B-4918-940C-5BB7C1EF7F53}" srcOrd="3" destOrd="0" parTransId="{3ED27AF5-327C-49AE-BA7A-A65F50C11C7B}" sibTransId="{EFA477D9-37A7-4F50-9218-594566755931}"/>
    <dgm:cxn modelId="{DDB845CB-E8FF-4B67-A7DF-44F3EAB18C8D}" type="presOf" srcId="{B01D76A4-BE90-48FA-BEA6-CCA1265FB65A}" destId="{3CC09D2F-4CAA-486C-A984-D3893371F2D3}" srcOrd="0" destOrd="0" presId="urn:microsoft.com/office/officeart/2005/8/layout/chevron1"/>
    <dgm:cxn modelId="{F29F2EE2-884F-47DD-92D8-638F7940B342}" type="presOf" srcId="{A3A3C5FD-5C3B-4918-940C-5BB7C1EF7F53}" destId="{9976DDF7-D013-49F5-B789-49D934EDF71E}"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ADA4C802-9C74-410E-8BE7-D6FAA20CE4DB}" type="presParOf" srcId="{54E7CE06-D4FF-44DC-BA80-A72DDE3BAB5B}" destId="{3CC09D2F-4CAA-486C-A984-D3893371F2D3}" srcOrd="0" destOrd="0" presId="urn:microsoft.com/office/officeart/2005/8/layout/chevron1"/>
    <dgm:cxn modelId="{DA72AFBC-AD9A-4F5A-B9DC-94B59EFAB02E}" type="presParOf" srcId="{54E7CE06-D4FF-44DC-BA80-A72DDE3BAB5B}" destId="{21CA405F-D4DB-4D5A-8179-1A10729E8023}" srcOrd="1" destOrd="0" presId="urn:microsoft.com/office/officeart/2005/8/layout/chevron1"/>
    <dgm:cxn modelId="{B1B2A658-5E26-4DE2-ACC1-891E54188585}" type="presParOf" srcId="{54E7CE06-D4FF-44DC-BA80-A72DDE3BAB5B}" destId="{DD63D3A0-3674-4372-9D3F-662D85DDF1E5}" srcOrd="2" destOrd="0" presId="urn:microsoft.com/office/officeart/2005/8/layout/chevron1"/>
    <dgm:cxn modelId="{3F40BFFA-897B-42B7-AE3E-E4B79C2C149B}" type="presParOf" srcId="{54E7CE06-D4FF-44DC-BA80-A72DDE3BAB5B}" destId="{D8AC116B-D607-488C-8806-D04AD1D9988B}" srcOrd="3" destOrd="0" presId="urn:microsoft.com/office/officeart/2005/8/layout/chevron1"/>
    <dgm:cxn modelId="{106D92B2-6917-4831-A228-99D467632B86}" type="presParOf" srcId="{54E7CE06-D4FF-44DC-BA80-A72DDE3BAB5B}" destId="{952F8E7C-5C83-45DB-976F-F975F667E1D1}" srcOrd="4" destOrd="0" presId="urn:microsoft.com/office/officeart/2005/8/layout/chevron1"/>
    <dgm:cxn modelId="{D2D8339B-3B3F-4057-94DE-55371C32AB28}" type="presParOf" srcId="{54E7CE06-D4FF-44DC-BA80-A72DDE3BAB5B}" destId="{30014A0E-3DEB-42F9-AEB8-E272ED09E186}" srcOrd="5" destOrd="0" presId="urn:microsoft.com/office/officeart/2005/8/layout/chevron1"/>
    <dgm:cxn modelId="{DD823194-1447-47C1-AFA5-39A1CB5F7B8C}" type="presParOf" srcId="{54E7CE06-D4FF-44DC-BA80-A72DDE3BAB5B}" destId="{9976DDF7-D013-49F5-B789-49D934EDF71E}" srcOrd="6" destOrd="0" presId="urn:microsoft.com/office/officeart/2005/8/layout/chevron1"/>
    <dgm:cxn modelId="{53ED9A21-8920-43EA-969B-BF93C4787E9D}" type="presParOf" srcId="{54E7CE06-D4FF-44DC-BA80-A72DDE3BAB5B}" destId="{E83193F2-1805-469B-AC4D-BAD52750E6F6}" srcOrd="7" destOrd="0" presId="urn:microsoft.com/office/officeart/2005/8/layout/chevron1"/>
    <dgm:cxn modelId="{05F9DA2F-0307-4B7B-A927-17221D6159E0}" type="presParOf" srcId="{54E7CE06-D4FF-44DC-BA80-A72DDE3BAB5B}" destId="{76027689-6728-4D3E-A9AD-E090290397D4}" srcOrd="8" destOrd="0" presId="urn:microsoft.com/office/officeart/2005/8/layout/chevron1"/>
    <dgm:cxn modelId="{1126621A-ED91-429F-AC83-B417F022D17B}" type="presParOf" srcId="{54E7CE06-D4FF-44DC-BA80-A72DDE3BAB5B}" destId="{85524185-C41C-4AD3-A4B1-53764635B2F1}" srcOrd="9" destOrd="0" presId="urn:microsoft.com/office/officeart/2005/8/layout/chevron1"/>
    <dgm:cxn modelId="{5FC22395-AD18-4F84-AC2F-FAE592EACAD3}"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accent2"/>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a:solidFill>
          <a:schemeClr val="bg1"/>
        </a:solidFill>
      </dgm:spPr>
      <dgm:t>
        <a:bodyPr/>
        <a:lstStyle/>
        <a:p>
          <a:r>
            <a:rPr lang="en-GB" dirty="0" smtClean="0"/>
            <a:t>MRF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a:solidFill>
          <a:srgbClr val="FFFF00"/>
        </a:solidFill>
      </dgm:spPr>
      <dgm:t>
        <a:bodyPr/>
        <a:lstStyle/>
        <a:p>
          <a:r>
            <a:rPr lang="en-GB" dirty="0" smtClean="0"/>
            <a:t>Solve &amp; </a:t>
          </a:r>
          <a:r>
            <a:rPr lang="en-GB" dirty="0" err="1" smtClean="0"/>
            <a:t>Postpro</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a:solidFill>
          <a:schemeClr val="bg1"/>
        </a:solidFill>
      </dgm:spPr>
      <dgm:t>
        <a:bodyPr/>
        <a:lstStyle/>
        <a:p>
          <a:r>
            <a:rPr lang="en-GB" dirty="0" smtClean="0"/>
            <a:t>Sliding Mesh</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19C21121-7F7C-46CB-BB3A-5334F6B6F334}">
      <dgm:prSet/>
      <dgm:spPr>
        <a:solidFill>
          <a:schemeClr val="bg1"/>
        </a:solidFill>
      </dgm:spPr>
      <dgm:t>
        <a:bodyPr/>
        <a:lstStyle/>
        <a:p>
          <a:r>
            <a:rPr lang="en-GB" b="0" i="0" dirty="0" smtClean="0"/>
            <a:t>Solve &amp; </a:t>
          </a:r>
          <a:r>
            <a:rPr lang="en-GB" b="0" i="0" dirty="0" err="1" smtClean="0"/>
            <a:t>Postpro</a:t>
          </a:r>
          <a:endParaRPr lang="en-GB" b="0" i="0" dirty="0"/>
        </a:p>
      </dgm:t>
    </dgm:pt>
    <dgm:pt modelId="{C2E47856-C575-462B-A77A-FF01A02988AE}" type="parTrans" cxnId="{BABDEA28-E68D-4921-96F7-74CEBCBE888C}">
      <dgm:prSet/>
      <dgm:spPr/>
      <dgm:t>
        <a:bodyPr/>
        <a:lstStyle/>
        <a:p>
          <a:endParaRPr lang="en-GB"/>
        </a:p>
      </dgm:t>
    </dgm:pt>
    <dgm:pt modelId="{03C23DBB-91E2-4D1A-83BD-F9C9DD31E6BE}" type="sibTrans" cxnId="{BABDEA28-E68D-4921-96F7-74CEBCBE888C}">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6">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52F8E7C-5C83-45DB-976F-F975F667E1D1}" type="pres">
      <dgm:prSet presAssocID="{19C21121-7F7C-46CB-BB3A-5334F6B6F334}" presName="parTxOnly" presStyleLbl="node1" presStyleIdx="2" presStyleCnt="6">
        <dgm:presLayoutVars>
          <dgm:chMax val="0"/>
          <dgm:chPref val="0"/>
          <dgm:bulletEnabled val="1"/>
        </dgm:presLayoutVars>
      </dgm:prSet>
      <dgm:spPr/>
      <dgm:t>
        <a:bodyPr/>
        <a:lstStyle/>
        <a:p>
          <a:endParaRPr lang="en-US"/>
        </a:p>
      </dgm:t>
    </dgm:pt>
    <dgm:pt modelId="{30014A0E-3DEB-42F9-AEB8-E272ED09E186}" type="pres">
      <dgm:prSet presAssocID="{03C23DBB-91E2-4D1A-83BD-F9C9DD31E6BE}" presName="parTxOnlySpace" presStyleCnt="0"/>
      <dgm:spPr/>
    </dgm:pt>
    <dgm:pt modelId="{9976DDF7-D013-49F5-B789-49D934EDF71E}" type="pres">
      <dgm:prSet presAssocID="{A3A3C5FD-5C3B-4918-940C-5BB7C1EF7F53}" presName="parTxOnly" presStyleLbl="node1" presStyleIdx="3" presStyleCnt="6">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dgm:presLayoutVars>
          <dgm:chMax val="0"/>
          <dgm:chPref val="0"/>
          <dgm:bulletEnabled val="1"/>
        </dgm:presLayoutVars>
      </dgm:prSet>
      <dgm:spPr/>
      <dgm:t>
        <a:bodyPr/>
        <a:lstStyle/>
        <a:p>
          <a:endParaRPr lang="en-GB"/>
        </a:p>
      </dgm:t>
    </dgm:pt>
  </dgm:ptLst>
  <dgm:cxnLst>
    <dgm:cxn modelId="{2698CAF4-7EAA-4F05-BE9C-C5A9B1C0BAE1}" srcId="{A9841C65-EC15-46CF-9BC7-F0C405260D6B}" destId="{A3A3C5FD-5C3B-4918-940C-5BB7C1EF7F53}" srcOrd="3" destOrd="0" parTransId="{3ED27AF5-327C-49AE-BA7A-A65F50C11C7B}" sibTransId="{EFA477D9-37A7-4F50-9218-594566755931}"/>
    <dgm:cxn modelId="{E87D411F-FE96-4A63-A256-AC259FB3D638}" srcId="{A9841C65-EC15-46CF-9BC7-F0C405260D6B}" destId="{388B23E1-4AFE-4322-8C88-3120A1EBE57A}" srcOrd="1" destOrd="0" parTransId="{F10BF16A-C2C9-438C-A927-8E1115531FBD}" sibTransId="{6E8C4058-D0B6-4B5B-90DB-D3DBB1690C43}"/>
    <dgm:cxn modelId="{F81DC166-DBCD-4203-995D-777610198256}" type="presOf" srcId="{F6E9037D-40FC-48C8-963B-46E4CED5E8B9}" destId="{3D2C36CF-3FF3-411E-A7DE-7F310ACDAD96}" srcOrd="0" destOrd="0" presId="urn:microsoft.com/office/officeart/2005/8/layout/chevron1"/>
    <dgm:cxn modelId="{8BF7BBA2-EF98-47CB-BA60-070013BF2B2B}" srcId="{A9841C65-EC15-46CF-9BC7-F0C405260D6B}" destId="{70C007BB-C19E-48C2-871F-E8BBB9C2A0D0}" srcOrd="4" destOrd="0" parTransId="{D3995B7A-6062-4EA2-A8FB-0328667F10D8}" sibTransId="{A5D9F9A8-5BA6-4F44-9AC9-D6B7C81C24BD}"/>
    <dgm:cxn modelId="{E7F900F7-5FAF-4490-BE4E-D4346ADEE7ED}" type="presOf" srcId="{B01D76A4-BE90-48FA-BEA6-CCA1265FB65A}" destId="{3CC09D2F-4CAA-486C-A984-D3893371F2D3}" srcOrd="0" destOrd="0" presId="urn:microsoft.com/office/officeart/2005/8/layout/chevron1"/>
    <dgm:cxn modelId="{0275A5F8-8159-49AA-839F-7F5B51A80A8F}" srcId="{A9841C65-EC15-46CF-9BC7-F0C405260D6B}" destId="{F6E9037D-40FC-48C8-963B-46E4CED5E8B9}" srcOrd="5" destOrd="0" parTransId="{8DE00472-6377-47A4-BB05-05B9C69E78D3}" sibTransId="{44C9E12B-7336-42DB-8C89-1C95F1A92C0E}"/>
    <dgm:cxn modelId="{4F40D628-9F9A-4E80-8FF2-01C0B4109AF1}" type="presOf" srcId="{A3A3C5FD-5C3B-4918-940C-5BB7C1EF7F53}" destId="{9976DDF7-D013-49F5-B789-49D934EDF71E}" srcOrd="0" destOrd="0" presId="urn:microsoft.com/office/officeart/2005/8/layout/chevron1"/>
    <dgm:cxn modelId="{BABDEA28-E68D-4921-96F7-74CEBCBE888C}" srcId="{A9841C65-EC15-46CF-9BC7-F0C405260D6B}" destId="{19C21121-7F7C-46CB-BB3A-5334F6B6F334}" srcOrd="2" destOrd="0" parTransId="{C2E47856-C575-462B-A77A-FF01A02988AE}" sibTransId="{03C23DBB-91E2-4D1A-83BD-F9C9DD31E6BE}"/>
    <dgm:cxn modelId="{6FE0AE46-254F-4EFB-92A1-585DA2E45AD2}" type="presOf" srcId="{70C007BB-C19E-48C2-871F-E8BBB9C2A0D0}" destId="{76027689-6728-4D3E-A9AD-E090290397D4}" srcOrd="0" destOrd="0" presId="urn:microsoft.com/office/officeart/2005/8/layout/chevron1"/>
    <dgm:cxn modelId="{81D6E59A-26DD-40B1-A3E7-B798B18D3B3B}" type="presOf" srcId="{388B23E1-4AFE-4322-8C88-3120A1EBE57A}" destId="{DD63D3A0-3674-4372-9D3F-662D85DDF1E5}" srcOrd="0" destOrd="0" presId="urn:microsoft.com/office/officeart/2005/8/layout/chevron1"/>
    <dgm:cxn modelId="{19541AD2-C925-49E0-98C0-9612BA289D0B}" type="presOf" srcId="{19C21121-7F7C-46CB-BB3A-5334F6B6F334}" destId="{952F8E7C-5C83-45DB-976F-F975F667E1D1}"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6BD4D3B5-CAFE-4036-8528-39A08A3F4F06}" type="presOf" srcId="{A9841C65-EC15-46CF-9BC7-F0C405260D6B}" destId="{54E7CE06-D4FF-44DC-BA80-A72DDE3BAB5B}" srcOrd="0" destOrd="0" presId="urn:microsoft.com/office/officeart/2005/8/layout/chevron1"/>
    <dgm:cxn modelId="{B19AB326-98E9-4317-9976-0DCA06D4C628}" type="presParOf" srcId="{54E7CE06-D4FF-44DC-BA80-A72DDE3BAB5B}" destId="{3CC09D2F-4CAA-486C-A984-D3893371F2D3}" srcOrd="0" destOrd="0" presId="urn:microsoft.com/office/officeart/2005/8/layout/chevron1"/>
    <dgm:cxn modelId="{311CB37B-B05C-48EC-B513-8F0D96878DEB}" type="presParOf" srcId="{54E7CE06-D4FF-44DC-BA80-A72DDE3BAB5B}" destId="{21CA405F-D4DB-4D5A-8179-1A10729E8023}" srcOrd="1" destOrd="0" presId="urn:microsoft.com/office/officeart/2005/8/layout/chevron1"/>
    <dgm:cxn modelId="{734ACBC9-4430-4251-B424-F177B33820DB}" type="presParOf" srcId="{54E7CE06-D4FF-44DC-BA80-A72DDE3BAB5B}" destId="{DD63D3A0-3674-4372-9D3F-662D85DDF1E5}" srcOrd="2" destOrd="0" presId="urn:microsoft.com/office/officeart/2005/8/layout/chevron1"/>
    <dgm:cxn modelId="{8246CD32-FFFD-4692-B96F-3597711CE463}" type="presParOf" srcId="{54E7CE06-D4FF-44DC-BA80-A72DDE3BAB5B}" destId="{D8AC116B-D607-488C-8806-D04AD1D9988B}" srcOrd="3" destOrd="0" presId="urn:microsoft.com/office/officeart/2005/8/layout/chevron1"/>
    <dgm:cxn modelId="{CE1C481F-F0E8-46F6-AAE4-8087C4636206}" type="presParOf" srcId="{54E7CE06-D4FF-44DC-BA80-A72DDE3BAB5B}" destId="{952F8E7C-5C83-45DB-976F-F975F667E1D1}" srcOrd="4" destOrd="0" presId="urn:microsoft.com/office/officeart/2005/8/layout/chevron1"/>
    <dgm:cxn modelId="{8546B9BB-3A31-4EEA-AAF7-B2828FA07030}" type="presParOf" srcId="{54E7CE06-D4FF-44DC-BA80-A72DDE3BAB5B}" destId="{30014A0E-3DEB-42F9-AEB8-E272ED09E186}" srcOrd="5" destOrd="0" presId="urn:microsoft.com/office/officeart/2005/8/layout/chevron1"/>
    <dgm:cxn modelId="{D027034E-7C1C-4417-A639-2853E7EA4A1D}" type="presParOf" srcId="{54E7CE06-D4FF-44DC-BA80-A72DDE3BAB5B}" destId="{9976DDF7-D013-49F5-B789-49D934EDF71E}" srcOrd="6" destOrd="0" presId="urn:microsoft.com/office/officeart/2005/8/layout/chevron1"/>
    <dgm:cxn modelId="{5D6CBA26-A783-4064-8540-5C56A089B673}" type="presParOf" srcId="{54E7CE06-D4FF-44DC-BA80-A72DDE3BAB5B}" destId="{E83193F2-1805-469B-AC4D-BAD52750E6F6}" srcOrd="7" destOrd="0" presId="urn:microsoft.com/office/officeart/2005/8/layout/chevron1"/>
    <dgm:cxn modelId="{5CC6BD1F-5236-4EE1-9A98-A36E5787E39F}" type="presParOf" srcId="{54E7CE06-D4FF-44DC-BA80-A72DDE3BAB5B}" destId="{76027689-6728-4D3E-A9AD-E090290397D4}" srcOrd="8" destOrd="0" presId="urn:microsoft.com/office/officeart/2005/8/layout/chevron1"/>
    <dgm:cxn modelId="{09FD3097-4373-463F-83E7-3671A2DA102D}" type="presParOf" srcId="{54E7CE06-D4FF-44DC-BA80-A72DDE3BAB5B}" destId="{85524185-C41C-4AD3-A4B1-53764635B2F1}" srcOrd="9" destOrd="0" presId="urn:microsoft.com/office/officeart/2005/8/layout/chevron1"/>
    <dgm:cxn modelId="{3FD79DA1-3A90-4E84-A2BC-E1BA25723C94}"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bg1"/>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a:solidFill>
          <a:srgbClr val="FFFF00"/>
        </a:solidFill>
      </dgm:spPr>
      <dgm:t>
        <a:bodyPr/>
        <a:lstStyle/>
        <a:p>
          <a:r>
            <a:rPr lang="en-GB" dirty="0" smtClean="0"/>
            <a:t>MRF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Solve &amp; </a:t>
          </a:r>
          <a:r>
            <a:rPr lang="en-GB" dirty="0" err="1" smtClean="0"/>
            <a:t>Postpro</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Sliding Mesh</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19C21121-7F7C-46CB-BB3A-5334F6B6F334}">
      <dgm:prSet/>
      <dgm:spPr/>
      <dgm:t>
        <a:bodyPr/>
        <a:lstStyle/>
        <a:p>
          <a:r>
            <a:rPr lang="en-GB" b="0" i="0" dirty="0" smtClean="0"/>
            <a:t>Solve &amp; </a:t>
          </a:r>
          <a:r>
            <a:rPr lang="en-GB" b="0" i="0" dirty="0" err="1" smtClean="0"/>
            <a:t>Postpro</a:t>
          </a:r>
          <a:endParaRPr lang="en-GB" b="0" i="0" dirty="0"/>
        </a:p>
      </dgm:t>
    </dgm:pt>
    <dgm:pt modelId="{C2E47856-C575-462B-A77A-FF01A02988AE}" type="parTrans" cxnId="{BABDEA28-E68D-4921-96F7-74CEBCBE888C}">
      <dgm:prSet/>
      <dgm:spPr/>
      <dgm:t>
        <a:bodyPr/>
        <a:lstStyle/>
        <a:p>
          <a:endParaRPr lang="en-GB"/>
        </a:p>
      </dgm:t>
    </dgm:pt>
    <dgm:pt modelId="{03C23DBB-91E2-4D1A-83BD-F9C9DD31E6BE}" type="sibTrans" cxnId="{BABDEA28-E68D-4921-96F7-74CEBCBE888C}">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6">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52F8E7C-5C83-45DB-976F-F975F667E1D1}" type="pres">
      <dgm:prSet presAssocID="{19C21121-7F7C-46CB-BB3A-5334F6B6F334}" presName="parTxOnly" presStyleLbl="node1" presStyleIdx="2" presStyleCnt="6">
        <dgm:presLayoutVars>
          <dgm:chMax val="0"/>
          <dgm:chPref val="0"/>
          <dgm:bulletEnabled val="1"/>
        </dgm:presLayoutVars>
      </dgm:prSet>
      <dgm:spPr/>
      <dgm:t>
        <a:bodyPr/>
        <a:lstStyle/>
        <a:p>
          <a:endParaRPr lang="en-US"/>
        </a:p>
      </dgm:t>
    </dgm:pt>
    <dgm:pt modelId="{30014A0E-3DEB-42F9-AEB8-E272ED09E186}" type="pres">
      <dgm:prSet presAssocID="{03C23DBB-91E2-4D1A-83BD-F9C9DD31E6BE}" presName="parTxOnlySpace" presStyleCnt="0"/>
      <dgm:spPr/>
    </dgm:pt>
    <dgm:pt modelId="{9976DDF7-D013-49F5-B789-49D934EDF71E}" type="pres">
      <dgm:prSet presAssocID="{A3A3C5FD-5C3B-4918-940C-5BB7C1EF7F53}" presName="parTxOnly" presStyleLbl="node1" presStyleIdx="3" presStyleCnt="6">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dgm:presLayoutVars>
          <dgm:chMax val="0"/>
          <dgm:chPref val="0"/>
          <dgm:bulletEnabled val="1"/>
        </dgm:presLayoutVars>
      </dgm:prSet>
      <dgm:spPr/>
      <dgm:t>
        <a:bodyPr/>
        <a:lstStyle/>
        <a:p>
          <a:endParaRPr lang="en-GB"/>
        </a:p>
      </dgm:t>
    </dgm:pt>
  </dgm:ptLst>
  <dgm:cxnLst>
    <dgm:cxn modelId="{E87D411F-FE96-4A63-A256-AC259FB3D638}" srcId="{A9841C65-EC15-46CF-9BC7-F0C405260D6B}" destId="{388B23E1-4AFE-4322-8C88-3120A1EBE57A}" srcOrd="1" destOrd="0" parTransId="{F10BF16A-C2C9-438C-A927-8E1115531FBD}" sibTransId="{6E8C4058-D0B6-4B5B-90DB-D3DBB1690C43}"/>
    <dgm:cxn modelId="{57978633-8402-4160-A5C9-FF9D1DC8591D}" type="presOf" srcId="{A3A3C5FD-5C3B-4918-940C-5BB7C1EF7F53}" destId="{9976DDF7-D013-49F5-B789-49D934EDF71E}" srcOrd="0" destOrd="0" presId="urn:microsoft.com/office/officeart/2005/8/layout/chevron1"/>
    <dgm:cxn modelId="{8BF7BBA2-EF98-47CB-BA60-070013BF2B2B}" srcId="{A9841C65-EC15-46CF-9BC7-F0C405260D6B}" destId="{70C007BB-C19E-48C2-871F-E8BBB9C2A0D0}" srcOrd="4" destOrd="0" parTransId="{D3995B7A-6062-4EA2-A8FB-0328667F10D8}" sibTransId="{A5D9F9A8-5BA6-4F44-9AC9-D6B7C81C24BD}"/>
    <dgm:cxn modelId="{7391B3F9-6DB9-4130-A91C-388EA9CD1414}" type="presOf" srcId="{19C21121-7F7C-46CB-BB3A-5334F6B6F334}" destId="{952F8E7C-5C83-45DB-976F-F975F667E1D1}" srcOrd="0" destOrd="0" presId="urn:microsoft.com/office/officeart/2005/8/layout/chevron1"/>
    <dgm:cxn modelId="{C1320054-8ED2-4686-B1D8-B17D70A855E1}" type="presOf" srcId="{388B23E1-4AFE-4322-8C88-3120A1EBE57A}" destId="{DD63D3A0-3674-4372-9D3F-662D85DDF1E5}" srcOrd="0" destOrd="0" presId="urn:microsoft.com/office/officeart/2005/8/layout/chevron1"/>
    <dgm:cxn modelId="{C9F2AF53-3929-4F2F-8BEC-E55387C9F267}" type="presOf" srcId="{B01D76A4-BE90-48FA-BEA6-CCA1265FB65A}" destId="{3CC09D2F-4CAA-486C-A984-D3893371F2D3}" srcOrd="0" destOrd="0" presId="urn:microsoft.com/office/officeart/2005/8/layout/chevron1"/>
    <dgm:cxn modelId="{0275A5F8-8159-49AA-839F-7F5B51A80A8F}" srcId="{A9841C65-EC15-46CF-9BC7-F0C405260D6B}" destId="{F6E9037D-40FC-48C8-963B-46E4CED5E8B9}" srcOrd="5" destOrd="0" parTransId="{8DE00472-6377-47A4-BB05-05B9C69E78D3}" sibTransId="{44C9E12B-7336-42DB-8C89-1C95F1A92C0E}"/>
    <dgm:cxn modelId="{6B10C193-7916-4C4B-B39C-AD9AC39D8F9E}" type="presOf" srcId="{F6E9037D-40FC-48C8-963B-46E4CED5E8B9}" destId="{3D2C36CF-3FF3-411E-A7DE-7F310ACDAD96}" srcOrd="0" destOrd="0" presId="urn:microsoft.com/office/officeart/2005/8/layout/chevron1"/>
    <dgm:cxn modelId="{B876338C-705D-4B66-A31D-6A5CE894FF93}" type="presOf" srcId="{70C007BB-C19E-48C2-871F-E8BBB9C2A0D0}" destId="{76027689-6728-4D3E-A9AD-E090290397D4}" srcOrd="0" destOrd="0" presId="urn:microsoft.com/office/officeart/2005/8/layout/chevron1"/>
    <dgm:cxn modelId="{BABDEA28-E68D-4921-96F7-74CEBCBE888C}" srcId="{A9841C65-EC15-46CF-9BC7-F0C405260D6B}" destId="{19C21121-7F7C-46CB-BB3A-5334F6B6F334}" srcOrd="2" destOrd="0" parTransId="{C2E47856-C575-462B-A77A-FF01A02988AE}" sibTransId="{03C23DBB-91E2-4D1A-83BD-F9C9DD31E6BE}"/>
    <dgm:cxn modelId="{3E86E854-56EB-4AAD-866A-936E0286BE56}" type="presOf" srcId="{A9841C65-EC15-46CF-9BC7-F0C405260D6B}" destId="{54E7CE06-D4FF-44DC-BA80-A72DDE3BAB5B}" srcOrd="0" destOrd="0" presId="urn:microsoft.com/office/officeart/2005/8/layout/chevron1"/>
    <dgm:cxn modelId="{2698CAF4-7EAA-4F05-BE9C-C5A9B1C0BAE1}" srcId="{A9841C65-EC15-46CF-9BC7-F0C405260D6B}" destId="{A3A3C5FD-5C3B-4918-940C-5BB7C1EF7F53}" srcOrd="3" destOrd="0" parTransId="{3ED27AF5-327C-49AE-BA7A-A65F50C11C7B}" sibTransId="{EFA477D9-37A7-4F50-9218-594566755931}"/>
    <dgm:cxn modelId="{7DE03A6F-F82F-4CA6-A119-5466FB0CE88B}" srcId="{A9841C65-EC15-46CF-9BC7-F0C405260D6B}" destId="{B01D76A4-BE90-48FA-BEA6-CCA1265FB65A}" srcOrd="0" destOrd="0" parTransId="{4B002FBF-8219-4413-8EE7-630A2677EECE}" sibTransId="{FD801427-54CC-4666-B36F-5E28872D315F}"/>
    <dgm:cxn modelId="{EFD6F8D1-4F72-48B2-B292-806CC8E15778}" type="presParOf" srcId="{54E7CE06-D4FF-44DC-BA80-A72DDE3BAB5B}" destId="{3CC09D2F-4CAA-486C-A984-D3893371F2D3}" srcOrd="0" destOrd="0" presId="urn:microsoft.com/office/officeart/2005/8/layout/chevron1"/>
    <dgm:cxn modelId="{8FEDAE57-876B-4C88-8B5B-60B54B342F93}" type="presParOf" srcId="{54E7CE06-D4FF-44DC-BA80-A72DDE3BAB5B}" destId="{21CA405F-D4DB-4D5A-8179-1A10729E8023}" srcOrd="1" destOrd="0" presId="urn:microsoft.com/office/officeart/2005/8/layout/chevron1"/>
    <dgm:cxn modelId="{98AE8C39-893F-460E-A41E-C0E56727C4AB}" type="presParOf" srcId="{54E7CE06-D4FF-44DC-BA80-A72DDE3BAB5B}" destId="{DD63D3A0-3674-4372-9D3F-662D85DDF1E5}" srcOrd="2" destOrd="0" presId="urn:microsoft.com/office/officeart/2005/8/layout/chevron1"/>
    <dgm:cxn modelId="{8AFE6EF5-1118-469F-B740-90ED1765C919}" type="presParOf" srcId="{54E7CE06-D4FF-44DC-BA80-A72DDE3BAB5B}" destId="{D8AC116B-D607-488C-8806-D04AD1D9988B}" srcOrd="3" destOrd="0" presId="urn:microsoft.com/office/officeart/2005/8/layout/chevron1"/>
    <dgm:cxn modelId="{20BDC413-BDDD-4F17-9CB1-20014478851F}" type="presParOf" srcId="{54E7CE06-D4FF-44DC-BA80-A72DDE3BAB5B}" destId="{952F8E7C-5C83-45DB-976F-F975F667E1D1}" srcOrd="4" destOrd="0" presId="urn:microsoft.com/office/officeart/2005/8/layout/chevron1"/>
    <dgm:cxn modelId="{1D565A28-4701-4EE3-93D2-22CEB3C785E9}" type="presParOf" srcId="{54E7CE06-D4FF-44DC-BA80-A72DDE3BAB5B}" destId="{30014A0E-3DEB-42F9-AEB8-E272ED09E186}" srcOrd="5" destOrd="0" presId="urn:microsoft.com/office/officeart/2005/8/layout/chevron1"/>
    <dgm:cxn modelId="{B7511B99-A95C-4909-A78C-531A608B3348}" type="presParOf" srcId="{54E7CE06-D4FF-44DC-BA80-A72DDE3BAB5B}" destId="{9976DDF7-D013-49F5-B789-49D934EDF71E}" srcOrd="6" destOrd="0" presId="urn:microsoft.com/office/officeart/2005/8/layout/chevron1"/>
    <dgm:cxn modelId="{256FB75B-E45D-453A-8D52-DAC2134208D4}" type="presParOf" srcId="{54E7CE06-D4FF-44DC-BA80-A72DDE3BAB5B}" destId="{E83193F2-1805-469B-AC4D-BAD52750E6F6}" srcOrd="7" destOrd="0" presId="urn:microsoft.com/office/officeart/2005/8/layout/chevron1"/>
    <dgm:cxn modelId="{CDD2BD1E-9400-4DC9-B0EA-D203AFA4AE6A}" type="presParOf" srcId="{54E7CE06-D4FF-44DC-BA80-A72DDE3BAB5B}" destId="{76027689-6728-4D3E-A9AD-E090290397D4}" srcOrd="8" destOrd="0" presId="urn:microsoft.com/office/officeart/2005/8/layout/chevron1"/>
    <dgm:cxn modelId="{8AB82A7A-4424-4DA9-B04B-59A6A7D93AEA}" type="presParOf" srcId="{54E7CE06-D4FF-44DC-BA80-A72DDE3BAB5B}" destId="{85524185-C41C-4AD3-A4B1-53764635B2F1}" srcOrd="9" destOrd="0" presId="urn:microsoft.com/office/officeart/2005/8/layout/chevron1"/>
    <dgm:cxn modelId="{068A8D53-D26D-4269-90BA-3570FF02C611}"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accent2"/>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a:solidFill>
          <a:schemeClr val="bg1"/>
        </a:solidFill>
      </dgm:spPr>
      <dgm:t>
        <a:bodyPr/>
        <a:lstStyle/>
        <a:p>
          <a:r>
            <a:rPr lang="en-GB" dirty="0" smtClean="0"/>
            <a:t>MRF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a:solidFill>
          <a:srgbClr val="FFFF00"/>
        </a:solidFill>
      </dgm:spPr>
      <dgm:t>
        <a:bodyPr/>
        <a:lstStyle/>
        <a:p>
          <a:r>
            <a:rPr lang="en-GB" dirty="0" smtClean="0"/>
            <a:t>Solve &amp; </a:t>
          </a:r>
          <a:r>
            <a:rPr lang="en-GB" dirty="0" err="1" smtClean="0"/>
            <a:t>Postpro</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a:solidFill>
          <a:schemeClr val="bg1"/>
        </a:solidFill>
      </dgm:spPr>
      <dgm:t>
        <a:bodyPr/>
        <a:lstStyle/>
        <a:p>
          <a:r>
            <a:rPr lang="en-GB" dirty="0" smtClean="0"/>
            <a:t>Sliding Mesh</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19C21121-7F7C-46CB-BB3A-5334F6B6F334}">
      <dgm:prSet/>
      <dgm:spPr>
        <a:solidFill>
          <a:schemeClr val="bg1"/>
        </a:solidFill>
      </dgm:spPr>
      <dgm:t>
        <a:bodyPr/>
        <a:lstStyle/>
        <a:p>
          <a:r>
            <a:rPr lang="en-GB" b="0" i="0" dirty="0" smtClean="0"/>
            <a:t>Solve &amp; </a:t>
          </a:r>
          <a:r>
            <a:rPr lang="en-GB" b="0" i="0" dirty="0" err="1" smtClean="0"/>
            <a:t>Postpro</a:t>
          </a:r>
          <a:endParaRPr lang="en-GB" b="0" i="0" dirty="0"/>
        </a:p>
      </dgm:t>
    </dgm:pt>
    <dgm:pt modelId="{C2E47856-C575-462B-A77A-FF01A02988AE}" type="parTrans" cxnId="{BABDEA28-E68D-4921-96F7-74CEBCBE888C}">
      <dgm:prSet/>
      <dgm:spPr/>
      <dgm:t>
        <a:bodyPr/>
        <a:lstStyle/>
        <a:p>
          <a:endParaRPr lang="en-GB"/>
        </a:p>
      </dgm:t>
    </dgm:pt>
    <dgm:pt modelId="{03C23DBB-91E2-4D1A-83BD-F9C9DD31E6BE}" type="sibTrans" cxnId="{BABDEA28-E68D-4921-96F7-74CEBCBE888C}">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6">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52F8E7C-5C83-45DB-976F-F975F667E1D1}" type="pres">
      <dgm:prSet presAssocID="{19C21121-7F7C-46CB-BB3A-5334F6B6F334}" presName="parTxOnly" presStyleLbl="node1" presStyleIdx="2" presStyleCnt="6">
        <dgm:presLayoutVars>
          <dgm:chMax val="0"/>
          <dgm:chPref val="0"/>
          <dgm:bulletEnabled val="1"/>
        </dgm:presLayoutVars>
      </dgm:prSet>
      <dgm:spPr/>
      <dgm:t>
        <a:bodyPr/>
        <a:lstStyle/>
        <a:p>
          <a:endParaRPr lang="en-US"/>
        </a:p>
      </dgm:t>
    </dgm:pt>
    <dgm:pt modelId="{30014A0E-3DEB-42F9-AEB8-E272ED09E186}" type="pres">
      <dgm:prSet presAssocID="{03C23DBB-91E2-4D1A-83BD-F9C9DD31E6BE}" presName="parTxOnlySpace" presStyleCnt="0"/>
      <dgm:spPr/>
    </dgm:pt>
    <dgm:pt modelId="{9976DDF7-D013-49F5-B789-49D934EDF71E}" type="pres">
      <dgm:prSet presAssocID="{A3A3C5FD-5C3B-4918-940C-5BB7C1EF7F53}" presName="parTxOnly" presStyleLbl="node1" presStyleIdx="3" presStyleCnt="6">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dgm:presLayoutVars>
          <dgm:chMax val="0"/>
          <dgm:chPref val="0"/>
          <dgm:bulletEnabled val="1"/>
        </dgm:presLayoutVars>
      </dgm:prSet>
      <dgm:spPr/>
      <dgm:t>
        <a:bodyPr/>
        <a:lstStyle/>
        <a:p>
          <a:endParaRPr lang="en-GB"/>
        </a:p>
      </dgm:t>
    </dgm:pt>
  </dgm:ptLst>
  <dgm:cxnLst>
    <dgm:cxn modelId="{2698CAF4-7EAA-4F05-BE9C-C5A9B1C0BAE1}" srcId="{A9841C65-EC15-46CF-9BC7-F0C405260D6B}" destId="{A3A3C5FD-5C3B-4918-940C-5BB7C1EF7F53}" srcOrd="3" destOrd="0" parTransId="{3ED27AF5-327C-49AE-BA7A-A65F50C11C7B}" sibTransId="{EFA477D9-37A7-4F50-9218-594566755931}"/>
    <dgm:cxn modelId="{E87D411F-FE96-4A63-A256-AC259FB3D638}" srcId="{A9841C65-EC15-46CF-9BC7-F0C405260D6B}" destId="{388B23E1-4AFE-4322-8C88-3120A1EBE57A}" srcOrd="1" destOrd="0" parTransId="{F10BF16A-C2C9-438C-A927-8E1115531FBD}" sibTransId="{6E8C4058-D0B6-4B5B-90DB-D3DBB1690C43}"/>
    <dgm:cxn modelId="{4E726D86-EF41-445E-90FA-6EB22A0296B9}" type="presOf" srcId="{A3A3C5FD-5C3B-4918-940C-5BB7C1EF7F53}" destId="{9976DDF7-D013-49F5-B789-49D934EDF71E}" srcOrd="0" destOrd="0" presId="urn:microsoft.com/office/officeart/2005/8/layout/chevron1"/>
    <dgm:cxn modelId="{8BF7BBA2-EF98-47CB-BA60-070013BF2B2B}" srcId="{A9841C65-EC15-46CF-9BC7-F0C405260D6B}" destId="{70C007BB-C19E-48C2-871F-E8BBB9C2A0D0}" srcOrd="4" destOrd="0" parTransId="{D3995B7A-6062-4EA2-A8FB-0328667F10D8}" sibTransId="{A5D9F9A8-5BA6-4F44-9AC9-D6B7C81C24BD}"/>
    <dgm:cxn modelId="{BC1DE2F9-9D1D-4C4E-90CE-17EB63DC8AA5}" type="presOf" srcId="{388B23E1-4AFE-4322-8C88-3120A1EBE57A}" destId="{DD63D3A0-3674-4372-9D3F-662D85DDF1E5}" srcOrd="0" destOrd="0" presId="urn:microsoft.com/office/officeart/2005/8/layout/chevron1"/>
    <dgm:cxn modelId="{8AA24C19-176A-4EDB-BF2E-90E99FEA1EE4}" type="presOf" srcId="{19C21121-7F7C-46CB-BB3A-5334F6B6F334}" destId="{952F8E7C-5C83-45DB-976F-F975F667E1D1}" srcOrd="0" destOrd="0" presId="urn:microsoft.com/office/officeart/2005/8/layout/chevron1"/>
    <dgm:cxn modelId="{0275A5F8-8159-49AA-839F-7F5B51A80A8F}" srcId="{A9841C65-EC15-46CF-9BC7-F0C405260D6B}" destId="{F6E9037D-40FC-48C8-963B-46E4CED5E8B9}" srcOrd="5" destOrd="0" parTransId="{8DE00472-6377-47A4-BB05-05B9C69E78D3}" sibTransId="{44C9E12B-7336-42DB-8C89-1C95F1A92C0E}"/>
    <dgm:cxn modelId="{28964837-62DA-4A72-8D36-FD1207EA57C7}" type="presOf" srcId="{A9841C65-EC15-46CF-9BC7-F0C405260D6B}" destId="{54E7CE06-D4FF-44DC-BA80-A72DDE3BAB5B}" srcOrd="0" destOrd="0" presId="urn:microsoft.com/office/officeart/2005/8/layout/chevron1"/>
    <dgm:cxn modelId="{BABDEA28-E68D-4921-96F7-74CEBCBE888C}" srcId="{A9841C65-EC15-46CF-9BC7-F0C405260D6B}" destId="{19C21121-7F7C-46CB-BB3A-5334F6B6F334}" srcOrd="2" destOrd="0" parTransId="{C2E47856-C575-462B-A77A-FF01A02988AE}" sibTransId="{03C23DBB-91E2-4D1A-83BD-F9C9DD31E6BE}"/>
    <dgm:cxn modelId="{BC26A145-DCE2-4B7C-BF1E-6678CAC28BC7}" type="presOf" srcId="{B01D76A4-BE90-48FA-BEA6-CCA1265FB65A}" destId="{3CC09D2F-4CAA-486C-A984-D3893371F2D3}"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70D9343F-BCB3-405A-AB57-8875E243A23D}" type="presOf" srcId="{70C007BB-C19E-48C2-871F-E8BBB9C2A0D0}" destId="{76027689-6728-4D3E-A9AD-E090290397D4}" srcOrd="0" destOrd="0" presId="urn:microsoft.com/office/officeart/2005/8/layout/chevron1"/>
    <dgm:cxn modelId="{63B6BFDD-231C-433F-928F-C1C0DADFC288}" type="presOf" srcId="{F6E9037D-40FC-48C8-963B-46E4CED5E8B9}" destId="{3D2C36CF-3FF3-411E-A7DE-7F310ACDAD96}" srcOrd="0" destOrd="0" presId="urn:microsoft.com/office/officeart/2005/8/layout/chevron1"/>
    <dgm:cxn modelId="{B303E3E2-EF54-4AE6-B655-42E36703BA61}" type="presParOf" srcId="{54E7CE06-D4FF-44DC-BA80-A72DDE3BAB5B}" destId="{3CC09D2F-4CAA-486C-A984-D3893371F2D3}" srcOrd="0" destOrd="0" presId="urn:microsoft.com/office/officeart/2005/8/layout/chevron1"/>
    <dgm:cxn modelId="{981A7E30-2737-46C4-8968-1C2B83D56B11}" type="presParOf" srcId="{54E7CE06-D4FF-44DC-BA80-A72DDE3BAB5B}" destId="{21CA405F-D4DB-4D5A-8179-1A10729E8023}" srcOrd="1" destOrd="0" presId="urn:microsoft.com/office/officeart/2005/8/layout/chevron1"/>
    <dgm:cxn modelId="{6389BC44-6CF4-48EE-9721-0FA1FA9442D4}" type="presParOf" srcId="{54E7CE06-D4FF-44DC-BA80-A72DDE3BAB5B}" destId="{DD63D3A0-3674-4372-9D3F-662D85DDF1E5}" srcOrd="2" destOrd="0" presId="urn:microsoft.com/office/officeart/2005/8/layout/chevron1"/>
    <dgm:cxn modelId="{FCB332DA-10CB-48AE-8727-AE83F19C2C09}" type="presParOf" srcId="{54E7CE06-D4FF-44DC-BA80-A72DDE3BAB5B}" destId="{D8AC116B-D607-488C-8806-D04AD1D9988B}" srcOrd="3" destOrd="0" presId="urn:microsoft.com/office/officeart/2005/8/layout/chevron1"/>
    <dgm:cxn modelId="{2FCBFC6A-E3E3-44DF-A228-B3B95083294A}" type="presParOf" srcId="{54E7CE06-D4FF-44DC-BA80-A72DDE3BAB5B}" destId="{952F8E7C-5C83-45DB-976F-F975F667E1D1}" srcOrd="4" destOrd="0" presId="urn:microsoft.com/office/officeart/2005/8/layout/chevron1"/>
    <dgm:cxn modelId="{2A1B2130-00E9-4AE1-98B6-255052169B2D}" type="presParOf" srcId="{54E7CE06-D4FF-44DC-BA80-A72DDE3BAB5B}" destId="{30014A0E-3DEB-42F9-AEB8-E272ED09E186}" srcOrd="5" destOrd="0" presId="urn:microsoft.com/office/officeart/2005/8/layout/chevron1"/>
    <dgm:cxn modelId="{8E605365-03A3-4741-9840-EA71B0EE9268}" type="presParOf" srcId="{54E7CE06-D4FF-44DC-BA80-A72DDE3BAB5B}" destId="{9976DDF7-D013-49F5-B789-49D934EDF71E}" srcOrd="6" destOrd="0" presId="urn:microsoft.com/office/officeart/2005/8/layout/chevron1"/>
    <dgm:cxn modelId="{C38A0DB9-BBD0-40EC-B537-AEDEF141A352}" type="presParOf" srcId="{54E7CE06-D4FF-44DC-BA80-A72DDE3BAB5B}" destId="{E83193F2-1805-469B-AC4D-BAD52750E6F6}" srcOrd="7" destOrd="0" presId="urn:microsoft.com/office/officeart/2005/8/layout/chevron1"/>
    <dgm:cxn modelId="{CBCC1205-400D-4645-90E3-25907FB89E9A}" type="presParOf" srcId="{54E7CE06-D4FF-44DC-BA80-A72DDE3BAB5B}" destId="{76027689-6728-4D3E-A9AD-E090290397D4}" srcOrd="8" destOrd="0" presId="urn:microsoft.com/office/officeart/2005/8/layout/chevron1"/>
    <dgm:cxn modelId="{0EDC957B-8C5E-4ADE-8FB7-991169EAB829}" type="presParOf" srcId="{54E7CE06-D4FF-44DC-BA80-A72DDE3BAB5B}" destId="{85524185-C41C-4AD3-A4B1-53764635B2F1}" srcOrd="9" destOrd="0" presId="urn:microsoft.com/office/officeart/2005/8/layout/chevron1"/>
    <dgm:cxn modelId="{5FDC07E6-1750-47BD-B711-C2E78653F242}"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accent2"/>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a:solidFill>
          <a:schemeClr val="bg1"/>
        </a:solidFill>
      </dgm:spPr>
      <dgm:t>
        <a:bodyPr/>
        <a:lstStyle/>
        <a:p>
          <a:r>
            <a:rPr lang="en-GB" dirty="0" smtClean="0"/>
            <a:t>MRF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a:solidFill>
          <a:srgbClr val="FFFF00"/>
        </a:solidFill>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Solve &amp; </a:t>
          </a:r>
          <a:r>
            <a:rPr lang="en-GB" dirty="0" err="1" smtClean="0"/>
            <a:t>Postpro</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a:solidFill>
          <a:schemeClr val="bg1"/>
        </a:solidFill>
      </dgm:spPr>
      <dgm:t>
        <a:bodyPr/>
        <a:lstStyle/>
        <a:p>
          <a:r>
            <a:rPr lang="en-GB" dirty="0" smtClean="0"/>
            <a:t>Sliding Mesh</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19C21121-7F7C-46CB-BB3A-5334F6B6F334}">
      <dgm:prSet/>
      <dgm:spPr>
        <a:solidFill>
          <a:schemeClr val="bg1"/>
        </a:solidFill>
      </dgm:spPr>
      <dgm:t>
        <a:bodyPr/>
        <a:lstStyle/>
        <a:p>
          <a:r>
            <a:rPr lang="en-GB" b="0" i="0" dirty="0" smtClean="0"/>
            <a:t>Solve &amp; </a:t>
          </a:r>
          <a:r>
            <a:rPr lang="en-GB" b="0" i="0" dirty="0" err="1" smtClean="0"/>
            <a:t>Postpro</a:t>
          </a:r>
          <a:endParaRPr lang="en-GB" b="0" i="0" dirty="0"/>
        </a:p>
      </dgm:t>
    </dgm:pt>
    <dgm:pt modelId="{C2E47856-C575-462B-A77A-FF01A02988AE}" type="parTrans" cxnId="{BABDEA28-E68D-4921-96F7-74CEBCBE888C}">
      <dgm:prSet/>
      <dgm:spPr/>
      <dgm:t>
        <a:bodyPr/>
        <a:lstStyle/>
        <a:p>
          <a:endParaRPr lang="en-GB"/>
        </a:p>
      </dgm:t>
    </dgm:pt>
    <dgm:pt modelId="{03C23DBB-91E2-4D1A-83BD-F9C9DD31E6BE}" type="sibTrans" cxnId="{BABDEA28-E68D-4921-96F7-74CEBCBE888C}">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6">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52F8E7C-5C83-45DB-976F-F975F667E1D1}" type="pres">
      <dgm:prSet presAssocID="{19C21121-7F7C-46CB-BB3A-5334F6B6F334}" presName="parTxOnly" presStyleLbl="node1" presStyleIdx="2" presStyleCnt="6">
        <dgm:presLayoutVars>
          <dgm:chMax val="0"/>
          <dgm:chPref val="0"/>
          <dgm:bulletEnabled val="1"/>
        </dgm:presLayoutVars>
      </dgm:prSet>
      <dgm:spPr/>
      <dgm:t>
        <a:bodyPr/>
        <a:lstStyle/>
        <a:p>
          <a:endParaRPr lang="en-US"/>
        </a:p>
      </dgm:t>
    </dgm:pt>
    <dgm:pt modelId="{30014A0E-3DEB-42F9-AEB8-E272ED09E186}" type="pres">
      <dgm:prSet presAssocID="{03C23DBB-91E2-4D1A-83BD-F9C9DD31E6BE}" presName="parTxOnlySpace" presStyleCnt="0"/>
      <dgm:spPr/>
    </dgm:pt>
    <dgm:pt modelId="{9976DDF7-D013-49F5-B789-49D934EDF71E}" type="pres">
      <dgm:prSet presAssocID="{A3A3C5FD-5C3B-4918-940C-5BB7C1EF7F53}" presName="parTxOnly" presStyleLbl="node1" presStyleIdx="3" presStyleCnt="6">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dgm:presLayoutVars>
          <dgm:chMax val="0"/>
          <dgm:chPref val="0"/>
          <dgm:bulletEnabled val="1"/>
        </dgm:presLayoutVars>
      </dgm:prSet>
      <dgm:spPr/>
      <dgm:t>
        <a:bodyPr/>
        <a:lstStyle/>
        <a:p>
          <a:endParaRPr lang="en-GB"/>
        </a:p>
      </dgm:t>
    </dgm:pt>
  </dgm:ptLst>
  <dgm:cxnLst>
    <dgm:cxn modelId="{2698CAF4-7EAA-4F05-BE9C-C5A9B1C0BAE1}" srcId="{A9841C65-EC15-46CF-9BC7-F0C405260D6B}" destId="{A3A3C5FD-5C3B-4918-940C-5BB7C1EF7F53}" srcOrd="3" destOrd="0" parTransId="{3ED27AF5-327C-49AE-BA7A-A65F50C11C7B}" sibTransId="{EFA477D9-37A7-4F50-9218-594566755931}"/>
    <dgm:cxn modelId="{E87D411F-FE96-4A63-A256-AC259FB3D638}" srcId="{A9841C65-EC15-46CF-9BC7-F0C405260D6B}" destId="{388B23E1-4AFE-4322-8C88-3120A1EBE57A}" srcOrd="1" destOrd="0" parTransId="{F10BF16A-C2C9-438C-A927-8E1115531FBD}" sibTransId="{6E8C4058-D0B6-4B5B-90DB-D3DBB1690C43}"/>
    <dgm:cxn modelId="{EC135D50-8E39-4938-9C84-5D4AB00C5AC2}" type="presOf" srcId="{B01D76A4-BE90-48FA-BEA6-CCA1265FB65A}" destId="{3CC09D2F-4CAA-486C-A984-D3893371F2D3}" srcOrd="0" destOrd="0" presId="urn:microsoft.com/office/officeart/2005/8/layout/chevron1"/>
    <dgm:cxn modelId="{194C8C86-781B-45CD-AB3F-AA8B087A7B22}" type="presOf" srcId="{F6E9037D-40FC-48C8-963B-46E4CED5E8B9}" destId="{3D2C36CF-3FF3-411E-A7DE-7F310ACDAD96}" srcOrd="0" destOrd="0" presId="urn:microsoft.com/office/officeart/2005/8/layout/chevron1"/>
    <dgm:cxn modelId="{8BF7BBA2-EF98-47CB-BA60-070013BF2B2B}" srcId="{A9841C65-EC15-46CF-9BC7-F0C405260D6B}" destId="{70C007BB-C19E-48C2-871F-E8BBB9C2A0D0}" srcOrd="4" destOrd="0" parTransId="{D3995B7A-6062-4EA2-A8FB-0328667F10D8}" sibTransId="{A5D9F9A8-5BA6-4F44-9AC9-D6B7C81C24BD}"/>
    <dgm:cxn modelId="{030B9D8B-88E4-469C-B229-5BDDBFEF01CC}" type="presOf" srcId="{A3A3C5FD-5C3B-4918-940C-5BB7C1EF7F53}" destId="{9976DDF7-D013-49F5-B789-49D934EDF71E}" srcOrd="0" destOrd="0" presId="urn:microsoft.com/office/officeart/2005/8/layout/chevron1"/>
    <dgm:cxn modelId="{0275A5F8-8159-49AA-839F-7F5B51A80A8F}" srcId="{A9841C65-EC15-46CF-9BC7-F0C405260D6B}" destId="{F6E9037D-40FC-48C8-963B-46E4CED5E8B9}" srcOrd="5" destOrd="0" parTransId="{8DE00472-6377-47A4-BB05-05B9C69E78D3}" sibTransId="{44C9E12B-7336-42DB-8C89-1C95F1A92C0E}"/>
    <dgm:cxn modelId="{A364A1D0-F7D1-4D14-B10A-002DBE5B702C}" type="presOf" srcId="{70C007BB-C19E-48C2-871F-E8BBB9C2A0D0}" destId="{76027689-6728-4D3E-A9AD-E090290397D4}" srcOrd="0" destOrd="0" presId="urn:microsoft.com/office/officeart/2005/8/layout/chevron1"/>
    <dgm:cxn modelId="{BABDEA28-E68D-4921-96F7-74CEBCBE888C}" srcId="{A9841C65-EC15-46CF-9BC7-F0C405260D6B}" destId="{19C21121-7F7C-46CB-BB3A-5334F6B6F334}" srcOrd="2" destOrd="0" parTransId="{C2E47856-C575-462B-A77A-FF01A02988AE}" sibTransId="{03C23DBB-91E2-4D1A-83BD-F9C9DD31E6BE}"/>
    <dgm:cxn modelId="{FE511A92-FE9D-4502-B397-E8B76E152558}" type="presOf" srcId="{19C21121-7F7C-46CB-BB3A-5334F6B6F334}" destId="{952F8E7C-5C83-45DB-976F-F975F667E1D1}"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9509305E-C3F3-4D53-8ECD-00FA3C3C0277}" type="presOf" srcId="{A9841C65-EC15-46CF-9BC7-F0C405260D6B}" destId="{54E7CE06-D4FF-44DC-BA80-A72DDE3BAB5B}" srcOrd="0" destOrd="0" presId="urn:microsoft.com/office/officeart/2005/8/layout/chevron1"/>
    <dgm:cxn modelId="{18B7DFB7-4729-4926-AA19-30426DEA7FD6}" type="presOf" srcId="{388B23E1-4AFE-4322-8C88-3120A1EBE57A}" destId="{DD63D3A0-3674-4372-9D3F-662D85DDF1E5}" srcOrd="0" destOrd="0" presId="urn:microsoft.com/office/officeart/2005/8/layout/chevron1"/>
    <dgm:cxn modelId="{AE066138-CA70-4D74-BCCE-4D3730F8AB55}" type="presParOf" srcId="{54E7CE06-D4FF-44DC-BA80-A72DDE3BAB5B}" destId="{3CC09D2F-4CAA-486C-A984-D3893371F2D3}" srcOrd="0" destOrd="0" presId="urn:microsoft.com/office/officeart/2005/8/layout/chevron1"/>
    <dgm:cxn modelId="{FFBA3A90-50F1-40B8-99A3-85B9F86EB166}" type="presParOf" srcId="{54E7CE06-D4FF-44DC-BA80-A72DDE3BAB5B}" destId="{21CA405F-D4DB-4D5A-8179-1A10729E8023}" srcOrd="1" destOrd="0" presId="urn:microsoft.com/office/officeart/2005/8/layout/chevron1"/>
    <dgm:cxn modelId="{810EB379-F76B-4ADD-9D2C-F6D09724C517}" type="presParOf" srcId="{54E7CE06-D4FF-44DC-BA80-A72DDE3BAB5B}" destId="{DD63D3A0-3674-4372-9D3F-662D85DDF1E5}" srcOrd="2" destOrd="0" presId="urn:microsoft.com/office/officeart/2005/8/layout/chevron1"/>
    <dgm:cxn modelId="{5348F7B3-A54E-4A09-9022-9C5B13E6FEAE}" type="presParOf" srcId="{54E7CE06-D4FF-44DC-BA80-A72DDE3BAB5B}" destId="{D8AC116B-D607-488C-8806-D04AD1D9988B}" srcOrd="3" destOrd="0" presId="urn:microsoft.com/office/officeart/2005/8/layout/chevron1"/>
    <dgm:cxn modelId="{2EE177B7-97DE-4CA0-84B1-622841D1931D}" type="presParOf" srcId="{54E7CE06-D4FF-44DC-BA80-A72DDE3BAB5B}" destId="{952F8E7C-5C83-45DB-976F-F975F667E1D1}" srcOrd="4" destOrd="0" presId="urn:microsoft.com/office/officeart/2005/8/layout/chevron1"/>
    <dgm:cxn modelId="{9E98A6E3-B55F-43A4-844D-4F7740FF9886}" type="presParOf" srcId="{54E7CE06-D4FF-44DC-BA80-A72DDE3BAB5B}" destId="{30014A0E-3DEB-42F9-AEB8-E272ED09E186}" srcOrd="5" destOrd="0" presId="urn:microsoft.com/office/officeart/2005/8/layout/chevron1"/>
    <dgm:cxn modelId="{51338516-51C7-4B87-87BE-9824DCEE6881}" type="presParOf" srcId="{54E7CE06-D4FF-44DC-BA80-A72DDE3BAB5B}" destId="{9976DDF7-D013-49F5-B789-49D934EDF71E}" srcOrd="6" destOrd="0" presId="urn:microsoft.com/office/officeart/2005/8/layout/chevron1"/>
    <dgm:cxn modelId="{1AD33D63-BF47-4C85-8DFB-E2CFE12C56D9}" type="presParOf" srcId="{54E7CE06-D4FF-44DC-BA80-A72DDE3BAB5B}" destId="{E83193F2-1805-469B-AC4D-BAD52750E6F6}" srcOrd="7" destOrd="0" presId="urn:microsoft.com/office/officeart/2005/8/layout/chevron1"/>
    <dgm:cxn modelId="{83F58288-69B6-45A9-BEBF-743B7E13DC8C}" type="presParOf" srcId="{54E7CE06-D4FF-44DC-BA80-A72DDE3BAB5B}" destId="{76027689-6728-4D3E-A9AD-E090290397D4}" srcOrd="8" destOrd="0" presId="urn:microsoft.com/office/officeart/2005/8/layout/chevron1"/>
    <dgm:cxn modelId="{F891FA97-2639-487B-853C-F37AE5DAC79A}" type="presParOf" srcId="{54E7CE06-D4FF-44DC-BA80-A72DDE3BAB5B}" destId="{85524185-C41C-4AD3-A4B1-53764635B2F1}" srcOrd="9" destOrd="0" presId="urn:microsoft.com/office/officeart/2005/8/layout/chevron1"/>
    <dgm:cxn modelId="{4EA125F7-FFD3-4EEA-9F15-738ADFE7A6E0}"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accent2"/>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a:solidFill>
          <a:schemeClr val="bg1"/>
        </a:solidFill>
      </dgm:spPr>
      <dgm:t>
        <a:bodyPr/>
        <a:lstStyle/>
        <a:p>
          <a:r>
            <a:rPr lang="en-GB" dirty="0" smtClean="0"/>
            <a:t>MRF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a:solidFill>
          <a:srgbClr val="FFFF00"/>
        </a:solidFill>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Solve &amp; </a:t>
          </a:r>
          <a:r>
            <a:rPr lang="en-GB" dirty="0" err="1" smtClean="0"/>
            <a:t>Postpro</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a:solidFill>
          <a:schemeClr val="bg1"/>
        </a:solidFill>
      </dgm:spPr>
      <dgm:t>
        <a:bodyPr/>
        <a:lstStyle/>
        <a:p>
          <a:r>
            <a:rPr lang="en-GB" dirty="0" smtClean="0"/>
            <a:t>Sliding Mesh</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19C21121-7F7C-46CB-BB3A-5334F6B6F334}">
      <dgm:prSet/>
      <dgm:spPr>
        <a:solidFill>
          <a:schemeClr val="bg1"/>
        </a:solidFill>
      </dgm:spPr>
      <dgm:t>
        <a:bodyPr/>
        <a:lstStyle/>
        <a:p>
          <a:r>
            <a:rPr lang="en-GB" b="0" i="0" dirty="0" smtClean="0"/>
            <a:t>Solve &amp; </a:t>
          </a:r>
          <a:r>
            <a:rPr lang="en-GB" b="0" i="0" dirty="0" err="1" smtClean="0"/>
            <a:t>Postpro</a:t>
          </a:r>
          <a:endParaRPr lang="en-GB" b="0" i="0" dirty="0"/>
        </a:p>
      </dgm:t>
    </dgm:pt>
    <dgm:pt modelId="{C2E47856-C575-462B-A77A-FF01A02988AE}" type="parTrans" cxnId="{BABDEA28-E68D-4921-96F7-74CEBCBE888C}">
      <dgm:prSet/>
      <dgm:spPr/>
      <dgm:t>
        <a:bodyPr/>
        <a:lstStyle/>
        <a:p>
          <a:endParaRPr lang="en-GB"/>
        </a:p>
      </dgm:t>
    </dgm:pt>
    <dgm:pt modelId="{03C23DBB-91E2-4D1A-83BD-F9C9DD31E6BE}" type="sibTrans" cxnId="{BABDEA28-E68D-4921-96F7-74CEBCBE888C}">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6">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52F8E7C-5C83-45DB-976F-F975F667E1D1}" type="pres">
      <dgm:prSet presAssocID="{19C21121-7F7C-46CB-BB3A-5334F6B6F334}" presName="parTxOnly" presStyleLbl="node1" presStyleIdx="2" presStyleCnt="6">
        <dgm:presLayoutVars>
          <dgm:chMax val="0"/>
          <dgm:chPref val="0"/>
          <dgm:bulletEnabled val="1"/>
        </dgm:presLayoutVars>
      </dgm:prSet>
      <dgm:spPr/>
      <dgm:t>
        <a:bodyPr/>
        <a:lstStyle/>
        <a:p>
          <a:endParaRPr lang="en-US"/>
        </a:p>
      </dgm:t>
    </dgm:pt>
    <dgm:pt modelId="{30014A0E-3DEB-42F9-AEB8-E272ED09E186}" type="pres">
      <dgm:prSet presAssocID="{03C23DBB-91E2-4D1A-83BD-F9C9DD31E6BE}" presName="parTxOnlySpace" presStyleCnt="0"/>
      <dgm:spPr/>
    </dgm:pt>
    <dgm:pt modelId="{9976DDF7-D013-49F5-B789-49D934EDF71E}" type="pres">
      <dgm:prSet presAssocID="{A3A3C5FD-5C3B-4918-940C-5BB7C1EF7F53}" presName="parTxOnly" presStyleLbl="node1" presStyleIdx="3" presStyleCnt="6">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dgm:presLayoutVars>
          <dgm:chMax val="0"/>
          <dgm:chPref val="0"/>
          <dgm:bulletEnabled val="1"/>
        </dgm:presLayoutVars>
      </dgm:prSet>
      <dgm:spPr/>
      <dgm:t>
        <a:bodyPr/>
        <a:lstStyle/>
        <a:p>
          <a:endParaRPr lang="en-GB"/>
        </a:p>
      </dgm:t>
    </dgm:pt>
  </dgm:ptLst>
  <dgm:cxnLst>
    <dgm:cxn modelId="{5104E117-105B-4130-81FF-A870DBD4C7B5}" type="presOf" srcId="{70C007BB-C19E-48C2-871F-E8BBB9C2A0D0}" destId="{76027689-6728-4D3E-A9AD-E090290397D4}" srcOrd="0" destOrd="0" presId="urn:microsoft.com/office/officeart/2005/8/layout/chevron1"/>
    <dgm:cxn modelId="{2698CAF4-7EAA-4F05-BE9C-C5A9B1C0BAE1}" srcId="{A9841C65-EC15-46CF-9BC7-F0C405260D6B}" destId="{A3A3C5FD-5C3B-4918-940C-5BB7C1EF7F53}" srcOrd="3" destOrd="0" parTransId="{3ED27AF5-327C-49AE-BA7A-A65F50C11C7B}" sibTransId="{EFA477D9-37A7-4F50-9218-594566755931}"/>
    <dgm:cxn modelId="{E87D411F-FE96-4A63-A256-AC259FB3D638}" srcId="{A9841C65-EC15-46CF-9BC7-F0C405260D6B}" destId="{388B23E1-4AFE-4322-8C88-3120A1EBE57A}" srcOrd="1" destOrd="0" parTransId="{F10BF16A-C2C9-438C-A927-8E1115531FBD}" sibTransId="{6E8C4058-D0B6-4B5B-90DB-D3DBB1690C43}"/>
    <dgm:cxn modelId="{498067FE-9C2F-4156-B1B3-E09CFCC6F8CC}" type="presOf" srcId="{A3A3C5FD-5C3B-4918-940C-5BB7C1EF7F53}" destId="{9976DDF7-D013-49F5-B789-49D934EDF71E}" srcOrd="0" destOrd="0" presId="urn:microsoft.com/office/officeart/2005/8/layout/chevron1"/>
    <dgm:cxn modelId="{8BF7BBA2-EF98-47CB-BA60-070013BF2B2B}" srcId="{A9841C65-EC15-46CF-9BC7-F0C405260D6B}" destId="{70C007BB-C19E-48C2-871F-E8BBB9C2A0D0}" srcOrd="4" destOrd="0" parTransId="{D3995B7A-6062-4EA2-A8FB-0328667F10D8}" sibTransId="{A5D9F9A8-5BA6-4F44-9AC9-D6B7C81C24BD}"/>
    <dgm:cxn modelId="{C9C62B34-856E-4EFF-8E9D-01DAF1862989}" type="presOf" srcId="{F6E9037D-40FC-48C8-963B-46E4CED5E8B9}" destId="{3D2C36CF-3FF3-411E-A7DE-7F310ACDAD96}" srcOrd="0" destOrd="0" presId="urn:microsoft.com/office/officeart/2005/8/layout/chevron1"/>
    <dgm:cxn modelId="{0275A5F8-8159-49AA-839F-7F5B51A80A8F}" srcId="{A9841C65-EC15-46CF-9BC7-F0C405260D6B}" destId="{F6E9037D-40FC-48C8-963B-46E4CED5E8B9}" srcOrd="5" destOrd="0" parTransId="{8DE00472-6377-47A4-BB05-05B9C69E78D3}" sibTransId="{44C9E12B-7336-42DB-8C89-1C95F1A92C0E}"/>
    <dgm:cxn modelId="{BABDEA28-E68D-4921-96F7-74CEBCBE888C}" srcId="{A9841C65-EC15-46CF-9BC7-F0C405260D6B}" destId="{19C21121-7F7C-46CB-BB3A-5334F6B6F334}" srcOrd="2" destOrd="0" parTransId="{C2E47856-C575-462B-A77A-FF01A02988AE}" sibTransId="{03C23DBB-91E2-4D1A-83BD-F9C9DD31E6BE}"/>
    <dgm:cxn modelId="{7D67D893-BB06-47F2-AD82-2E820C45CD95}" type="presOf" srcId="{388B23E1-4AFE-4322-8C88-3120A1EBE57A}" destId="{DD63D3A0-3674-4372-9D3F-662D85DDF1E5}" srcOrd="0" destOrd="0" presId="urn:microsoft.com/office/officeart/2005/8/layout/chevron1"/>
    <dgm:cxn modelId="{395ECB80-AF2C-4E3A-9AF3-24154EDFA629}" type="presOf" srcId="{19C21121-7F7C-46CB-BB3A-5334F6B6F334}" destId="{952F8E7C-5C83-45DB-976F-F975F667E1D1}"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01E432B7-8652-4DCA-A94E-A4E35697C311}" type="presOf" srcId="{A9841C65-EC15-46CF-9BC7-F0C405260D6B}" destId="{54E7CE06-D4FF-44DC-BA80-A72DDE3BAB5B}" srcOrd="0" destOrd="0" presId="urn:microsoft.com/office/officeart/2005/8/layout/chevron1"/>
    <dgm:cxn modelId="{A3626449-5705-4155-8A64-949C836B8676}" type="presOf" srcId="{B01D76A4-BE90-48FA-BEA6-CCA1265FB65A}" destId="{3CC09D2F-4CAA-486C-A984-D3893371F2D3}" srcOrd="0" destOrd="0" presId="urn:microsoft.com/office/officeart/2005/8/layout/chevron1"/>
    <dgm:cxn modelId="{64EEAAD1-9DEA-42BB-B140-F975A1838CBA}" type="presParOf" srcId="{54E7CE06-D4FF-44DC-BA80-A72DDE3BAB5B}" destId="{3CC09D2F-4CAA-486C-A984-D3893371F2D3}" srcOrd="0" destOrd="0" presId="urn:microsoft.com/office/officeart/2005/8/layout/chevron1"/>
    <dgm:cxn modelId="{4CABFE07-9E5B-4097-A238-D3C677699BD5}" type="presParOf" srcId="{54E7CE06-D4FF-44DC-BA80-A72DDE3BAB5B}" destId="{21CA405F-D4DB-4D5A-8179-1A10729E8023}" srcOrd="1" destOrd="0" presId="urn:microsoft.com/office/officeart/2005/8/layout/chevron1"/>
    <dgm:cxn modelId="{1FCC17CC-354C-4E1B-BD1F-C04D6E19D926}" type="presParOf" srcId="{54E7CE06-D4FF-44DC-BA80-A72DDE3BAB5B}" destId="{DD63D3A0-3674-4372-9D3F-662D85DDF1E5}" srcOrd="2" destOrd="0" presId="urn:microsoft.com/office/officeart/2005/8/layout/chevron1"/>
    <dgm:cxn modelId="{2D8B0F49-375C-40C9-A944-3C0D3562ACA2}" type="presParOf" srcId="{54E7CE06-D4FF-44DC-BA80-A72DDE3BAB5B}" destId="{D8AC116B-D607-488C-8806-D04AD1D9988B}" srcOrd="3" destOrd="0" presId="urn:microsoft.com/office/officeart/2005/8/layout/chevron1"/>
    <dgm:cxn modelId="{89B09466-2305-4B1A-A135-F86F68EC37E4}" type="presParOf" srcId="{54E7CE06-D4FF-44DC-BA80-A72DDE3BAB5B}" destId="{952F8E7C-5C83-45DB-976F-F975F667E1D1}" srcOrd="4" destOrd="0" presId="urn:microsoft.com/office/officeart/2005/8/layout/chevron1"/>
    <dgm:cxn modelId="{236C418B-A291-4C29-864A-15A83C78E0C6}" type="presParOf" srcId="{54E7CE06-D4FF-44DC-BA80-A72DDE3BAB5B}" destId="{30014A0E-3DEB-42F9-AEB8-E272ED09E186}" srcOrd="5" destOrd="0" presId="urn:microsoft.com/office/officeart/2005/8/layout/chevron1"/>
    <dgm:cxn modelId="{5587D615-3BD2-420D-B58B-DEBEDB548AFE}" type="presParOf" srcId="{54E7CE06-D4FF-44DC-BA80-A72DDE3BAB5B}" destId="{9976DDF7-D013-49F5-B789-49D934EDF71E}" srcOrd="6" destOrd="0" presId="urn:microsoft.com/office/officeart/2005/8/layout/chevron1"/>
    <dgm:cxn modelId="{864CF144-F9F1-462B-8175-C75349F88735}" type="presParOf" srcId="{54E7CE06-D4FF-44DC-BA80-A72DDE3BAB5B}" destId="{E83193F2-1805-469B-AC4D-BAD52750E6F6}" srcOrd="7" destOrd="0" presId="urn:microsoft.com/office/officeart/2005/8/layout/chevron1"/>
    <dgm:cxn modelId="{81401ED9-BB74-4223-8127-956A66757A8B}" type="presParOf" srcId="{54E7CE06-D4FF-44DC-BA80-A72DDE3BAB5B}" destId="{76027689-6728-4D3E-A9AD-E090290397D4}" srcOrd="8" destOrd="0" presId="urn:microsoft.com/office/officeart/2005/8/layout/chevron1"/>
    <dgm:cxn modelId="{542D1A8A-BAD3-4AAB-8D56-1FCEAD0B3AB6}" type="presParOf" srcId="{54E7CE06-D4FF-44DC-BA80-A72DDE3BAB5B}" destId="{85524185-C41C-4AD3-A4B1-53764635B2F1}" srcOrd="9" destOrd="0" presId="urn:microsoft.com/office/officeart/2005/8/layout/chevron1"/>
    <dgm:cxn modelId="{DDF7B268-8483-4F93-B68A-379FF481076A}"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accent2"/>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a:solidFill>
          <a:srgbClr val="FFFF00"/>
        </a:solidFill>
      </dgm:spPr>
      <dgm:t>
        <a:bodyPr/>
        <a:lstStyle/>
        <a:p>
          <a:r>
            <a:rPr lang="en-GB" dirty="0" smtClean="0"/>
            <a:t>MRF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Solve &amp; </a:t>
          </a:r>
          <a:r>
            <a:rPr lang="en-GB" dirty="0" err="1" smtClean="0"/>
            <a:t>Postpro</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Sliding Mesh</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19C21121-7F7C-46CB-BB3A-5334F6B6F334}">
      <dgm:prSet/>
      <dgm:spPr/>
      <dgm:t>
        <a:bodyPr/>
        <a:lstStyle/>
        <a:p>
          <a:r>
            <a:rPr lang="en-GB" b="0" i="0" dirty="0" smtClean="0"/>
            <a:t>Solve &amp; </a:t>
          </a:r>
          <a:r>
            <a:rPr lang="en-GB" b="0" i="0" dirty="0" err="1" smtClean="0"/>
            <a:t>Postpro</a:t>
          </a:r>
          <a:endParaRPr lang="en-GB" b="0" i="0" dirty="0"/>
        </a:p>
      </dgm:t>
    </dgm:pt>
    <dgm:pt modelId="{C2E47856-C575-462B-A77A-FF01A02988AE}" type="parTrans" cxnId="{BABDEA28-E68D-4921-96F7-74CEBCBE888C}">
      <dgm:prSet/>
      <dgm:spPr/>
      <dgm:t>
        <a:bodyPr/>
        <a:lstStyle/>
        <a:p>
          <a:endParaRPr lang="en-GB"/>
        </a:p>
      </dgm:t>
    </dgm:pt>
    <dgm:pt modelId="{03C23DBB-91E2-4D1A-83BD-F9C9DD31E6BE}" type="sibTrans" cxnId="{BABDEA28-E68D-4921-96F7-74CEBCBE888C}">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6">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52F8E7C-5C83-45DB-976F-F975F667E1D1}" type="pres">
      <dgm:prSet presAssocID="{19C21121-7F7C-46CB-BB3A-5334F6B6F334}" presName="parTxOnly" presStyleLbl="node1" presStyleIdx="2" presStyleCnt="6">
        <dgm:presLayoutVars>
          <dgm:chMax val="0"/>
          <dgm:chPref val="0"/>
          <dgm:bulletEnabled val="1"/>
        </dgm:presLayoutVars>
      </dgm:prSet>
      <dgm:spPr/>
      <dgm:t>
        <a:bodyPr/>
        <a:lstStyle/>
        <a:p>
          <a:endParaRPr lang="en-US"/>
        </a:p>
      </dgm:t>
    </dgm:pt>
    <dgm:pt modelId="{30014A0E-3DEB-42F9-AEB8-E272ED09E186}" type="pres">
      <dgm:prSet presAssocID="{03C23DBB-91E2-4D1A-83BD-F9C9DD31E6BE}" presName="parTxOnlySpace" presStyleCnt="0"/>
      <dgm:spPr/>
    </dgm:pt>
    <dgm:pt modelId="{9976DDF7-D013-49F5-B789-49D934EDF71E}" type="pres">
      <dgm:prSet presAssocID="{A3A3C5FD-5C3B-4918-940C-5BB7C1EF7F53}" presName="parTxOnly" presStyleLbl="node1" presStyleIdx="3" presStyleCnt="6">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dgm:presLayoutVars>
          <dgm:chMax val="0"/>
          <dgm:chPref val="0"/>
          <dgm:bulletEnabled val="1"/>
        </dgm:presLayoutVars>
      </dgm:prSet>
      <dgm:spPr/>
      <dgm:t>
        <a:bodyPr/>
        <a:lstStyle/>
        <a:p>
          <a:endParaRPr lang="en-GB"/>
        </a:p>
      </dgm:t>
    </dgm:pt>
  </dgm:ptLst>
  <dgm:cxnLst>
    <dgm:cxn modelId="{2698CAF4-7EAA-4F05-BE9C-C5A9B1C0BAE1}" srcId="{A9841C65-EC15-46CF-9BC7-F0C405260D6B}" destId="{A3A3C5FD-5C3B-4918-940C-5BB7C1EF7F53}" srcOrd="3" destOrd="0" parTransId="{3ED27AF5-327C-49AE-BA7A-A65F50C11C7B}" sibTransId="{EFA477D9-37A7-4F50-9218-594566755931}"/>
    <dgm:cxn modelId="{E87D411F-FE96-4A63-A256-AC259FB3D638}" srcId="{A9841C65-EC15-46CF-9BC7-F0C405260D6B}" destId="{388B23E1-4AFE-4322-8C88-3120A1EBE57A}" srcOrd="1" destOrd="0" parTransId="{F10BF16A-C2C9-438C-A927-8E1115531FBD}" sibTransId="{6E8C4058-D0B6-4B5B-90DB-D3DBB1690C43}"/>
    <dgm:cxn modelId="{8BF7BBA2-EF98-47CB-BA60-070013BF2B2B}" srcId="{A9841C65-EC15-46CF-9BC7-F0C405260D6B}" destId="{70C007BB-C19E-48C2-871F-E8BBB9C2A0D0}" srcOrd="4" destOrd="0" parTransId="{D3995B7A-6062-4EA2-A8FB-0328667F10D8}" sibTransId="{A5D9F9A8-5BA6-4F44-9AC9-D6B7C81C24BD}"/>
    <dgm:cxn modelId="{26D9D4E8-A592-4DB3-8592-A9112E4DDE73}" type="presOf" srcId="{388B23E1-4AFE-4322-8C88-3120A1EBE57A}" destId="{DD63D3A0-3674-4372-9D3F-662D85DDF1E5}" srcOrd="0" destOrd="0" presId="urn:microsoft.com/office/officeart/2005/8/layout/chevron1"/>
    <dgm:cxn modelId="{F8598B4D-EC4B-4754-AE4C-CDFEA35719CF}" type="presOf" srcId="{B01D76A4-BE90-48FA-BEA6-CCA1265FB65A}" destId="{3CC09D2F-4CAA-486C-A984-D3893371F2D3}" srcOrd="0" destOrd="0" presId="urn:microsoft.com/office/officeart/2005/8/layout/chevron1"/>
    <dgm:cxn modelId="{0275A5F8-8159-49AA-839F-7F5B51A80A8F}" srcId="{A9841C65-EC15-46CF-9BC7-F0C405260D6B}" destId="{F6E9037D-40FC-48C8-963B-46E4CED5E8B9}" srcOrd="5" destOrd="0" parTransId="{8DE00472-6377-47A4-BB05-05B9C69E78D3}" sibTransId="{44C9E12B-7336-42DB-8C89-1C95F1A92C0E}"/>
    <dgm:cxn modelId="{E81DCD8C-640C-461F-82E9-682B59131200}" type="presOf" srcId="{19C21121-7F7C-46CB-BB3A-5334F6B6F334}" destId="{952F8E7C-5C83-45DB-976F-F975F667E1D1}" srcOrd="0" destOrd="0" presId="urn:microsoft.com/office/officeart/2005/8/layout/chevron1"/>
    <dgm:cxn modelId="{BABDEA28-E68D-4921-96F7-74CEBCBE888C}" srcId="{A9841C65-EC15-46CF-9BC7-F0C405260D6B}" destId="{19C21121-7F7C-46CB-BB3A-5334F6B6F334}" srcOrd="2" destOrd="0" parTransId="{C2E47856-C575-462B-A77A-FF01A02988AE}" sibTransId="{03C23DBB-91E2-4D1A-83BD-F9C9DD31E6BE}"/>
    <dgm:cxn modelId="{7E5F94EC-A03E-4BED-8B73-81D9586B26A7}" type="presOf" srcId="{70C007BB-C19E-48C2-871F-E8BBB9C2A0D0}" destId="{76027689-6728-4D3E-A9AD-E090290397D4}" srcOrd="0" destOrd="0" presId="urn:microsoft.com/office/officeart/2005/8/layout/chevron1"/>
    <dgm:cxn modelId="{8D0B26CE-3396-44EC-8F0D-B1A341871866}" type="presOf" srcId="{A3A3C5FD-5C3B-4918-940C-5BB7C1EF7F53}" destId="{9976DDF7-D013-49F5-B789-49D934EDF71E}"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5A9BC2BC-C4CA-4550-B286-2BB8785F79D9}" type="presOf" srcId="{F6E9037D-40FC-48C8-963B-46E4CED5E8B9}" destId="{3D2C36CF-3FF3-411E-A7DE-7F310ACDAD96}" srcOrd="0" destOrd="0" presId="urn:microsoft.com/office/officeart/2005/8/layout/chevron1"/>
    <dgm:cxn modelId="{CF001B4F-8D1E-45E5-837F-17F1438FD8B9}" type="presOf" srcId="{A9841C65-EC15-46CF-9BC7-F0C405260D6B}" destId="{54E7CE06-D4FF-44DC-BA80-A72DDE3BAB5B}" srcOrd="0" destOrd="0" presId="urn:microsoft.com/office/officeart/2005/8/layout/chevron1"/>
    <dgm:cxn modelId="{1AA838EA-8010-4DD8-8412-74592695AE73}" type="presParOf" srcId="{54E7CE06-D4FF-44DC-BA80-A72DDE3BAB5B}" destId="{3CC09D2F-4CAA-486C-A984-D3893371F2D3}" srcOrd="0" destOrd="0" presId="urn:microsoft.com/office/officeart/2005/8/layout/chevron1"/>
    <dgm:cxn modelId="{65B6698D-281D-443F-AC0B-CF7BC46C9141}" type="presParOf" srcId="{54E7CE06-D4FF-44DC-BA80-A72DDE3BAB5B}" destId="{21CA405F-D4DB-4D5A-8179-1A10729E8023}" srcOrd="1" destOrd="0" presId="urn:microsoft.com/office/officeart/2005/8/layout/chevron1"/>
    <dgm:cxn modelId="{FAB1C178-41AF-4980-9CA7-2CAE2AFEA4CA}" type="presParOf" srcId="{54E7CE06-D4FF-44DC-BA80-A72DDE3BAB5B}" destId="{DD63D3A0-3674-4372-9D3F-662D85DDF1E5}" srcOrd="2" destOrd="0" presId="urn:microsoft.com/office/officeart/2005/8/layout/chevron1"/>
    <dgm:cxn modelId="{15BC6666-0FF3-4D1A-87A1-3FAFAE038EE6}" type="presParOf" srcId="{54E7CE06-D4FF-44DC-BA80-A72DDE3BAB5B}" destId="{D8AC116B-D607-488C-8806-D04AD1D9988B}" srcOrd="3" destOrd="0" presId="urn:microsoft.com/office/officeart/2005/8/layout/chevron1"/>
    <dgm:cxn modelId="{6200BA8C-D1A1-499A-AD9B-08FC9F97252F}" type="presParOf" srcId="{54E7CE06-D4FF-44DC-BA80-A72DDE3BAB5B}" destId="{952F8E7C-5C83-45DB-976F-F975F667E1D1}" srcOrd="4" destOrd="0" presId="urn:microsoft.com/office/officeart/2005/8/layout/chevron1"/>
    <dgm:cxn modelId="{290387C2-69B5-4395-AD7B-23B35A8D0EB2}" type="presParOf" srcId="{54E7CE06-D4FF-44DC-BA80-A72DDE3BAB5B}" destId="{30014A0E-3DEB-42F9-AEB8-E272ED09E186}" srcOrd="5" destOrd="0" presId="urn:microsoft.com/office/officeart/2005/8/layout/chevron1"/>
    <dgm:cxn modelId="{BB5D41E7-3121-4527-BEB6-B8BD36BADDD2}" type="presParOf" srcId="{54E7CE06-D4FF-44DC-BA80-A72DDE3BAB5B}" destId="{9976DDF7-D013-49F5-B789-49D934EDF71E}" srcOrd="6" destOrd="0" presId="urn:microsoft.com/office/officeart/2005/8/layout/chevron1"/>
    <dgm:cxn modelId="{F2A1AB0B-D165-44B4-990E-584F7678CE6F}" type="presParOf" srcId="{54E7CE06-D4FF-44DC-BA80-A72DDE3BAB5B}" destId="{E83193F2-1805-469B-AC4D-BAD52750E6F6}" srcOrd="7" destOrd="0" presId="urn:microsoft.com/office/officeart/2005/8/layout/chevron1"/>
    <dgm:cxn modelId="{B01D4892-0852-4BA8-A6D1-EC9FACEA22DC}" type="presParOf" srcId="{54E7CE06-D4FF-44DC-BA80-A72DDE3BAB5B}" destId="{76027689-6728-4D3E-A9AD-E090290397D4}" srcOrd="8" destOrd="0" presId="urn:microsoft.com/office/officeart/2005/8/layout/chevron1"/>
    <dgm:cxn modelId="{448D798C-E211-4584-BE9E-9C6033055FFB}" type="presParOf" srcId="{54E7CE06-D4FF-44DC-BA80-A72DDE3BAB5B}" destId="{85524185-C41C-4AD3-A4B1-53764635B2F1}" srcOrd="9" destOrd="0" presId="urn:microsoft.com/office/officeart/2005/8/layout/chevron1"/>
    <dgm:cxn modelId="{1EABA417-AD47-461C-8F8F-E88AB19BF6E0}"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accent2"/>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a:solidFill>
          <a:srgbClr val="FFFF00"/>
        </a:solidFill>
      </dgm:spPr>
      <dgm:t>
        <a:bodyPr/>
        <a:lstStyle/>
        <a:p>
          <a:r>
            <a:rPr lang="en-GB" dirty="0" smtClean="0"/>
            <a:t>MRF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Solve &amp; </a:t>
          </a:r>
          <a:r>
            <a:rPr lang="en-GB" dirty="0" err="1" smtClean="0"/>
            <a:t>Postpro</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Sliding Mesh</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19C21121-7F7C-46CB-BB3A-5334F6B6F334}">
      <dgm:prSet/>
      <dgm:spPr/>
      <dgm:t>
        <a:bodyPr/>
        <a:lstStyle/>
        <a:p>
          <a:r>
            <a:rPr lang="en-GB" b="0" i="0" dirty="0" smtClean="0"/>
            <a:t>Solve &amp; </a:t>
          </a:r>
          <a:r>
            <a:rPr lang="en-GB" b="0" i="0" dirty="0" err="1" smtClean="0"/>
            <a:t>Postpro</a:t>
          </a:r>
          <a:endParaRPr lang="en-GB" b="0" i="0" dirty="0"/>
        </a:p>
      </dgm:t>
    </dgm:pt>
    <dgm:pt modelId="{C2E47856-C575-462B-A77A-FF01A02988AE}" type="parTrans" cxnId="{BABDEA28-E68D-4921-96F7-74CEBCBE888C}">
      <dgm:prSet/>
      <dgm:spPr/>
      <dgm:t>
        <a:bodyPr/>
        <a:lstStyle/>
        <a:p>
          <a:endParaRPr lang="en-GB"/>
        </a:p>
      </dgm:t>
    </dgm:pt>
    <dgm:pt modelId="{03C23DBB-91E2-4D1A-83BD-F9C9DD31E6BE}" type="sibTrans" cxnId="{BABDEA28-E68D-4921-96F7-74CEBCBE888C}">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6">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52F8E7C-5C83-45DB-976F-F975F667E1D1}" type="pres">
      <dgm:prSet presAssocID="{19C21121-7F7C-46CB-BB3A-5334F6B6F334}" presName="parTxOnly" presStyleLbl="node1" presStyleIdx="2" presStyleCnt="6">
        <dgm:presLayoutVars>
          <dgm:chMax val="0"/>
          <dgm:chPref val="0"/>
          <dgm:bulletEnabled val="1"/>
        </dgm:presLayoutVars>
      </dgm:prSet>
      <dgm:spPr/>
      <dgm:t>
        <a:bodyPr/>
        <a:lstStyle/>
        <a:p>
          <a:endParaRPr lang="en-US"/>
        </a:p>
      </dgm:t>
    </dgm:pt>
    <dgm:pt modelId="{30014A0E-3DEB-42F9-AEB8-E272ED09E186}" type="pres">
      <dgm:prSet presAssocID="{03C23DBB-91E2-4D1A-83BD-F9C9DD31E6BE}" presName="parTxOnlySpace" presStyleCnt="0"/>
      <dgm:spPr/>
    </dgm:pt>
    <dgm:pt modelId="{9976DDF7-D013-49F5-B789-49D934EDF71E}" type="pres">
      <dgm:prSet presAssocID="{A3A3C5FD-5C3B-4918-940C-5BB7C1EF7F53}" presName="parTxOnly" presStyleLbl="node1" presStyleIdx="3" presStyleCnt="6">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dgm:presLayoutVars>
          <dgm:chMax val="0"/>
          <dgm:chPref val="0"/>
          <dgm:bulletEnabled val="1"/>
        </dgm:presLayoutVars>
      </dgm:prSet>
      <dgm:spPr/>
      <dgm:t>
        <a:bodyPr/>
        <a:lstStyle/>
        <a:p>
          <a:endParaRPr lang="en-GB"/>
        </a:p>
      </dgm:t>
    </dgm:pt>
  </dgm:ptLst>
  <dgm:cxnLst>
    <dgm:cxn modelId="{46A9BF57-576B-439B-BE45-E1B632B5E926}" type="presOf" srcId="{A3A3C5FD-5C3B-4918-940C-5BB7C1EF7F53}" destId="{9976DDF7-D013-49F5-B789-49D934EDF71E}" srcOrd="0" destOrd="0" presId="urn:microsoft.com/office/officeart/2005/8/layout/chevron1"/>
    <dgm:cxn modelId="{2698CAF4-7EAA-4F05-BE9C-C5A9B1C0BAE1}" srcId="{A9841C65-EC15-46CF-9BC7-F0C405260D6B}" destId="{A3A3C5FD-5C3B-4918-940C-5BB7C1EF7F53}" srcOrd="3" destOrd="0" parTransId="{3ED27AF5-327C-49AE-BA7A-A65F50C11C7B}" sibTransId="{EFA477D9-37A7-4F50-9218-594566755931}"/>
    <dgm:cxn modelId="{B41839CD-D17A-47AE-B262-16EB3A602402}" type="presOf" srcId="{F6E9037D-40FC-48C8-963B-46E4CED5E8B9}" destId="{3D2C36CF-3FF3-411E-A7DE-7F310ACDAD96}" srcOrd="0" destOrd="0" presId="urn:microsoft.com/office/officeart/2005/8/layout/chevron1"/>
    <dgm:cxn modelId="{E87D411F-FE96-4A63-A256-AC259FB3D638}" srcId="{A9841C65-EC15-46CF-9BC7-F0C405260D6B}" destId="{388B23E1-4AFE-4322-8C88-3120A1EBE57A}" srcOrd="1" destOrd="0" parTransId="{F10BF16A-C2C9-438C-A927-8E1115531FBD}" sibTransId="{6E8C4058-D0B6-4B5B-90DB-D3DBB1690C43}"/>
    <dgm:cxn modelId="{8BF7BBA2-EF98-47CB-BA60-070013BF2B2B}" srcId="{A9841C65-EC15-46CF-9BC7-F0C405260D6B}" destId="{70C007BB-C19E-48C2-871F-E8BBB9C2A0D0}" srcOrd="4" destOrd="0" parTransId="{D3995B7A-6062-4EA2-A8FB-0328667F10D8}" sibTransId="{A5D9F9A8-5BA6-4F44-9AC9-D6B7C81C24BD}"/>
    <dgm:cxn modelId="{2D14A19A-70F8-41EB-BADF-B2FC052EFAA6}" type="presOf" srcId="{388B23E1-4AFE-4322-8C88-3120A1EBE57A}" destId="{DD63D3A0-3674-4372-9D3F-662D85DDF1E5}" srcOrd="0" destOrd="0" presId="urn:microsoft.com/office/officeart/2005/8/layout/chevron1"/>
    <dgm:cxn modelId="{837A030A-06D7-473F-9A0B-AB9139AC730A}" type="presOf" srcId="{A9841C65-EC15-46CF-9BC7-F0C405260D6B}" destId="{54E7CE06-D4FF-44DC-BA80-A72DDE3BAB5B}" srcOrd="0" destOrd="0" presId="urn:microsoft.com/office/officeart/2005/8/layout/chevron1"/>
    <dgm:cxn modelId="{0275A5F8-8159-49AA-839F-7F5B51A80A8F}" srcId="{A9841C65-EC15-46CF-9BC7-F0C405260D6B}" destId="{F6E9037D-40FC-48C8-963B-46E4CED5E8B9}" srcOrd="5" destOrd="0" parTransId="{8DE00472-6377-47A4-BB05-05B9C69E78D3}" sibTransId="{44C9E12B-7336-42DB-8C89-1C95F1A92C0E}"/>
    <dgm:cxn modelId="{BABDEA28-E68D-4921-96F7-74CEBCBE888C}" srcId="{A9841C65-EC15-46CF-9BC7-F0C405260D6B}" destId="{19C21121-7F7C-46CB-BB3A-5334F6B6F334}" srcOrd="2" destOrd="0" parTransId="{C2E47856-C575-462B-A77A-FF01A02988AE}" sibTransId="{03C23DBB-91E2-4D1A-83BD-F9C9DD31E6BE}"/>
    <dgm:cxn modelId="{470ACE68-9FAF-45C6-AD7C-2B780151B338}" type="presOf" srcId="{70C007BB-C19E-48C2-871F-E8BBB9C2A0D0}" destId="{76027689-6728-4D3E-A9AD-E090290397D4}" srcOrd="0" destOrd="0" presId="urn:microsoft.com/office/officeart/2005/8/layout/chevron1"/>
    <dgm:cxn modelId="{7DEF0F7E-5536-4952-A9F9-D72FAA2AF9CB}" type="presOf" srcId="{B01D76A4-BE90-48FA-BEA6-CCA1265FB65A}" destId="{3CC09D2F-4CAA-486C-A984-D3893371F2D3}" srcOrd="0" destOrd="0" presId="urn:microsoft.com/office/officeart/2005/8/layout/chevron1"/>
    <dgm:cxn modelId="{CB5162E4-45C4-4726-A8DF-531929DDEB40}" type="presOf" srcId="{19C21121-7F7C-46CB-BB3A-5334F6B6F334}" destId="{952F8E7C-5C83-45DB-976F-F975F667E1D1}"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F7C8EF78-BED9-463F-807B-F39A9EC3A668}" type="presParOf" srcId="{54E7CE06-D4FF-44DC-BA80-A72DDE3BAB5B}" destId="{3CC09D2F-4CAA-486C-A984-D3893371F2D3}" srcOrd="0" destOrd="0" presId="urn:microsoft.com/office/officeart/2005/8/layout/chevron1"/>
    <dgm:cxn modelId="{051757B2-F33B-4F8C-96DC-2147BCA92620}" type="presParOf" srcId="{54E7CE06-D4FF-44DC-BA80-A72DDE3BAB5B}" destId="{21CA405F-D4DB-4D5A-8179-1A10729E8023}" srcOrd="1" destOrd="0" presId="urn:microsoft.com/office/officeart/2005/8/layout/chevron1"/>
    <dgm:cxn modelId="{77CA8D20-11DC-42CD-ADF3-EA74D1B4BAB6}" type="presParOf" srcId="{54E7CE06-D4FF-44DC-BA80-A72DDE3BAB5B}" destId="{DD63D3A0-3674-4372-9D3F-662D85DDF1E5}" srcOrd="2" destOrd="0" presId="urn:microsoft.com/office/officeart/2005/8/layout/chevron1"/>
    <dgm:cxn modelId="{D1BD7AEF-B4C2-438A-9E0D-FCC89651EE79}" type="presParOf" srcId="{54E7CE06-D4FF-44DC-BA80-A72DDE3BAB5B}" destId="{D8AC116B-D607-488C-8806-D04AD1D9988B}" srcOrd="3" destOrd="0" presId="urn:microsoft.com/office/officeart/2005/8/layout/chevron1"/>
    <dgm:cxn modelId="{6838CD75-7BF8-4065-A7FC-8A94B8BEF01D}" type="presParOf" srcId="{54E7CE06-D4FF-44DC-BA80-A72DDE3BAB5B}" destId="{952F8E7C-5C83-45DB-976F-F975F667E1D1}" srcOrd="4" destOrd="0" presId="urn:microsoft.com/office/officeart/2005/8/layout/chevron1"/>
    <dgm:cxn modelId="{6DBAA873-4A95-4BE1-BB04-EA65C39450CD}" type="presParOf" srcId="{54E7CE06-D4FF-44DC-BA80-A72DDE3BAB5B}" destId="{30014A0E-3DEB-42F9-AEB8-E272ED09E186}" srcOrd="5" destOrd="0" presId="urn:microsoft.com/office/officeart/2005/8/layout/chevron1"/>
    <dgm:cxn modelId="{63439FE3-BA2A-4BA7-BE0F-2B03BC5AEFE4}" type="presParOf" srcId="{54E7CE06-D4FF-44DC-BA80-A72DDE3BAB5B}" destId="{9976DDF7-D013-49F5-B789-49D934EDF71E}" srcOrd="6" destOrd="0" presId="urn:microsoft.com/office/officeart/2005/8/layout/chevron1"/>
    <dgm:cxn modelId="{AAE30CAF-F5E2-4B82-8CE1-B9E2955D2319}" type="presParOf" srcId="{54E7CE06-D4FF-44DC-BA80-A72DDE3BAB5B}" destId="{E83193F2-1805-469B-AC4D-BAD52750E6F6}" srcOrd="7" destOrd="0" presId="urn:microsoft.com/office/officeart/2005/8/layout/chevron1"/>
    <dgm:cxn modelId="{30B26E42-13C2-4F54-BA73-150F6C42A020}" type="presParOf" srcId="{54E7CE06-D4FF-44DC-BA80-A72DDE3BAB5B}" destId="{76027689-6728-4D3E-A9AD-E090290397D4}" srcOrd="8" destOrd="0" presId="urn:microsoft.com/office/officeart/2005/8/layout/chevron1"/>
    <dgm:cxn modelId="{7A764F08-860F-43EA-90A0-860585CAB8EA}" type="presParOf" srcId="{54E7CE06-D4FF-44DC-BA80-A72DDE3BAB5B}" destId="{85524185-C41C-4AD3-A4B1-53764635B2F1}" srcOrd="9" destOrd="0" presId="urn:microsoft.com/office/officeart/2005/8/layout/chevron1"/>
    <dgm:cxn modelId="{F9174C49-EFAB-4788-AA87-2D1F92DB0D54}"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accent2"/>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a:solidFill>
          <a:srgbClr val="FFFF00"/>
        </a:solidFill>
      </dgm:spPr>
      <dgm:t>
        <a:bodyPr/>
        <a:lstStyle/>
        <a:p>
          <a:r>
            <a:rPr lang="en-GB" dirty="0" smtClean="0"/>
            <a:t>MRF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Solve &amp; </a:t>
          </a:r>
          <a:r>
            <a:rPr lang="en-GB" dirty="0" err="1" smtClean="0"/>
            <a:t>Postpro</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Sliding Mesh</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19C21121-7F7C-46CB-BB3A-5334F6B6F334}">
      <dgm:prSet/>
      <dgm:spPr/>
      <dgm:t>
        <a:bodyPr/>
        <a:lstStyle/>
        <a:p>
          <a:r>
            <a:rPr lang="en-GB" b="0" i="0" dirty="0" smtClean="0"/>
            <a:t>Solve &amp; </a:t>
          </a:r>
          <a:r>
            <a:rPr lang="en-GB" b="0" i="0" dirty="0" err="1" smtClean="0"/>
            <a:t>Postpro</a:t>
          </a:r>
          <a:endParaRPr lang="en-GB" b="0" i="0" dirty="0"/>
        </a:p>
      </dgm:t>
    </dgm:pt>
    <dgm:pt modelId="{C2E47856-C575-462B-A77A-FF01A02988AE}" type="parTrans" cxnId="{BABDEA28-E68D-4921-96F7-74CEBCBE888C}">
      <dgm:prSet/>
      <dgm:spPr/>
      <dgm:t>
        <a:bodyPr/>
        <a:lstStyle/>
        <a:p>
          <a:endParaRPr lang="en-GB"/>
        </a:p>
      </dgm:t>
    </dgm:pt>
    <dgm:pt modelId="{03C23DBB-91E2-4D1A-83BD-F9C9DD31E6BE}" type="sibTrans" cxnId="{BABDEA28-E68D-4921-96F7-74CEBCBE888C}">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6">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52F8E7C-5C83-45DB-976F-F975F667E1D1}" type="pres">
      <dgm:prSet presAssocID="{19C21121-7F7C-46CB-BB3A-5334F6B6F334}" presName="parTxOnly" presStyleLbl="node1" presStyleIdx="2" presStyleCnt="6">
        <dgm:presLayoutVars>
          <dgm:chMax val="0"/>
          <dgm:chPref val="0"/>
          <dgm:bulletEnabled val="1"/>
        </dgm:presLayoutVars>
      </dgm:prSet>
      <dgm:spPr/>
      <dgm:t>
        <a:bodyPr/>
        <a:lstStyle/>
        <a:p>
          <a:endParaRPr lang="en-US"/>
        </a:p>
      </dgm:t>
    </dgm:pt>
    <dgm:pt modelId="{30014A0E-3DEB-42F9-AEB8-E272ED09E186}" type="pres">
      <dgm:prSet presAssocID="{03C23DBB-91E2-4D1A-83BD-F9C9DD31E6BE}" presName="parTxOnlySpace" presStyleCnt="0"/>
      <dgm:spPr/>
    </dgm:pt>
    <dgm:pt modelId="{9976DDF7-D013-49F5-B789-49D934EDF71E}" type="pres">
      <dgm:prSet presAssocID="{A3A3C5FD-5C3B-4918-940C-5BB7C1EF7F53}" presName="parTxOnly" presStyleLbl="node1" presStyleIdx="3" presStyleCnt="6">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dgm:presLayoutVars>
          <dgm:chMax val="0"/>
          <dgm:chPref val="0"/>
          <dgm:bulletEnabled val="1"/>
        </dgm:presLayoutVars>
      </dgm:prSet>
      <dgm:spPr/>
      <dgm:t>
        <a:bodyPr/>
        <a:lstStyle/>
        <a:p>
          <a:endParaRPr lang="en-GB"/>
        </a:p>
      </dgm:t>
    </dgm:pt>
  </dgm:ptLst>
  <dgm:cxnLst>
    <dgm:cxn modelId="{948CD32D-ABA2-416A-87E5-107D9854E719}" type="presOf" srcId="{388B23E1-4AFE-4322-8C88-3120A1EBE57A}" destId="{DD63D3A0-3674-4372-9D3F-662D85DDF1E5}" srcOrd="0" destOrd="0" presId="urn:microsoft.com/office/officeart/2005/8/layout/chevron1"/>
    <dgm:cxn modelId="{2698CAF4-7EAA-4F05-BE9C-C5A9B1C0BAE1}" srcId="{A9841C65-EC15-46CF-9BC7-F0C405260D6B}" destId="{A3A3C5FD-5C3B-4918-940C-5BB7C1EF7F53}" srcOrd="3" destOrd="0" parTransId="{3ED27AF5-327C-49AE-BA7A-A65F50C11C7B}" sibTransId="{EFA477D9-37A7-4F50-9218-594566755931}"/>
    <dgm:cxn modelId="{E87D411F-FE96-4A63-A256-AC259FB3D638}" srcId="{A9841C65-EC15-46CF-9BC7-F0C405260D6B}" destId="{388B23E1-4AFE-4322-8C88-3120A1EBE57A}" srcOrd="1" destOrd="0" parTransId="{F10BF16A-C2C9-438C-A927-8E1115531FBD}" sibTransId="{6E8C4058-D0B6-4B5B-90DB-D3DBB1690C43}"/>
    <dgm:cxn modelId="{E7846F5A-3CA6-4D63-BCAD-37C4D6EC37FB}" type="presOf" srcId="{F6E9037D-40FC-48C8-963B-46E4CED5E8B9}" destId="{3D2C36CF-3FF3-411E-A7DE-7F310ACDAD96}" srcOrd="0" destOrd="0" presId="urn:microsoft.com/office/officeart/2005/8/layout/chevron1"/>
    <dgm:cxn modelId="{29578EF2-0EF3-4A21-8E25-44756D05747B}" type="presOf" srcId="{A9841C65-EC15-46CF-9BC7-F0C405260D6B}" destId="{54E7CE06-D4FF-44DC-BA80-A72DDE3BAB5B}" srcOrd="0" destOrd="0" presId="urn:microsoft.com/office/officeart/2005/8/layout/chevron1"/>
    <dgm:cxn modelId="{8BF7BBA2-EF98-47CB-BA60-070013BF2B2B}" srcId="{A9841C65-EC15-46CF-9BC7-F0C405260D6B}" destId="{70C007BB-C19E-48C2-871F-E8BBB9C2A0D0}" srcOrd="4" destOrd="0" parTransId="{D3995B7A-6062-4EA2-A8FB-0328667F10D8}" sibTransId="{A5D9F9A8-5BA6-4F44-9AC9-D6B7C81C24BD}"/>
    <dgm:cxn modelId="{0275A5F8-8159-49AA-839F-7F5B51A80A8F}" srcId="{A9841C65-EC15-46CF-9BC7-F0C405260D6B}" destId="{F6E9037D-40FC-48C8-963B-46E4CED5E8B9}" srcOrd="5" destOrd="0" parTransId="{8DE00472-6377-47A4-BB05-05B9C69E78D3}" sibTransId="{44C9E12B-7336-42DB-8C89-1C95F1A92C0E}"/>
    <dgm:cxn modelId="{6858E79E-D68F-48F2-9950-9B57EEA1F9C6}" type="presOf" srcId="{19C21121-7F7C-46CB-BB3A-5334F6B6F334}" destId="{952F8E7C-5C83-45DB-976F-F975F667E1D1}" srcOrd="0" destOrd="0" presId="urn:microsoft.com/office/officeart/2005/8/layout/chevron1"/>
    <dgm:cxn modelId="{BABDEA28-E68D-4921-96F7-74CEBCBE888C}" srcId="{A9841C65-EC15-46CF-9BC7-F0C405260D6B}" destId="{19C21121-7F7C-46CB-BB3A-5334F6B6F334}" srcOrd="2" destOrd="0" parTransId="{C2E47856-C575-462B-A77A-FF01A02988AE}" sibTransId="{03C23DBB-91E2-4D1A-83BD-F9C9DD31E6BE}"/>
    <dgm:cxn modelId="{3FB1C960-0396-4B7D-8060-2F1D57316CE6}" type="presOf" srcId="{B01D76A4-BE90-48FA-BEA6-CCA1265FB65A}" destId="{3CC09D2F-4CAA-486C-A984-D3893371F2D3}" srcOrd="0" destOrd="0" presId="urn:microsoft.com/office/officeart/2005/8/layout/chevron1"/>
    <dgm:cxn modelId="{4D9E0D83-AB8B-40E4-91EE-4DC5539C7F15}" type="presOf" srcId="{A3A3C5FD-5C3B-4918-940C-5BB7C1EF7F53}" destId="{9976DDF7-D013-49F5-B789-49D934EDF71E}"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DFB195AC-9352-427D-BF3B-FA01D5DB7331}" type="presOf" srcId="{70C007BB-C19E-48C2-871F-E8BBB9C2A0D0}" destId="{76027689-6728-4D3E-A9AD-E090290397D4}" srcOrd="0" destOrd="0" presId="urn:microsoft.com/office/officeart/2005/8/layout/chevron1"/>
    <dgm:cxn modelId="{E4127FCC-5644-4335-B409-060BE5C82553}" type="presParOf" srcId="{54E7CE06-D4FF-44DC-BA80-A72DDE3BAB5B}" destId="{3CC09D2F-4CAA-486C-A984-D3893371F2D3}" srcOrd="0" destOrd="0" presId="urn:microsoft.com/office/officeart/2005/8/layout/chevron1"/>
    <dgm:cxn modelId="{779C904E-3898-419C-B9E1-329019AFE75B}" type="presParOf" srcId="{54E7CE06-D4FF-44DC-BA80-A72DDE3BAB5B}" destId="{21CA405F-D4DB-4D5A-8179-1A10729E8023}" srcOrd="1" destOrd="0" presId="urn:microsoft.com/office/officeart/2005/8/layout/chevron1"/>
    <dgm:cxn modelId="{B86380E8-5AFF-4921-B014-2008A44C3DC9}" type="presParOf" srcId="{54E7CE06-D4FF-44DC-BA80-A72DDE3BAB5B}" destId="{DD63D3A0-3674-4372-9D3F-662D85DDF1E5}" srcOrd="2" destOrd="0" presId="urn:microsoft.com/office/officeart/2005/8/layout/chevron1"/>
    <dgm:cxn modelId="{0A8CCB9E-5481-49EB-81A1-1FB3916C7277}" type="presParOf" srcId="{54E7CE06-D4FF-44DC-BA80-A72DDE3BAB5B}" destId="{D8AC116B-D607-488C-8806-D04AD1D9988B}" srcOrd="3" destOrd="0" presId="urn:microsoft.com/office/officeart/2005/8/layout/chevron1"/>
    <dgm:cxn modelId="{776EB460-075D-44B9-8B57-35CDC4672F74}" type="presParOf" srcId="{54E7CE06-D4FF-44DC-BA80-A72DDE3BAB5B}" destId="{952F8E7C-5C83-45DB-976F-F975F667E1D1}" srcOrd="4" destOrd="0" presId="urn:microsoft.com/office/officeart/2005/8/layout/chevron1"/>
    <dgm:cxn modelId="{457483D1-77AF-4A0F-BF70-D0FD8888C9BB}" type="presParOf" srcId="{54E7CE06-D4FF-44DC-BA80-A72DDE3BAB5B}" destId="{30014A0E-3DEB-42F9-AEB8-E272ED09E186}" srcOrd="5" destOrd="0" presId="urn:microsoft.com/office/officeart/2005/8/layout/chevron1"/>
    <dgm:cxn modelId="{DC699D0B-3AD1-4285-8163-BB14434E8572}" type="presParOf" srcId="{54E7CE06-D4FF-44DC-BA80-A72DDE3BAB5B}" destId="{9976DDF7-D013-49F5-B789-49D934EDF71E}" srcOrd="6" destOrd="0" presId="urn:microsoft.com/office/officeart/2005/8/layout/chevron1"/>
    <dgm:cxn modelId="{4A6E064B-51D7-4147-98ED-BB2E81CC054E}" type="presParOf" srcId="{54E7CE06-D4FF-44DC-BA80-A72DDE3BAB5B}" destId="{E83193F2-1805-469B-AC4D-BAD52750E6F6}" srcOrd="7" destOrd="0" presId="urn:microsoft.com/office/officeart/2005/8/layout/chevron1"/>
    <dgm:cxn modelId="{694943F6-5F5E-480E-99D6-4557D3598C6A}" type="presParOf" srcId="{54E7CE06-D4FF-44DC-BA80-A72DDE3BAB5B}" destId="{76027689-6728-4D3E-A9AD-E090290397D4}" srcOrd="8" destOrd="0" presId="urn:microsoft.com/office/officeart/2005/8/layout/chevron1"/>
    <dgm:cxn modelId="{37E5972D-647D-48C5-8514-FB6DC5410AFB}" type="presParOf" srcId="{54E7CE06-D4FF-44DC-BA80-A72DDE3BAB5B}" destId="{85524185-C41C-4AD3-A4B1-53764635B2F1}" srcOrd="9" destOrd="0" presId="urn:microsoft.com/office/officeart/2005/8/layout/chevron1"/>
    <dgm:cxn modelId="{C6644BEB-4FB8-4070-B0BB-F847733972CC}"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accent2"/>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a:solidFill>
          <a:srgbClr val="FFFF00"/>
        </a:solidFill>
      </dgm:spPr>
      <dgm:t>
        <a:bodyPr/>
        <a:lstStyle/>
        <a:p>
          <a:r>
            <a:rPr lang="en-GB" dirty="0" smtClean="0"/>
            <a:t>MRF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Solve &amp; </a:t>
          </a:r>
          <a:r>
            <a:rPr lang="en-GB" dirty="0" err="1" smtClean="0"/>
            <a:t>Postpro</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Sliding Mesh</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19C21121-7F7C-46CB-BB3A-5334F6B6F334}">
      <dgm:prSet/>
      <dgm:spPr/>
      <dgm:t>
        <a:bodyPr/>
        <a:lstStyle/>
        <a:p>
          <a:r>
            <a:rPr lang="en-GB" b="0" i="0" dirty="0" smtClean="0"/>
            <a:t>Solve &amp; </a:t>
          </a:r>
          <a:r>
            <a:rPr lang="en-GB" b="0" i="0" dirty="0" err="1" smtClean="0"/>
            <a:t>Postpro</a:t>
          </a:r>
          <a:endParaRPr lang="en-GB" b="0" i="0" dirty="0"/>
        </a:p>
      </dgm:t>
    </dgm:pt>
    <dgm:pt modelId="{C2E47856-C575-462B-A77A-FF01A02988AE}" type="parTrans" cxnId="{BABDEA28-E68D-4921-96F7-74CEBCBE888C}">
      <dgm:prSet/>
      <dgm:spPr/>
      <dgm:t>
        <a:bodyPr/>
        <a:lstStyle/>
        <a:p>
          <a:endParaRPr lang="en-GB"/>
        </a:p>
      </dgm:t>
    </dgm:pt>
    <dgm:pt modelId="{03C23DBB-91E2-4D1A-83BD-F9C9DD31E6BE}" type="sibTrans" cxnId="{BABDEA28-E68D-4921-96F7-74CEBCBE888C}">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6">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52F8E7C-5C83-45DB-976F-F975F667E1D1}" type="pres">
      <dgm:prSet presAssocID="{19C21121-7F7C-46CB-BB3A-5334F6B6F334}" presName="parTxOnly" presStyleLbl="node1" presStyleIdx="2" presStyleCnt="6">
        <dgm:presLayoutVars>
          <dgm:chMax val="0"/>
          <dgm:chPref val="0"/>
          <dgm:bulletEnabled val="1"/>
        </dgm:presLayoutVars>
      </dgm:prSet>
      <dgm:spPr/>
      <dgm:t>
        <a:bodyPr/>
        <a:lstStyle/>
        <a:p>
          <a:endParaRPr lang="en-US"/>
        </a:p>
      </dgm:t>
    </dgm:pt>
    <dgm:pt modelId="{30014A0E-3DEB-42F9-AEB8-E272ED09E186}" type="pres">
      <dgm:prSet presAssocID="{03C23DBB-91E2-4D1A-83BD-F9C9DD31E6BE}" presName="parTxOnlySpace" presStyleCnt="0"/>
      <dgm:spPr/>
    </dgm:pt>
    <dgm:pt modelId="{9976DDF7-D013-49F5-B789-49D934EDF71E}" type="pres">
      <dgm:prSet presAssocID="{A3A3C5FD-5C3B-4918-940C-5BB7C1EF7F53}" presName="parTxOnly" presStyleLbl="node1" presStyleIdx="3" presStyleCnt="6">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dgm:presLayoutVars>
          <dgm:chMax val="0"/>
          <dgm:chPref val="0"/>
          <dgm:bulletEnabled val="1"/>
        </dgm:presLayoutVars>
      </dgm:prSet>
      <dgm:spPr/>
      <dgm:t>
        <a:bodyPr/>
        <a:lstStyle/>
        <a:p>
          <a:endParaRPr lang="en-GB"/>
        </a:p>
      </dgm:t>
    </dgm:pt>
  </dgm:ptLst>
  <dgm:cxnLst>
    <dgm:cxn modelId="{9692736E-E999-418E-A640-9B95BC2119CE}" type="presOf" srcId="{70C007BB-C19E-48C2-871F-E8BBB9C2A0D0}" destId="{76027689-6728-4D3E-A9AD-E090290397D4}" srcOrd="0" destOrd="0" presId="urn:microsoft.com/office/officeart/2005/8/layout/chevron1"/>
    <dgm:cxn modelId="{2698CAF4-7EAA-4F05-BE9C-C5A9B1C0BAE1}" srcId="{A9841C65-EC15-46CF-9BC7-F0C405260D6B}" destId="{A3A3C5FD-5C3B-4918-940C-5BB7C1EF7F53}" srcOrd="3" destOrd="0" parTransId="{3ED27AF5-327C-49AE-BA7A-A65F50C11C7B}" sibTransId="{EFA477D9-37A7-4F50-9218-594566755931}"/>
    <dgm:cxn modelId="{E87D411F-FE96-4A63-A256-AC259FB3D638}" srcId="{A9841C65-EC15-46CF-9BC7-F0C405260D6B}" destId="{388B23E1-4AFE-4322-8C88-3120A1EBE57A}" srcOrd="1" destOrd="0" parTransId="{F10BF16A-C2C9-438C-A927-8E1115531FBD}" sibTransId="{6E8C4058-D0B6-4B5B-90DB-D3DBB1690C43}"/>
    <dgm:cxn modelId="{510FC1FF-7320-4DDF-B264-2BA85E1A537E}" type="presOf" srcId="{A3A3C5FD-5C3B-4918-940C-5BB7C1EF7F53}" destId="{9976DDF7-D013-49F5-B789-49D934EDF71E}" srcOrd="0" destOrd="0" presId="urn:microsoft.com/office/officeart/2005/8/layout/chevron1"/>
    <dgm:cxn modelId="{8BF7BBA2-EF98-47CB-BA60-070013BF2B2B}" srcId="{A9841C65-EC15-46CF-9BC7-F0C405260D6B}" destId="{70C007BB-C19E-48C2-871F-E8BBB9C2A0D0}" srcOrd="4" destOrd="0" parTransId="{D3995B7A-6062-4EA2-A8FB-0328667F10D8}" sibTransId="{A5D9F9A8-5BA6-4F44-9AC9-D6B7C81C24BD}"/>
    <dgm:cxn modelId="{EC50D842-AF95-41EB-9A77-8FEBA3980658}" type="presOf" srcId="{F6E9037D-40FC-48C8-963B-46E4CED5E8B9}" destId="{3D2C36CF-3FF3-411E-A7DE-7F310ACDAD96}" srcOrd="0" destOrd="0" presId="urn:microsoft.com/office/officeart/2005/8/layout/chevron1"/>
    <dgm:cxn modelId="{0275A5F8-8159-49AA-839F-7F5B51A80A8F}" srcId="{A9841C65-EC15-46CF-9BC7-F0C405260D6B}" destId="{F6E9037D-40FC-48C8-963B-46E4CED5E8B9}" srcOrd="5" destOrd="0" parTransId="{8DE00472-6377-47A4-BB05-05B9C69E78D3}" sibTransId="{44C9E12B-7336-42DB-8C89-1C95F1A92C0E}"/>
    <dgm:cxn modelId="{BABDEA28-E68D-4921-96F7-74CEBCBE888C}" srcId="{A9841C65-EC15-46CF-9BC7-F0C405260D6B}" destId="{19C21121-7F7C-46CB-BB3A-5334F6B6F334}" srcOrd="2" destOrd="0" parTransId="{C2E47856-C575-462B-A77A-FF01A02988AE}" sibTransId="{03C23DBB-91E2-4D1A-83BD-F9C9DD31E6BE}"/>
    <dgm:cxn modelId="{3C8C976B-EEA3-445D-B575-5104620E8477}" type="presOf" srcId="{19C21121-7F7C-46CB-BB3A-5334F6B6F334}" destId="{952F8E7C-5C83-45DB-976F-F975F667E1D1}"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E8B4D843-D575-47A9-883E-FD25BBBC440E}" type="presOf" srcId="{B01D76A4-BE90-48FA-BEA6-CCA1265FB65A}" destId="{3CC09D2F-4CAA-486C-A984-D3893371F2D3}" srcOrd="0" destOrd="0" presId="urn:microsoft.com/office/officeart/2005/8/layout/chevron1"/>
    <dgm:cxn modelId="{BF59D8DE-F195-4398-B65F-7E48687F3793}" type="presOf" srcId="{388B23E1-4AFE-4322-8C88-3120A1EBE57A}" destId="{DD63D3A0-3674-4372-9D3F-662D85DDF1E5}" srcOrd="0" destOrd="0" presId="urn:microsoft.com/office/officeart/2005/8/layout/chevron1"/>
    <dgm:cxn modelId="{CD161BA4-224C-4A43-9AD8-F4FA80CC792E}" type="presOf" srcId="{A9841C65-EC15-46CF-9BC7-F0C405260D6B}" destId="{54E7CE06-D4FF-44DC-BA80-A72DDE3BAB5B}" srcOrd="0" destOrd="0" presId="urn:microsoft.com/office/officeart/2005/8/layout/chevron1"/>
    <dgm:cxn modelId="{09C4735E-AE5F-46D2-8E25-282820A0CC4F}" type="presParOf" srcId="{54E7CE06-D4FF-44DC-BA80-A72DDE3BAB5B}" destId="{3CC09D2F-4CAA-486C-A984-D3893371F2D3}" srcOrd="0" destOrd="0" presId="urn:microsoft.com/office/officeart/2005/8/layout/chevron1"/>
    <dgm:cxn modelId="{4B785146-7578-4800-9A40-F6C6EE005F5B}" type="presParOf" srcId="{54E7CE06-D4FF-44DC-BA80-A72DDE3BAB5B}" destId="{21CA405F-D4DB-4D5A-8179-1A10729E8023}" srcOrd="1" destOrd="0" presId="urn:microsoft.com/office/officeart/2005/8/layout/chevron1"/>
    <dgm:cxn modelId="{3F36F612-B7BD-4D84-95D6-0EC812C171B7}" type="presParOf" srcId="{54E7CE06-D4FF-44DC-BA80-A72DDE3BAB5B}" destId="{DD63D3A0-3674-4372-9D3F-662D85DDF1E5}" srcOrd="2" destOrd="0" presId="urn:microsoft.com/office/officeart/2005/8/layout/chevron1"/>
    <dgm:cxn modelId="{55E0116D-1BA3-4FD2-B83C-985A04435AE8}" type="presParOf" srcId="{54E7CE06-D4FF-44DC-BA80-A72DDE3BAB5B}" destId="{D8AC116B-D607-488C-8806-D04AD1D9988B}" srcOrd="3" destOrd="0" presId="urn:microsoft.com/office/officeart/2005/8/layout/chevron1"/>
    <dgm:cxn modelId="{98FAF8ED-6372-4DFE-A8BE-A51661C79A45}" type="presParOf" srcId="{54E7CE06-D4FF-44DC-BA80-A72DDE3BAB5B}" destId="{952F8E7C-5C83-45DB-976F-F975F667E1D1}" srcOrd="4" destOrd="0" presId="urn:microsoft.com/office/officeart/2005/8/layout/chevron1"/>
    <dgm:cxn modelId="{95591CE7-B0D8-4641-A84B-D193AE03DA75}" type="presParOf" srcId="{54E7CE06-D4FF-44DC-BA80-A72DDE3BAB5B}" destId="{30014A0E-3DEB-42F9-AEB8-E272ED09E186}" srcOrd="5" destOrd="0" presId="urn:microsoft.com/office/officeart/2005/8/layout/chevron1"/>
    <dgm:cxn modelId="{9A9AF336-99C8-4AD0-A27F-2A724AEAC160}" type="presParOf" srcId="{54E7CE06-D4FF-44DC-BA80-A72DDE3BAB5B}" destId="{9976DDF7-D013-49F5-B789-49D934EDF71E}" srcOrd="6" destOrd="0" presId="urn:microsoft.com/office/officeart/2005/8/layout/chevron1"/>
    <dgm:cxn modelId="{915D9DAA-C597-40A2-BDA5-CE0A6031EF0E}" type="presParOf" srcId="{54E7CE06-D4FF-44DC-BA80-A72DDE3BAB5B}" destId="{E83193F2-1805-469B-AC4D-BAD52750E6F6}" srcOrd="7" destOrd="0" presId="urn:microsoft.com/office/officeart/2005/8/layout/chevron1"/>
    <dgm:cxn modelId="{3FF8123B-A252-4878-975A-44AD631E0F0E}" type="presParOf" srcId="{54E7CE06-D4FF-44DC-BA80-A72DDE3BAB5B}" destId="{76027689-6728-4D3E-A9AD-E090290397D4}" srcOrd="8" destOrd="0" presId="urn:microsoft.com/office/officeart/2005/8/layout/chevron1"/>
    <dgm:cxn modelId="{471536B6-F1DF-4B39-8491-3EC00543221D}" type="presParOf" srcId="{54E7CE06-D4FF-44DC-BA80-A72DDE3BAB5B}" destId="{85524185-C41C-4AD3-A4B1-53764635B2F1}" srcOrd="9" destOrd="0" presId="urn:microsoft.com/office/officeart/2005/8/layout/chevron1"/>
    <dgm:cxn modelId="{AD9EE1D0-35B7-4298-8CB2-AD57F1D96744}"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accent2"/>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a:solidFill>
          <a:srgbClr val="FFFF00"/>
        </a:solidFill>
      </dgm:spPr>
      <dgm:t>
        <a:bodyPr/>
        <a:lstStyle/>
        <a:p>
          <a:r>
            <a:rPr lang="en-GB" dirty="0" smtClean="0"/>
            <a:t>MRF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Solve &amp; </a:t>
          </a:r>
          <a:r>
            <a:rPr lang="en-GB" dirty="0" err="1" smtClean="0"/>
            <a:t>Postpro</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Sliding Mesh</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19C21121-7F7C-46CB-BB3A-5334F6B6F334}">
      <dgm:prSet/>
      <dgm:spPr/>
      <dgm:t>
        <a:bodyPr/>
        <a:lstStyle/>
        <a:p>
          <a:r>
            <a:rPr lang="en-GB" b="0" i="0" dirty="0" smtClean="0"/>
            <a:t>Solve &amp; </a:t>
          </a:r>
          <a:r>
            <a:rPr lang="en-GB" b="0" i="0" dirty="0" err="1" smtClean="0"/>
            <a:t>Postpro</a:t>
          </a:r>
          <a:endParaRPr lang="en-GB" b="0" i="0" dirty="0"/>
        </a:p>
      </dgm:t>
    </dgm:pt>
    <dgm:pt modelId="{C2E47856-C575-462B-A77A-FF01A02988AE}" type="parTrans" cxnId="{BABDEA28-E68D-4921-96F7-74CEBCBE888C}">
      <dgm:prSet/>
      <dgm:spPr/>
      <dgm:t>
        <a:bodyPr/>
        <a:lstStyle/>
        <a:p>
          <a:endParaRPr lang="en-GB"/>
        </a:p>
      </dgm:t>
    </dgm:pt>
    <dgm:pt modelId="{03C23DBB-91E2-4D1A-83BD-F9C9DD31E6BE}" type="sibTrans" cxnId="{BABDEA28-E68D-4921-96F7-74CEBCBE888C}">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6">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52F8E7C-5C83-45DB-976F-F975F667E1D1}" type="pres">
      <dgm:prSet presAssocID="{19C21121-7F7C-46CB-BB3A-5334F6B6F334}" presName="parTxOnly" presStyleLbl="node1" presStyleIdx="2" presStyleCnt="6">
        <dgm:presLayoutVars>
          <dgm:chMax val="0"/>
          <dgm:chPref val="0"/>
          <dgm:bulletEnabled val="1"/>
        </dgm:presLayoutVars>
      </dgm:prSet>
      <dgm:spPr/>
      <dgm:t>
        <a:bodyPr/>
        <a:lstStyle/>
        <a:p>
          <a:endParaRPr lang="en-US"/>
        </a:p>
      </dgm:t>
    </dgm:pt>
    <dgm:pt modelId="{30014A0E-3DEB-42F9-AEB8-E272ED09E186}" type="pres">
      <dgm:prSet presAssocID="{03C23DBB-91E2-4D1A-83BD-F9C9DD31E6BE}" presName="parTxOnlySpace" presStyleCnt="0"/>
      <dgm:spPr/>
    </dgm:pt>
    <dgm:pt modelId="{9976DDF7-D013-49F5-B789-49D934EDF71E}" type="pres">
      <dgm:prSet presAssocID="{A3A3C5FD-5C3B-4918-940C-5BB7C1EF7F53}" presName="parTxOnly" presStyleLbl="node1" presStyleIdx="3" presStyleCnt="6">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dgm:presLayoutVars>
          <dgm:chMax val="0"/>
          <dgm:chPref val="0"/>
          <dgm:bulletEnabled val="1"/>
        </dgm:presLayoutVars>
      </dgm:prSet>
      <dgm:spPr/>
      <dgm:t>
        <a:bodyPr/>
        <a:lstStyle/>
        <a:p>
          <a:endParaRPr lang="en-GB"/>
        </a:p>
      </dgm:t>
    </dgm:pt>
  </dgm:ptLst>
  <dgm:cxnLst>
    <dgm:cxn modelId="{2698CAF4-7EAA-4F05-BE9C-C5A9B1C0BAE1}" srcId="{A9841C65-EC15-46CF-9BC7-F0C405260D6B}" destId="{A3A3C5FD-5C3B-4918-940C-5BB7C1EF7F53}" srcOrd="3" destOrd="0" parTransId="{3ED27AF5-327C-49AE-BA7A-A65F50C11C7B}" sibTransId="{EFA477D9-37A7-4F50-9218-594566755931}"/>
    <dgm:cxn modelId="{8EC4131C-8F46-452A-A90B-FBABBF39362C}" type="presOf" srcId="{70C007BB-C19E-48C2-871F-E8BBB9C2A0D0}" destId="{76027689-6728-4D3E-A9AD-E090290397D4}" srcOrd="0" destOrd="0" presId="urn:microsoft.com/office/officeart/2005/8/layout/chevron1"/>
    <dgm:cxn modelId="{E87D411F-FE96-4A63-A256-AC259FB3D638}" srcId="{A9841C65-EC15-46CF-9BC7-F0C405260D6B}" destId="{388B23E1-4AFE-4322-8C88-3120A1EBE57A}" srcOrd="1" destOrd="0" parTransId="{F10BF16A-C2C9-438C-A927-8E1115531FBD}" sibTransId="{6E8C4058-D0B6-4B5B-90DB-D3DBB1690C43}"/>
    <dgm:cxn modelId="{1828EB82-ED1A-4646-A714-D2F9C2916053}" type="presOf" srcId="{F6E9037D-40FC-48C8-963B-46E4CED5E8B9}" destId="{3D2C36CF-3FF3-411E-A7DE-7F310ACDAD96}" srcOrd="0" destOrd="0" presId="urn:microsoft.com/office/officeart/2005/8/layout/chevron1"/>
    <dgm:cxn modelId="{8BF7BBA2-EF98-47CB-BA60-070013BF2B2B}" srcId="{A9841C65-EC15-46CF-9BC7-F0C405260D6B}" destId="{70C007BB-C19E-48C2-871F-E8BBB9C2A0D0}" srcOrd="4" destOrd="0" parTransId="{D3995B7A-6062-4EA2-A8FB-0328667F10D8}" sibTransId="{A5D9F9A8-5BA6-4F44-9AC9-D6B7C81C24BD}"/>
    <dgm:cxn modelId="{6A9A54B0-8A9F-476F-9755-9C08AA714CAA}" type="presOf" srcId="{19C21121-7F7C-46CB-BB3A-5334F6B6F334}" destId="{952F8E7C-5C83-45DB-976F-F975F667E1D1}" srcOrd="0" destOrd="0" presId="urn:microsoft.com/office/officeart/2005/8/layout/chevron1"/>
    <dgm:cxn modelId="{0275A5F8-8159-49AA-839F-7F5B51A80A8F}" srcId="{A9841C65-EC15-46CF-9BC7-F0C405260D6B}" destId="{F6E9037D-40FC-48C8-963B-46E4CED5E8B9}" srcOrd="5" destOrd="0" parTransId="{8DE00472-6377-47A4-BB05-05B9C69E78D3}" sibTransId="{44C9E12B-7336-42DB-8C89-1C95F1A92C0E}"/>
    <dgm:cxn modelId="{2734443A-79E7-4337-A2F7-BC8AC72B3F6E}" type="presOf" srcId="{A3A3C5FD-5C3B-4918-940C-5BB7C1EF7F53}" destId="{9976DDF7-D013-49F5-B789-49D934EDF71E}" srcOrd="0" destOrd="0" presId="urn:microsoft.com/office/officeart/2005/8/layout/chevron1"/>
    <dgm:cxn modelId="{BABDEA28-E68D-4921-96F7-74CEBCBE888C}" srcId="{A9841C65-EC15-46CF-9BC7-F0C405260D6B}" destId="{19C21121-7F7C-46CB-BB3A-5334F6B6F334}" srcOrd="2" destOrd="0" parTransId="{C2E47856-C575-462B-A77A-FF01A02988AE}" sibTransId="{03C23DBB-91E2-4D1A-83BD-F9C9DD31E6BE}"/>
    <dgm:cxn modelId="{2918E3C3-02DB-4B45-8426-6C52531BC13C}" type="presOf" srcId="{A9841C65-EC15-46CF-9BC7-F0C405260D6B}" destId="{54E7CE06-D4FF-44DC-BA80-A72DDE3BAB5B}"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1FDB7424-F8BC-4278-BF47-E575840DC47F}" type="presOf" srcId="{388B23E1-4AFE-4322-8C88-3120A1EBE57A}" destId="{DD63D3A0-3674-4372-9D3F-662D85DDF1E5}" srcOrd="0" destOrd="0" presId="urn:microsoft.com/office/officeart/2005/8/layout/chevron1"/>
    <dgm:cxn modelId="{496A0C5D-2FB0-4F5A-A83B-34A35EC499A6}" type="presOf" srcId="{B01D76A4-BE90-48FA-BEA6-CCA1265FB65A}" destId="{3CC09D2F-4CAA-486C-A984-D3893371F2D3}" srcOrd="0" destOrd="0" presId="urn:microsoft.com/office/officeart/2005/8/layout/chevron1"/>
    <dgm:cxn modelId="{28787A09-0493-47DE-BE13-CA7B4ACBF3B7}" type="presParOf" srcId="{54E7CE06-D4FF-44DC-BA80-A72DDE3BAB5B}" destId="{3CC09D2F-4CAA-486C-A984-D3893371F2D3}" srcOrd="0" destOrd="0" presId="urn:microsoft.com/office/officeart/2005/8/layout/chevron1"/>
    <dgm:cxn modelId="{9F40846F-D973-4CCD-890C-F4BF3772DA04}" type="presParOf" srcId="{54E7CE06-D4FF-44DC-BA80-A72DDE3BAB5B}" destId="{21CA405F-D4DB-4D5A-8179-1A10729E8023}" srcOrd="1" destOrd="0" presId="urn:microsoft.com/office/officeart/2005/8/layout/chevron1"/>
    <dgm:cxn modelId="{DD00166E-19A3-4F0A-A811-46C9D09DED0C}" type="presParOf" srcId="{54E7CE06-D4FF-44DC-BA80-A72DDE3BAB5B}" destId="{DD63D3A0-3674-4372-9D3F-662D85DDF1E5}" srcOrd="2" destOrd="0" presId="urn:microsoft.com/office/officeart/2005/8/layout/chevron1"/>
    <dgm:cxn modelId="{8D3E3F43-BD1C-4C54-A0BD-77FF0CFDFFB6}" type="presParOf" srcId="{54E7CE06-D4FF-44DC-BA80-A72DDE3BAB5B}" destId="{D8AC116B-D607-488C-8806-D04AD1D9988B}" srcOrd="3" destOrd="0" presId="urn:microsoft.com/office/officeart/2005/8/layout/chevron1"/>
    <dgm:cxn modelId="{BD57CE19-6DAC-4BF6-A0C0-9B793568D2FA}" type="presParOf" srcId="{54E7CE06-D4FF-44DC-BA80-A72DDE3BAB5B}" destId="{952F8E7C-5C83-45DB-976F-F975F667E1D1}" srcOrd="4" destOrd="0" presId="urn:microsoft.com/office/officeart/2005/8/layout/chevron1"/>
    <dgm:cxn modelId="{984FAE99-692D-4FF2-97AB-8232F426D87D}" type="presParOf" srcId="{54E7CE06-D4FF-44DC-BA80-A72DDE3BAB5B}" destId="{30014A0E-3DEB-42F9-AEB8-E272ED09E186}" srcOrd="5" destOrd="0" presId="urn:microsoft.com/office/officeart/2005/8/layout/chevron1"/>
    <dgm:cxn modelId="{C32B6AD4-6931-4EF7-885D-0D3E820AAB90}" type="presParOf" srcId="{54E7CE06-D4FF-44DC-BA80-A72DDE3BAB5B}" destId="{9976DDF7-D013-49F5-B789-49D934EDF71E}" srcOrd="6" destOrd="0" presId="urn:microsoft.com/office/officeart/2005/8/layout/chevron1"/>
    <dgm:cxn modelId="{74A322CE-CAB4-4527-9D20-32237609BE4D}" type="presParOf" srcId="{54E7CE06-D4FF-44DC-BA80-A72DDE3BAB5B}" destId="{E83193F2-1805-469B-AC4D-BAD52750E6F6}" srcOrd="7" destOrd="0" presId="urn:microsoft.com/office/officeart/2005/8/layout/chevron1"/>
    <dgm:cxn modelId="{78FBA93B-D6C4-4A7C-A232-78D5A3157098}" type="presParOf" srcId="{54E7CE06-D4FF-44DC-BA80-A72DDE3BAB5B}" destId="{76027689-6728-4D3E-A9AD-E090290397D4}" srcOrd="8" destOrd="0" presId="urn:microsoft.com/office/officeart/2005/8/layout/chevron1"/>
    <dgm:cxn modelId="{D18B9D54-E4FC-4F02-B685-F6BBB8D29983}" type="presParOf" srcId="{54E7CE06-D4FF-44DC-BA80-A72DDE3BAB5B}" destId="{85524185-C41C-4AD3-A4B1-53764635B2F1}" srcOrd="9" destOrd="0" presId="urn:microsoft.com/office/officeart/2005/8/layout/chevron1"/>
    <dgm:cxn modelId="{D3AE692B-2D33-462C-8F4D-29CA2242587F}"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accent2"/>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a:solidFill>
          <a:srgbClr val="FFFF00"/>
        </a:solidFill>
      </dgm:spPr>
      <dgm:t>
        <a:bodyPr/>
        <a:lstStyle/>
        <a:p>
          <a:r>
            <a:rPr lang="en-GB" dirty="0" smtClean="0"/>
            <a:t>MRF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Solve &amp; </a:t>
          </a:r>
          <a:r>
            <a:rPr lang="en-GB" dirty="0" err="1" smtClean="0"/>
            <a:t>Postpro</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Sliding Mesh</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19C21121-7F7C-46CB-BB3A-5334F6B6F334}">
      <dgm:prSet/>
      <dgm:spPr/>
      <dgm:t>
        <a:bodyPr/>
        <a:lstStyle/>
        <a:p>
          <a:r>
            <a:rPr lang="en-GB" b="0" i="0" dirty="0" smtClean="0"/>
            <a:t>Solve &amp; </a:t>
          </a:r>
          <a:r>
            <a:rPr lang="en-GB" b="0" i="0" dirty="0" err="1" smtClean="0"/>
            <a:t>Postpro</a:t>
          </a:r>
          <a:endParaRPr lang="en-GB" b="0" i="0" dirty="0"/>
        </a:p>
      </dgm:t>
    </dgm:pt>
    <dgm:pt modelId="{C2E47856-C575-462B-A77A-FF01A02988AE}" type="parTrans" cxnId="{BABDEA28-E68D-4921-96F7-74CEBCBE888C}">
      <dgm:prSet/>
      <dgm:spPr/>
      <dgm:t>
        <a:bodyPr/>
        <a:lstStyle/>
        <a:p>
          <a:endParaRPr lang="en-GB"/>
        </a:p>
      </dgm:t>
    </dgm:pt>
    <dgm:pt modelId="{03C23DBB-91E2-4D1A-83BD-F9C9DD31E6BE}" type="sibTrans" cxnId="{BABDEA28-E68D-4921-96F7-74CEBCBE888C}">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6">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52F8E7C-5C83-45DB-976F-F975F667E1D1}" type="pres">
      <dgm:prSet presAssocID="{19C21121-7F7C-46CB-BB3A-5334F6B6F334}" presName="parTxOnly" presStyleLbl="node1" presStyleIdx="2" presStyleCnt="6">
        <dgm:presLayoutVars>
          <dgm:chMax val="0"/>
          <dgm:chPref val="0"/>
          <dgm:bulletEnabled val="1"/>
        </dgm:presLayoutVars>
      </dgm:prSet>
      <dgm:spPr/>
      <dgm:t>
        <a:bodyPr/>
        <a:lstStyle/>
        <a:p>
          <a:endParaRPr lang="en-US"/>
        </a:p>
      </dgm:t>
    </dgm:pt>
    <dgm:pt modelId="{30014A0E-3DEB-42F9-AEB8-E272ED09E186}" type="pres">
      <dgm:prSet presAssocID="{03C23DBB-91E2-4D1A-83BD-F9C9DD31E6BE}" presName="parTxOnlySpace" presStyleCnt="0"/>
      <dgm:spPr/>
    </dgm:pt>
    <dgm:pt modelId="{9976DDF7-D013-49F5-B789-49D934EDF71E}" type="pres">
      <dgm:prSet presAssocID="{A3A3C5FD-5C3B-4918-940C-5BB7C1EF7F53}" presName="parTxOnly" presStyleLbl="node1" presStyleIdx="3" presStyleCnt="6">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dgm:presLayoutVars>
          <dgm:chMax val="0"/>
          <dgm:chPref val="0"/>
          <dgm:bulletEnabled val="1"/>
        </dgm:presLayoutVars>
      </dgm:prSet>
      <dgm:spPr/>
      <dgm:t>
        <a:bodyPr/>
        <a:lstStyle/>
        <a:p>
          <a:endParaRPr lang="en-GB"/>
        </a:p>
      </dgm:t>
    </dgm:pt>
  </dgm:ptLst>
  <dgm:cxnLst>
    <dgm:cxn modelId="{2698CAF4-7EAA-4F05-BE9C-C5A9B1C0BAE1}" srcId="{A9841C65-EC15-46CF-9BC7-F0C405260D6B}" destId="{A3A3C5FD-5C3B-4918-940C-5BB7C1EF7F53}" srcOrd="3" destOrd="0" parTransId="{3ED27AF5-327C-49AE-BA7A-A65F50C11C7B}" sibTransId="{EFA477D9-37A7-4F50-9218-594566755931}"/>
    <dgm:cxn modelId="{44729715-6322-4539-91D1-7ACB0822ADC9}" type="presOf" srcId="{A3A3C5FD-5C3B-4918-940C-5BB7C1EF7F53}" destId="{9976DDF7-D013-49F5-B789-49D934EDF71E}" srcOrd="0" destOrd="0" presId="urn:microsoft.com/office/officeart/2005/8/layout/chevron1"/>
    <dgm:cxn modelId="{E87D411F-FE96-4A63-A256-AC259FB3D638}" srcId="{A9841C65-EC15-46CF-9BC7-F0C405260D6B}" destId="{388B23E1-4AFE-4322-8C88-3120A1EBE57A}" srcOrd="1" destOrd="0" parTransId="{F10BF16A-C2C9-438C-A927-8E1115531FBD}" sibTransId="{6E8C4058-D0B6-4B5B-90DB-D3DBB1690C43}"/>
    <dgm:cxn modelId="{8BF7BBA2-EF98-47CB-BA60-070013BF2B2B}" srcId="{A9841C65-EC15-46CF-9BC7-F0C405260D6B}" destId="{70C007BB-C19E-48C2-871F-E8BBB9C2A0D0}" srcOrd="4" destOrd="0" parTransId="{D3995B7A-6062-4EA2-A8FB-0328667F10D8}" sibTransId="{A5D9F9A8-5BA6-4F44-9AC9-D6B7C81C24BD}"/>
    <dgm:cxn modelId="{2B264ABF-8C0D-4F84-878A-AD95A83C57A5}" type="presOf" srcId="{388B23E1-4AFE-4322-8C88-3120A1EBE57A}" destId="{DD63D3A0-3674-4372-9D3F-662D85DDF1E5}" srcOrd="0" destOrd="0" presId="urn:microsoft.com/office/officeart/2005/8/layout/chevron1"/>
    <dgm:cxn modelId="{63564DC2-29B9-4F13-869F-B8F9A9E36E9D}" type="presOf" srcId="{B01D76A4-BE90-48FA-BEA6-CCA1265FB65A}" destId="{3CC09D2F-4CAA-486C-A984-D3893371F2D3}" srcOrd="0" destOrd="0" presId="urn:microsoft.com/office/officeart/2005/8/layout/chevron1"/>
    <dgm:cxn modelId="{0275A5F8-8159-49AA-839F-7F5B51A80A8F}" srcId="{A9841C65-EC15-46CF-9BC7-F0C405260D6B}" destId="{F6E9037D-40FC-48C8-963B-46E4CED5E8B9}" srcOrd="5" destOrd="0" parTransId="{8DE00472-6377-47A4-BB05-05B9C69E78D3}" sibTransId="{44C9E12B-7336-42DB-8C89-1C95F1A92C0E}"/>
    <dgm:cxn modelId="{A23BBE50-82B5-4DFD-81DE-238C609141A9}" type="presOf" srcId="{70C007BB-C19E-48C2-871F-E8BBB9C2A0D0}" destId="{76027689-6728-4D3E-A9AD-E090290397D4}" srcOrd="0" destOrd="0" presId="urn:microsoft.com/office/officeart/2005/8/layout/chevron1"/>
    <dgm:cxn modelId="{F7A186D1-72A3-4629-98B2-39F8901459C1}" type="presOf" srcId="{19C21121-7F7C-46CB-BB3A-5334F6B6F334}" destId="{952F8E7C-5C83-45DB-976F-F975F667E1D1}" srcOrd="0" destOrd="0" presId="urn:microsoft.com/office/officeart/2005/8/layout/chevron1"/>
    <dgm:cxn modelId="{BABDEA28-E68D-4921-96F7-74CEBCBE888C}" srcId="{A9841C65-EC15-46CF-9BC7-F0C405260D6B}" destId="{19C21121-7F7C-46CB-BB3A-5334F6B6F334}" srcOrd="2" destOrd="0" parTransId="{C2E47856-C575-462B-A77A-FF01A02988AE}" sibTransId="{03C23DBB-91E2-4D1A-83BD-F9C9DD31E6BE}"/>
    <dgm:cxn modelId="{6D7EB190-AC73-4AC5-B67C-37D9DC4D023A}" type="presOf" srcId="{F6E9037D-40FC-48C8-963B-46E4CED5E8B9}" destId="{3D2C36CF-3FF3-411E-A7DE-7F310ACDAD96}"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5B907DC0-F58A-42D0-9A0E-0BB3BEC58487}" type="presOf" srcId="{A9841C65-EC15-46CF-9BC7-F0C405260D6B}" destId="{54E7CE06-D4FF-44DC-BA80-A72DDE3BAB5B}" srcOrd="0" destOrd="0" presId="urn:microsoft.com/office/officeart/2005/8/layout/chevron1"/>
    <dgm:cxn modelId="{18E747A6-7FD4-4705-BEB0-FFCAD6535907}" type="presParOf" srcId="{54E7CE06-D4FF-44DC-BA80-A72DDE3BAB5B}" destId="{3CC09D2F-4CAA-486C-A984-D3893371F2D3}" srcOrd="0" destOrd="0" presId="urn:microsoft.com/office/officeart/2005/8/layout/chevron1"/>
    <dgm:cxn modelId="{813402A4-ABE0-428D-915A-901F9DBD0493}" type="presParOf" srcId="{54E7CE06-D4FF-44DC-BA80-A72DDE3BAB5B}" destId="{21CA405F-D4DB-4D5A-8179-1A10729E8023}" srcOrd="1" destOrd="0" presId="urn:microsoft.com/office/officeart/2005/8/layout/chevron1"/>
    <dgm:cxn modelId="{E75C5132-0304-42FF-A431-B8B18CAE15BA}" type="presParOf" srcId="{54E7CE06-D4FF-44DC-BA80-A72DDE3BAB5B}" destId="{DD63D3A0-3674-4372-9D3F-662D85DDF1E5}" srcOrd="2" destOrd="0" presId="urn:microsoft.com/office/officeart/2005/8/layout/chevron1"/>
    <dgm:cxn modelId="{1B86D8A0-83B6-48EA-B7DF-8C2815F5757E}" type="presParOf" srcId="{54E7CE06-D4FF-44DC-BA80-A72DDE3BAB5B}" destId="{D8AC116B-D607-488C-8806-D04AD1D9988B}" srcOrd="3" destOrd="0" presId="urn:microsoft.com/office/officeart/2005/8/layout/chevron1"/>
    <dgm:cxn modelId="{A529F81F-49F2-49EF-A320-CEC96418A426}" type="presParOf" srcId="{54E7CE06-D4FF-44DC-BA80-A72DDE3BAB5B}" destId="{952F8E7C-5C83-45DB-976F-F975F667E1D1}" srcOrd="4" destOrd="0" presId="urn:microsoft.com/office/officeart/2005/8/layout/chevron1"/>
    <dgm:cxn modelId="{90A115EF-8E5D-4CBC-8474-128B66518F96}" type="presParOf" srcId="{54E7CE06-D4FF-44DC-BA80-A72DDE3BAB5B}" destId="{30014A0E-3DEB-42F9-AEB8-E272ED09E186}" srcOrd="5" destOrd="0" presId="urn:microsoft.com/office/officeart/2005/8/layout/chevron1"/>
    <dgm:cxn modelId="{B6DD8E8F-254A-4F4A-8680-3C318A1F7EAB}" type="presParOf" srcId="{54E7CE06-D4FF-44DC-BA80-A72DDE3BAB5B}" destId="{9976DDF7-D013-49F5-B789-49D934EDF71E}" srcOrd="6" destOrd="0" presId="urn:microsoft.com/office/officeart/2005/8/layout/chevron1"/>
    <dgm:cxn modelId="{8576C695-71CC-45A2-AB52-53E43F8FD2F0}" type="presParOf" srcId="{54E7CE06-D4FF-44DC-BA80-A72DDE3BAB5B}" destId="{E83193F2-1805-469B-AC4D-BAD52750E6F6}" srcOrd="7" destOrd="0" presId="urn:microsoft.com/office/officeart/2005/8/layout/chevron1"/>
    <dgm:cxn modelId="{3796C0B8-4942-45CA-8976-CBC6A3161C02}" type="presParOf" srcId="{54E7CE06-D4FF-44DC-BA80-A72DDE3BAB5B}" destId="{76027689-6728-4D3E-A9AD-E090290397D4}" srcOrd="8" destOrd="0" presId="urn:microsoft.com/office/officeart/2005/8/layout/chevron1"/>
    <dgm:cxn modelId="{1ADFB908-4C83-4564-8C2E-D11413873A1F}" type="presParOf" srcId="{54E7CE06-D4FF-44DC-BA80-A72DDE3BAB5B}" destId="{85524185-C41C-4AD3-A4B1-53764635B2F1}" srcOrd="9" destOrd="0" presId="urn:microsoft.com/office/officeart/2005/8/layout/chevron1"/>
    <dgm:cxn modelId="{C421D864-2DB8-4AFC-BEEB-1576B2912A0D}"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4159" y="0"/>
          <a:ext cx="1547493"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Introduction</a:t>
          </a:r>
          <a:endParaRPr lang="en-GB" sz="1400" kern="1200" dirty="0"/>
        </a:p>
      </dsp:txBody>
      <dsp:txXfrm>
        <a:off x="4159" y="0"/>
        <a:ext cx="1547493" cy="297985"/>
      </dsp:txXfrm>
    </dsp:sp>
    <dsp:sp modelId="{DD63D3A0-3674-4372-9D3F-662D85DDF1E5}">
      <dsp:nvSpPr>
        <dsp:cNvPr id="0" name=""/>
        <dsp:cNvSpPr/>
      </dsp:nvSpPr>
      <dsp:spPr>
        <a:xfrm>
          <a:off x="1396903"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MRF Setup</a:t>
          </a:r>
          <a:endParaRPr lang="en-GB" sz="1400" kern="1200" dirty="0"/>
        </a:p>
      </dsp:txBody>
      <dsp:txXfrm>
        <a:off x="1396903" y="0"/>
        <a:ext cx="1547493" cy="297985"/>
      </dsp:txXfrm>
    </dsp:sp>
    <dsp:sp modelId="{952F8E7C-5C83-45DB-976F-F975F667E1D1}">
      <dsp:nvSpPr>
        <dsp:cNvPr id="0" name=""/>
        <dsp:cNvSpPr/>
      </dsp:nvSpPr>
      <dsp:spPr>
        <a:xfrm>
          <a:off x="2789647"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b="0" i="0" kern="1200" dirty="0" smtClean="0"/>
            <a:t>Solve &amp; </a:t>
          </a:r>
          <a:r>
            <a:rPr lang="en-GB" sz="1400" b="0" i="0" kern="1200" dirty="0" err="1" smtClean="0"/>
            <a:t>Postpro</a:t>
          </a:r>
          <a:endParaRPr lang="en-GB" sz="1400" b="0" i="0" kern="1200" dirty="0"/>
        </a:p>
      </dsp:txBody>
      <dsp:txXfrm>
        <a:off x="2789647" y="0"/>
        <a:ext cx="1547493" cy="297985"/>
      </dsp:txXfrm>
    </dsp:sp>
    <dsp:sp modelId="{9976DDF7-D013-49F5-B789-49D934EDF71E}">
      <dsp:nvSpPr>
        <dsp:cNvPr id="0" name=""/>
        <dsp:cNvSpPr/>
      </dsp:nvSpPr>
      <dsp:spPr>
        <a:xfrm>
          <a:off x="4182391"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Sliding Mesh</a:t>
          </a:r>
          <a:endParaRPr lang="en-GB" sz="1400" kern="1200" dirty="0"/>
        </a:p>
      </dsp:txBody>
      <dsp:txXfrm>
        <a:off x="4182391" y="0"/>
        <a:ext cx="1547493" cy="297985"/>
      </dsp:txXfrm>
    </dsp:sp>
    <dsp:sp modelId="{76027689-6728-4D3E-A9AD-E090290397D4}">
      <dsp:nvSpPr>
        <dsp:cNvPr id="0" name=""/>
        <dsp:cNvSpPr/>
      </dsp:nvSpPr>
      <dsp:spPr>
        <a:xfrm>
          <a:off x="5575135"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Solve &amp; </a:t>
          </a:r>
          <a:r>
            <a:rPr lang="en-GB" sz="1400" kern="1200" dirty="0" err="1" smtClean="0"/>
            <a:t>Postpro</a:t>
          </a:r>
          <a:endParaRPr lang="en-GB" sz="1400" kern="1200" dirty="0"/>
        </a:p>
      </dsp:txBody>
      <dsp:txXfrm>
        <a:off x="5575135" y="0"/>
        <a:ext cx="1547493" cy="297985"/>
      </dsp:txXfrm>
    </dsp:sp>
    <dsp:sp modelId="{3D2C36CF-3FF3-411E-A7DE-7F310ACDAD96}">
      <dsp:nvSpPr>
        <dsp:cNvPr id="0" name=""/>
        <dsp:cNvSpPr/>
      </dsp:nvSpPr>
      <dsp:spPr>
        <a:xfrm>
          <a:off x="6967879"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Summary</a:t>
          </a:r>
          <a:endParaRPr lang="en-GB" sz="1400" kern="1200" dirty="0"/>
        </a:p>
      </dsp:txBody>
      <dsp:txXfrm>
        <a:off x="6967879" y="0"/>
        <a:ext cx="1547493" cy="297985"/>
      </dsp:txXfrm>
    </dsp:sp>
  </dsp:spTree>
</dsp:drawing>
</file>

<file path=ppt/diagrams/drawing1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4159" y="0"/>
          <a:ext cx="1547493" cy="297985"/>
        </a:xfrm>
        <a:prstGeom prst="chevron">
          <a:avLst/>
        </a:prstGeom>
        <a:solidFill>
          <a:schemeClr val="accent2"/>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Introduction</a:t>
          </a:r>
          <a:endParaRPr lang="en-GB" sz="1400" kern="1200" dirty="0"/>
        </a:p>
      </dsp:txBody>
      <dsp:txXfrm>
        <a:off x="4159" y="0"/>
        <a:ext cx="1547493" cy="297985"/>
      </dsp:txXfrm>
    </dsp:sp>
    <dsp:sp modelId="{DD63D3A0-3674-4372-9D3F-662D85DDF1E5}">
      <dsp:nvSpPr>
        <dsp:cNvPr id="0" name=""/>
        <dsp:cNvSpPr/>
      </dsp:nvSpPr>
      <dsp:spPr>
        <a:xfrm>
          <a:off x="1396903" y="0"/>
          <a:ext cx="1547493"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MRF Setup</a:t>
          </a:r>
          <a:endParaRPr lang="en-GB" sz="1400" kern="1200" dirty="0"/>
        </a:p>
      </dsp:txBody>
      <dsp:txXfrm>
        <a:off x="1396903" y="0"/>
        <a:ext cx="1547493" cy="297985"/>
      </dsp:txXfrm>
    </dsp:sp>
    <dsp:sp modelId="{952F8E7C-5C83-45DB-976F-F975F667E1D1}">
      <dsp:nvSpPr>
        <dsp:cNvPr id="0" name=""/>
        <dsp:cNvSpPr/>
      </dsp:nvSpPr>
      <dsp:spPr>
        <a:xfrm>
          <a:off x="2789647"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b="0" i="0" kern="1200" dirty="0" smtClean="0"/>
            <a:t>Solve &amp; </a:t>
          </a:r>
          <a:r>
            <a:rPr lang="en-GB" sz="1400" b="0" i="0" kern="1200" dirty="0" err="1" smtClean="0"/>
            <a:t>Postpro</a:t>
          </a:r>
          <a:endParaRPr lang="en-GB" sz="1400" b="0" i="0" kern="1200" dirty="0"/>
        </a:p>
      </dsp:txBody>
      <dsp:txXfrm>
        <a:off x="2789647" y="0"/>
        <a:ext cx="1547493" cy="297985"/>
      </dsp:txXfrm>
    </dsp:sp>
    <dsp:sp modelId="{9976DDF7-D013-49F5-B789-49D934EDF71E}">
      <dsp:nvSpPr>
        <dsp:cNvPr id="0" name=""/>
        <dsp:cNvSpPr/>
      </dsp:nvSpPr>
      <dsp:spPr>
        <a:xfrm>
          <a:off x="4182391"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Sliding Mesh</a:t>
          </a:r>
          <a:endParaRPr lang="en-GB" sz="1400" kern="1200" dirty="0"/>
        </a:p>
      </dsp:txBody>
      <dsp:txXfrm>
        <a:off x="4182391" y="0"/>
        <a:ext cx="1547493" cy="297985"/>
      </dsp:txXfrm>
    </dsp:sp>
    <dsp:sp modelId="{76027689-6728-4D3E-A9AD-E090290397D4}">
      <dsp:nvSpPr>
        <dsp:cNvPr id="0" name=""/>
        <dsp:cNvSpPr/>
      </dsp:nvSpPr>
      <dsp:spPr>
        <a:xfrm>
          <a:off x="5575135"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Solve &amp; </a:t>
          </a:r>
          <a:r>
            <a:rPr lang="en-GB" sz="1400" kern="1200" dirty="0" err="1" smtClean="0"/>
            <a:t>Postpro</a:t>
          </a:r>
          <a:endParaRPr lang="en-GB" sz="1400" kern="1200" dirty="0"/>
        </a:p>
      </dsp:txBody>
      <dsp:txXfrm>
        <a:off x="5575135" y="0"/>
        <a:ext cx="1547493" cy="297985"/>
      </dsp:txXfrm>
    </dsp:sp>
    <dsp:sp modelId="{3D2C36CF-3FF3-411E-A7DE-7F310ACDAD96}">
      <dsp:nvSpPr>
        <dsp:cNvPr id="0" name=""/>
        <dsp:cNvSpPr/>
      </dsp:nvSpPr>
      <dsp:spPr>
        <a:xfrm>
          <a:off x="6967879"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Summary</a:t>
          </a:r>
          <a:endParaRPr lang="en-GB" sz="1400" kern="1200" dirty="0"/>
        </a:p>
      </dsp:txBody>
      <dsp:txXfrm>
        <a:off x="6967879" y="0"/>
        <a:ext cx="1547493" cy="297985"/>
      </dsp:txXfrm>
    </dsp:sp>
  </dsp:spTree>
</dsp:drawing>
</file>

<file path=ppt/diagrams/drawing1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4159" y="0"/>
          <a:ext cx="1547493" cy="297985"/>
        </a:xfrm>
        <a:prstGeom prst="chevron">
          <a:avLst/>
        </a:prstGeom>
        <a:solidFill>
          <a:schemeClr val="accent2"/>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Introduction</a:t>
          </a:r>
          <a:endParaRPr lang="en-GB" sz="1400" kern="1200" dirty="0"/>
        </a:p>
      </dsp:txBody>
      <dsp:txXfrm>
        <a:off x="4159" y="0"/>
        <a:ext cx="1547493" cy="297985"/>
      </dsp:txXfrm>
    </dsp:sp>
    <dsp:sp modelId="{DD63D3A0-3674-4372-9D3F-662D85DDF1E5}">
      <dsp:nvSpPr>
        <dsp:cNvPr id="0" name=""/>
        <dsp:cNvSpPr/>
      </dsp:nvSpPr>
      <dsp:spPr>
        <a:xfrm>
          <a:off x="1396903" y="0"/>
          <a:ext cx="1547493"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MRF Setup</a:t>
          </a:r>
          <a:endParaRPr lang="en-GB" sz="1400" kern="1200" dirty="0"/>
        </a:p>
      </dsp:txBody>
      <dsp:txXfrm>
        <a:off x="1396903" y="0"/>
        <a:ext cx="1547493" cy="297985"/>
      </dsp:txXfrm>
    </dsp:sp>
    <dsp:sp modelId="{952F8E7C-5C83-45DB-976F-F975F667E1D1}">
      <dsp:nvSpPr>
        <dsp:cNvPr id="0" name=""/>
        <dsp:cNvSpPr/>
      </dsp:nvSpPr>
      <dsp:spPr>
        <a:xfrm>
          <a:off x="2789647"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b="0" i="0" kern="1200" dirty="0" smtClean="0"/>
            <a:t>Solve &amp; </a:t>
          </a:r>
          <a:r>
            <a:rPr lang="en-GB" sz="1400" b="0" i="0" kern="1200" dirty="0" err="1" smtClean="0"/>
            <a:t>Postpro</a:t>
          </a:r>
          <a:endParaRPr lang="en-GB" sz="1400" b="0" i="0" kern="1200" dirty="0"/>
        </a:p>
      </dsp:txBody>
      <dsp:txXfrm>
        <a:off x="2789647" y="0"/>
        <a:ext cx="1547493" cy="297985"/>
      </dsp:txXfrm>
    </dsp:sp>
    <dsp:sp modelId="{9976DDF7-D013-49F5-B789-49D934EDF71E}">
      <dsp:nvSpPr>
        <dsp:cNvPr id="0" name=""/>
        <dsp:cNvSpPr/>
      </dsp:nvSpPr>
      <dsp:spPr>
        <a:xfrm>
          <a:off x="4182391"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Sliding Mesh</a:t>
          </a:r>
          <a:endParaRPr lang="en-GB" sz="1400" kern="1200" dirty="0"/>
        </a:p>
      </dsp:txBody>
      <dsp:txXfrm>
        <a:off x="4182391" y="0"/>
        <a:ext cx="1547493" cy="297985"/>
      </dsp:txXfrm>
    </dsp:sp>
    <dsp:sp modelId="{76027689-6728-4D3E-A9AD-E090290397D4}">
      <dsp:nvSpPr>
        <dsp:cNvPr id="0" name=""/>
        <dsp:cNvSpPr/>
      </dsp:nvSpPr>
      <dsp:spPr>
        <a:xfrm>
          <a:off x="5575135"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Solve &amp; </a:t>
          </a:r>
          <a:r>
            <a:rPr lang="en-GB" sz="1400" kern="1200" dirty="0" err="1" smtClean="0"/>
            <a:t>Postpro</a:t>
          </a:r>
          <a:endParaRPr lang="en-GB" sz="1400" kern="1200" dirty="0"/>
        </a:p>
      </dsp:txBody>
      <dsp:txXfrm>
        <a:off x="5575135" y="0"/>
        <a:ext cx="1547493" cy="297985"/>
      </dsp:txXfrm>
    </dsp:sp>
    <dsp:sp modelId="{3D2C36CF-3FF3-411E-A7DE-7F310ACDAD96}">
      <dsp:nvSpPr>
        <dsp:cNvPr id="0" name=""/>
        <dsp:cNvSpPr/>
      </dsp:nvSpPr>
      <dsp:spPr>
        <a:xfrm>
          <a:off x="6967879"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Summary</a:t>
          </a:r>
          <a:endParaRPr lang="en-GB" sz="1400" kern="1200" dirty="0"/>
        </a:p>
      </dsp:txBody>
      <dsp:txXfrm>
        <a:off x="6967879" y="0"/>
        <a:ext cx="1547493" cy="297985"/>
      </dsp:txXfrm>
    </dsp:sp>
  </dsp:spTree>
</dsp:drawing>
</file>

<file path=ppt/diagrams/drawing1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4159" y="0"/>
          <a:ext cx="1547493" cy="297985"/>
        </a:xfrm>
        <a:prstGeom prst="chevron">
          <a:avLst/>
        </a:prstGeom>
        <a:solidFill>
          <a:schemeClr val="accent2"/>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Introduction</a:t>
          </a:r>
          <a:endParaRPr lang="en-GB" sz="1400" kern="1200" dirty="0"/>
        </a:p>
      </dsp:txBody>
      <dsp:txXfrm>
        <a:off x="4159" y="0"/>
        <a:ext cx="1547493" cy="297985"/>
      </dsp:txXfrm>
    </dsp:sp>
    <dsp:sp modelId="{DD63D3A0-3674-4372-9D3F-662D85DDF1E5}">
      <dsp:nvSpPr>
        <dsp:cNvPr id="0" name=""/>
        <dsp:cNvSpPr/>
      </dsp:nvSpPr>
      <dsp:spPr>
        <a:xfrm>
          <a:off x="1396903" y="0"/>
          <a:ext cx="1547493"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MRF Setup</a:t>
          </a:r>
          <a:endParaRPr lang="en-GB" sz="1400" kern="1200" dirty="0"/>
        </a:p>
      </dsp:txBody>
      <dsp:txXfrm>
        <a:off x="1396903" y="0"/>
        <a:ext cx="1547493" cy="297985"/>
      </dsp:txXfrm>
    </dsp:sp>
    <dsp:sp modelId="{952F8E7C-5C83-45DB-976F-F975F667E1D1}">
      <dsp:nvSpPr>
        <dsp:cNvPr id="0" name=""/>
        <dsp:cNvSpPr/>
      </dsp:nvSpPr>
      <dsp:spPr>
        <a:xfrm>
          <a:off x="2789647"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b="0" i="0" kern="1200" dirty="0" smtClean="0"/>
            <a:t>Solve &amp; </a:t>
          </a:r>
          <a:r>
            <a:rPr lang="en-GB" sz="1400" b="0" i="0" kern="1200" dirty="0" err="1" smtClean="0"/>
            <a:t>Postpro</a:t>
          </a:r>
          <a:endParaRPr lang="en-GB" sz="1400" b="0" i="0" kern="1200" dirty="0"/>
        </a:p>
      </dsp:txBody>
      <dsp:txXfrm>
        <a:off x="2789647" y="0"/>
        <a:ext cx="1547493" cy="297985"/>
      </dsp:txXfrm>
    </dsp:sp>
    <dsp:sp modelId="{9976DDF7-D013-49F5-B789-49D934EDF71E}">
      <dsp:nvSpPr>
        <dsp:cNvPr id="0" name=""/>
        <dsp:cNvSpPr/>
      </dsp:nvSpPr>
      <dsp:spPr>
        <a:xfrm>
          <a:off x="4182391"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Sliding Mesh</a:t>
          </a:r>
          <a:endParaRPr lang="en-GB" sz="1400" kern="1200" dirty="0"/>
        </a:p>
      </dsp:txBody>
      <dsp:txXfrm>
        <a:off x="4182391" y="0"/>
        <a:ext cx="1547493" cy="297985"/>
      </dsp:txXfrm>
    </dsp:sp>
    <dsp:sp modelId="{76027689-6728-4D3E-A9AD-E090290397D4}">
      <dsp:nvSpPr>
        <dsp:cNvPr id="0" name=""/>
        <dsp:cNvSpPr/>
      </dsp:nvSpPr>
      <dsp:spPr>
        <a:xfrm>
          <a:off x="5575135"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Solve &amp; </a:t>
          </a:r>
          <a:r>
            <a:rPr lang="en-GB" sz="1400" kern="1200" dirty="0" err="1" smtClean="0"/>
            <a:t>Postpro</a:t>
          </a:r>
          <a:endParaRPr lang="en-GB" sz="1400" kern="1200" dirty="0"/>
        </a:p>
      </dsp:txBody>
      <dsp:txXfrm>
        <a:off x="5575135" y="0"/>
        <a:ext cx="1547493" cy="297985"/>
      </dsp:txXfrm>
    </dsp:sp>
    <dsp:sp modelId="{3D2C36CF-3FF3-411E-A7DE-7F310ACDAD96}">
      <dsp:nvSpPr>
        <dsp:cNvPr id="0" name=""/>
        <dsp:cNvSpPr/>
      </dsp:nvSpPr>
      <dsp:spPr>
        <a:xfrm>
          <a:off x="6967879"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Summary</a:t>
          </a:r>
          <a:endParaRPr lang="en-GB" sz="1400" kern="1200" dirty="0"/>
        </a:p>
      </dsp:txBody>
      <dsp:txXfrm>
        <a:off x="6967879" y="0"/>
        <a:ext cx="1547493" cy="297985"/>
      </dsp:txXfrm>
    </dsp:sp>
  </dsp:spTree>
</dsp:drawing>
</file>

<file path=ppt/diagrams/drawing1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4159" y="0"/>
          <a:ext cx="1547493" cy="297985"/>
        </a:xfrm>
        <a:prstGeom prst="chevron">
          <a:avLst/>
        </a:prstGeom>
        <a:solidFill>
          <a:schemeClr val="accent2"/>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Introduction</a:t>
          </a:r>
          <a:endParaRPr lang="en-GB" sz="1400" kern="1200" dirty="0"/>
        </a:p>
      </dsp:txBody>
      <dsp:txXfrm>
        <a:off x="4159" y="0"/>
        <a:ext cx="1547493" cy="297985"/>
      </dsp:txXfrm>
    </dsp:sp>
    <dsp:sp modelId="{DD63D3A0-3674-4372-9D3F-662D85DDF1E5}">
      <dsp:nvSpPr>
        <dsp:cNvPr id="0" name=""/>
        <dsp:cNvSpPr/>
      </dsp:nvSpPr>
      <dsp:spPr>
        <a:xfrm>
          <a:off x="1396903" y="0"/>
          <a:ext cx="1547493"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MRF Setup</a:t>
          </a:r>
          <a:endParaRPr lang="en-GB" sz="1400" kern="1200" dirty="0"/>
        </a:p>
      </dsp:txBody>
      <dsp:txXfrm>
        <a:off x="1396903" y="0"/>
        <a:ext cx="1547493" cy="297985"/>
      </dsp:txXfrm>
    </dsp:sp>
    <dsp:sp modelId="{952F8E7C-5C83-45DB-976F-F975F667E1D1}">
      <dsp:nvSpPr>
        <dsp:cNvPr id="0" name=""/>
        <dsp:cNvSpPr/>
      </dsp:nvSpPr>
      <dsp:spPr>
        <a:xfrm>
          <a:off x="2789647"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b="0" i="0" kern="1200" dirty="0" smtClean="0"/>
            <a:t>Solve &amp; </a:t>
          </a:r>
          <a:r>
            <a:rPr lang="en-GB" sz="1400" b="0" i="0" kern="1200" dirty="0" err="1" smtClean="0"/>
            <a:t>Postpro</a:t>
          </a:r>
          <a:endParaRPr lang="en-GB" sz="1400" b="0" i="0" kern="1200" dirty="0"/>
        </a:p>
      </dsp:txBody>
      <dsp:txXfrm>
        <a:off x="2789647" y="0"/>
        <a:ext cx="1547493" cy="297985"/>
      </dsp:txXfrm>
    </dsp:sp>
    <dsp:sp modelId="{9976DDF7-D013-49F5-B789-49D934EDF71E}">
      <dsp:nvSpPr>
        <dsp:cNvPr id="0" name=""/>
        <dsp:cNvSpPr/>
      </dsp:nvSpPr>
      <dsp:spPr>
        <a:xfrm>
          <a:off x="4182391"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Sliding Mesh</a:t>
          </a:r>
          <a:endParaRPr lang="en-GB" sz="1400" kern="1200" dirty="0"/>
        </a:p>
      </dsp:txBody>
      <dsp:txXfrm>
        <a:off x="4182391" y="0"/>
        <a:ext cx="1547493" cy="297985"/>
      </dsp:txXfrm>
    </dsp:sp>
    <dsp:sp modelId="{76027689-6728-4D3E-A9AD-E090290397D4}">
      <dsp:nvSpPr>
        <dsp:cNvPr id="0" name=""/>
        <dsp:cNvSpPr/>
      </dsp:nvSpPr>
      <dsp:spPr>
        <a:xfrm>
          <a:off x="5575135"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Solve &amp; </a:t>
          </a:r>
          <a:r>
            <a:rPr lang="en-GB" sz="1400" kern="1200" dirty="0" err="1" smtClean="0"/>
            <a:t>Postpro</a:t>
          </a:r>
          <a:endParaRPr lang="en-GB" sz="1400" kern="1200" dirty="0"/>
        </a:p>
      </dsp:txBody>
      <dsp:txXfrm>
        <a:off x="5575135" y="0"/>
        <a:ext cx="1547493" cy="297985"/>
      </dsp:txXfrm>
    </dsp:sp>
    <dsp:sp modelId="{3D2C36CF-3FF3-411E-A7DE-7F310ACDAD96}">
      <dsp:nvSpPr>
        <dsp:cNvPr id="0" name=""/>
        <dsp:cNvSpPr/>
      </dsp:nvSpPr>
      <dsp:spPr>
        <a:xfrm>
          <a:off x="6967879"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Summary</a:t>
          </a:r>
          <a:endParaRPr lang="en-GB" sz="1400" kern="1200" dirty="0"/>
        </a:p>
      </dsp:txBody>
      <dsp:txXfrm>
        <a:off x="6967879" y="0"/>
        <a:ext cx="1547493" cy="297985"/>
      </dsp:txXfrm>
    </dsp:sp>
  </dsp:spTree>
</dsp:drawing>
</file>

<file path=ppt/diagrams/drawing1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4159" y="0"/>
          <a:ext cx="1547493" cy="297985"/>
        </a:xfrm>
        <a:prstGeom prst="chevron">
          <a:avLst/>
        </a:prstGeom>
        <a:solidFill>
          <a:schemeClr val="accent2"/>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Introduction</a:t>
          </a:r>
          <a:endParaRPr lang="en-GB" sz="1400" kern="1200" dirty="0"/>
        </a:p>
      </dsp:txBody>
      <dsp:txXfrm>
        <a:off x="4159" y="0"/>
        <a:ext cx="1547493" cy="297985"/>
      </dsp:txXfrm>
    </dsp:sp>
    <dsp:sp modelId="{DD63D3A0-3674-4372-9D3F-662D85DDF1E5}">
      <dsp:nvSpPr>
        <dsp:cNvPr id="0" name=""/>
        <dsp:cNvSpPr/>
      </dsp:nvSpPr>
      <dsp:spPr>
        <a:xfrm>
          <a:off x="1396903" y="0"/>
          <a:ext cx="1547493"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MRF Setup</a:t>
          </a:r>
          <a:endParaRPr lang="en-GB" sz="1400" kern="1200" dirty="0"/>
        </a:p>
      </dsp:txBody>
      <dsp:txXfrm>
        <a:off x="1396903" y="0"/>
        <a:ext cx="1547493" cy="297985"/>
      </dsp:txXfrm>
    </dsp:sp>
    <dsp:sp modelId="{952F8E7C-5C83-45DB-976F-F975F667E1D1}">
      <dsp:nvSpPr>
        <dsp:cNvPr id="0" name=""/>
        <dsp:cNvSpPr/>
      </dsp:nvSpPr>
      <dsp:spPr>
        <a:xfrm>
          <a:off x="2789647"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b="0" i="0" kern="1200" dirty="0" smtClean="0"/>
            <a:t>Solve &amp; </a:t>
          </a:r>
          <a:r>
            <a:rPr lang="en-GB" sz="1400" b="0" i="0" kern="1200" dirty="0" err="1" smtClean="0"/>
            <a:t>Postpro</a:t>
          </a:r>
          <a:endParaRPr lang="en-GB" sz="1400" b="0" i="0" kern="1200" dirty="0"/>
        </a:p>
      </dsp:txBody>
      <dsp:txXfrm>
        <a:off x="2789647" y="0"/>
        <a:ext cx="1547493" cy="297985"/>
      </dsp:txXfrm>
    </dsp:sp>
    <dsp:sp modelId="{9976DDF7-D013-49F5-B789-49D934EDF71E}">
      <dsp:nvSpPr>
        <dsp:cNvPr id="0" name=""/>
        <dsp:cNvSpPr/>
      </dsp:nvSpPr>
      <dsp:spPr>
        <a:xfrm>
          <a:off x="4182391"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Sliding Mesh</a:t>
          </a:r>
          <a:endParaRPr lang="en-GB" sz="1400" kern="1200" dirty="0"/>
        </a:p>
      </dsp:txBody>
      <dsp:txXfrm>
        <a:off x="4182391" y="0"/>
        <a:ext cx="1547493" cy="297985"/>
      </dsp:txXfrm>
    </dsp:sp>
    <dsp:sp modelId="{76027689-6728-4D3E-A9AD-E090290397D4}">
      <dsp:nvSpPr>
        <dsp:cNvPr id="0" name=""/>
        <dsp:cNvSpPr/>
      </dsp:nvSpPr>
      <dsp:spPr>
        <a:xfrm>
          <a:off x="5575135"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Solve &amp; </a:t>
          </a:r>
          <a:r>
            <a:rPr lang="en-GB" sz="1400" kern="1200" dirty="0" err="1" smtClean="0"/>
            <a:t>Postpro</a:t>
          </a:r>
          <a:endParaRPr lang="en-GB" sz="1400" kern="1200" dirty="0"/>
        </a:p>
      </dsp:txBody>
      <dsp:txXfrm>
        <a:off x="5575135" y="0"/>
        <a:ext cx="1547493" cy="297985"/>
      </dsp:txXfrm>
    </dsp:sp>
    <dsp:sp modelId="{3D2C36CF-3FF3-411E-A7DE-7F310ACDAD96}">
      <dsp:nvSpPr>
        <dsp:cNvPr id="0" name=""/>
        <dsp:cNvSpPr/>
      </dsp:nvSpPr>
      <dsp:spPr>
        <a:xfrm>
          <a:off x="6967879"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Summary</a:t>
          </a:r>
          <a:endParaRPr lang="en-GB" sz="1400" kern="1200" dirty="0"/>
        </a:p>
      </dsp:txBody>
      <dsp:txXfrm>
        <a:off x="6967879" y="0"/>
        <a:ext cx="1547493" cy="297985"/>
      </dsp:txXfrm>
    </dsp:sp>
  </dsp:spTree>
</dsp:drawing>
</file>

<file path=ppt/diagrams/drawing1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4159" y="0"/>
          <a:ext cx="1547493" cy="297985"/>
        </a:xfrm>
        <a:prstGeom prst="chevron">
          <a:avLst/>
        </a:prstGeom>
        <a:solidFill>
          <a:schemeClr val="accent2"/>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Introduction</a:t>
          </a:r>
          <a:endParaRPr lang="en-GB" sz="1400" kern="1200" dirty="0"/>
        </a:p>
      </dsp:txBody>
      <dsp:txXfrm>
        <a:off x="4159" y="0"/>
        <a:ext cx="1547493" cy="297985"/>
      </dsp:txXfrm>
    </dsp:sp>
    <dsp:sp modelId="{DD63D3A0-3674-4372-9D3F-662D85DDF1E5}">
      <dsp:nvSpPr>
        <dsp:cNvPr id="0" name=""/>
        <dsp:cNvSpPr/>
      </dsp:nvSpPr>
      <dsp:spPr>
        <a:xfrm>
          <a:off x="1396903" y="0"/>
          <a:ext cx="1547493"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MRF Setup</a:t>
          </a:r>
          <a:endParaRPr lang="en-GB" sz="1400" kern="1200" dirty="0"/>
        </a:p>
      </dsp:txBody>
      <dsp:txXfrm>
        <a:off x="1396903" y="0"/>
        <a:ext cx="1547493" cy="297985"/>
      </dsp:txXfrm>
    </dsp:sp>
    <dsp:sp modelId="{952F8E7C-5C83-45DB-976F-F975F667E1D1}">
      <dsp:nvSpPr>
        <dsp:cNvPr id="0" name=""/>
        <dsp:cNvSpPr/>
      </dsp:nvSpPr>
      <dsp:spPr>
        <a:xfrm>
          <a:off x="2789647"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b="0" i="0" kern="1200" dirty="0" smtClean="0"/>
            <a:t>Solve &amp; </a:t>
          </a:r>
          <a:r>
            <a:rPr lang="en-GB" sz="1400" b="0" i="0" kern="1200" dirty="0" err="1" smtClean="0"/>
            <a:t>Postpro</a:t>
          </a:r>
          <a:endParaRPr lang="en-GB" sz="1400" b="0" i="0" kern="1200" dirty="0"/>
        </a:p>
      </dsp:txBody>
      <dsp:txXfrm>
        <a:off x="2789647" y="0"/>
        <a:ext cx="1547493" cy="297985"/>
      </dsp:txXfrm>
    </dsp:sp>
    <dsp:sp modelId="{9976DDF7-D013-49F5-B789-49D934EDF71E}">
      <dsp:nvSpPr>
        <dsp:cNvPr id="0" name=""/>
        <dsp:cNvSpPr/>
      </dsp:nvSpPr>
      <dsp:spPr>
        <a:xfrm>
          <a:off x="4182391"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Sliding Mesh</a:t>
          </a:r>
          <a:endParaRPr lang="en-GB" sz="1400" kern="1200" dirty="0"/>
        </a:p>
      </dsp:txBody>
      <dsp:txXfrm>
        <a:off x="4182391" y="0"/>
        <a:ext cx="1547493" cy="297985"/>
      </dsp:txXfrm>
    </dsp:sp>
    <dsp:sp modelId="{76027689-6728-4D3E-A9AD-E090290397D4}">
      <dsp:nvSpPr>
        <dsp:cNvPr id="0" name=""/>
        <dsp:cNvSpPr/>
      </dsp:nvSpPr>
      <dsp:spPr>
        <a:xfrm>
          <a:off x="5575135"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Solve &amp; </a:t>
          </a:r>
          <a:r>
            <a:rPr lang="en-GB" sz="1400" kern="1200" dirty="0" err="1" smtClean="0"/>
            <a:t>Postpro</a:t>
          </a:r>
          <a:endParaRPr lang="en-GB" sz="1400" kern="1200" dirty="0"/>
        </a:p>
      </dsp:txBody>
      <dsp:txXfrm>
        <a:off x="5575135" y="0"/>
        <a:ext cx="1547493" cy="297985"/>
      </dsp:txXfrm>
    </dsp:sp>
    <dsp:sp modelId="{3D2C36CF-3FF3-411E-A7DE-7F310ACDAD96}">
      <dsp:nvSpPr>
        <dsp:cNvPr id="0" name=""/>
        <dsp:cNvSpPr/>
      </dsp:nvSpPr>
      <dsp:spPr>
        <a:xfrm>
          <a:off x="6967879"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Summary</a:t>
          </a:r>
          <a:endParaRPr lang="en-GB" sz="1400" kern="1200" dirty="0"/>
        </a:p>
      </dsp:txBody>
      <dsp:txXfrm>
        <a:off x="6967879" y="0"/>
        <a:ext cx="1547493" cy="297985"/>
      </dsp:txXfrm>
    </dsp:sp>
  </dsp:spTree>
</dsp:drawing>
</file>

<file path=ppt/diagrams/drawing1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4159" y="0"/>
          <a:ext cx="1547493" cy="297985"/>
        </a:xfrm>
        <a:prstGeom prst="chevron">
          <a:avLst/>
        </a:prstGeom>
        <a:solidFill>
          <a:schemeClr val="accent2"/>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Introduction</a:t>
          </a:r>
          <a:endParaRPr lang="en-GB" sz="1400" kern="1200" dirty="0"/>
        </a:p>
      </dsp:txBody>
      <dsp:txXfrm>
        <a:off x="4159" y="0"/>
        <a:ext cx="1547493" cy="297985"/>
      </dsp:txXfrm>
    </dsp:sp>
    <dsp:sp modelId="{DD63D3A0-3674-4372-9D3F-662D85DDF1E5}">
      <dsp:nvSpPr>
        <dsp:cNvPr id="0" name=""/>
        <dsp:cNvSpPr/>
      </dsp:nvSpPr>
      <dsp:spPr>
        <a:xfrm>
          <a:off x="1396903" y="0"/>
          <a:ext cx="1547493"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MRF Setup</a:t>
          </a:r>
          <a:endParaRPr lang="en-GB" sz="1400" kern="1200" dirty="0"/>
        </a:p>
      </dsp:txBody>
      <dsp:txXfrm>
        <a:off x="1396903" y="0"/>
        <a:ext cx="1547493" cy="297985"/>
      </dsp:txXfrm>
    </dsp:sp>
    <dsp:sp modelId="{952F8E7C-5C83-45DB-976F-F975F667E1D1}">
      <dsp:nvSpPr>
        <dsp:cNvPr id="0" name=""/>
        <dsp:cNvSpPr/>
      </dsp:nvSpPr>
      <dsp:spPr>
        <a:xfrm>
          <a:off x="2789647"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b="0" i="0" kern="1200" dirty="0" smtClean="0"/>
            <a:t>Solve &amp; </a:t>
          </a:r>
          <a:r>
            <a:rPr lang="en-GB" sz="1400" b="0" i="0" kern="1200" dirty="0" err="1" smtClean="0"/>
            <a:t>Postpro</a:t>
          </a:r>
          <a:endParaRPr lang="en-GB" sz="1400" b="0" i="0" kern="1200" dirty="0"/>
        </a:p>
      </dsp:txBody>
      <dsp:txXfrm>
        <a:off x="2789647" y="0"/>
        <a:ext cx="1547493" cy="297985"/>
      </dsp:txXfrm>
    </dsp:sp>
    <dsp:sp modelId="{9976DDF7-D013-49F5-B789-49D934EDF71E}">
      <dsp:nvSpPr>
        <dsp:cNvPr id="0" name=""/>
        <dsp:cNvSpPr/>
      </dsp:nvSpPr>
      <dsp:spPr>
        <a:xfrm>
          <a:off x="4182391"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Sliding Mesh</a:t>
          </a:r>
          <a:endParaRPr lang="en-GB" sz="1400" kern="1200" dirty="0"/>
        </a:p>
      </dsp:txBody>
      <dsp:txXfrm>
        <a:off x="4182391" y="0"/>
        <a:ext cx="1547493" cy="297985"/>
      </dsp:txXfrm>
    </dsp:sp>
    <dsp:sp modelId="{76027689-6728-4D3E-A9AD-E090290397D4}">
      <dsp:nvSpPr>
        <dsp:cNvPr id="0" name=""/>
        <dsp:cNvSpPr/>
      </dsp:nvSpPr>
      <dsp:spPr>
        <a:xfrm>
          <a:off x="5575135"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Solve &amp; </a:t>
          </a:r>
          <a:r>
            <a:rPr lang="en-GB" sz="1400" kern="1200" dirty="0" err="1" smtClean="0"/>
            <a:t>Postpro</a:t>
          </a:r>
          <a:endParaRPr lang="en-GB" sz="1400" kern="1200" dirty="0"/>
        </a:p>
      </dsp:txBody>
      <dsp:txXfrm>
        <a:off x="5575135" y="0"/>
        <a:ext cx="1547493" cy="297985"/>
      </dsp:txXfrm>
    </dsp:sp>
    <dsp:sp modelId="{3D2C36CF-3FF3-411E-A7DE-7F310ACDAD96}">
      <dsp:nvSpPr>
        <dsp:cNvPr id="0" name=""/>
        <dsp:cNvSpPr/>
      </dsp:nvSpPr>
      <dsp:spPr>
        <a:xfrm>
          <a:off x="6967879"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Summary</a:t>
          </a:r>
          <a:endParaRPr lang="en-GB" sz="1400" kern="1200" dirty="0"/>
        </a:p>
      </dsp:txBody>
      <dsp:txXfrm>
        <a:off x="6967879" y="0"/>
        <a:ext cx="1547493" cy="297985"/>
      </dsp:txXfrm>
    </dsp:sp>
  </dsp:spTree>
</dsp:drawing>
</file>

<file path=ppt/diagrams/drawing1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4159" y="0"/>
          <a:ext cx="1547493" cy="297985"/>
        </a:xfrm>
        <a:prstGeom prst="chevron">
          <a:avLst/>
        </a:prstGeom>
        <a:solidFill>
          <a:schemeClr val="accent2"/>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Introduction</a:t>
          </a:r>
          <a:endParaRPr lang="en-GB" sz="1400" kern="1200" dirty="0"/>
        </a:p>
      </dsp:txBody>
      <dsp:txXfrm>
        <a:off x="4159" y="0"/>
        <a:ext cx="1547493" cy="297985"/>
      </dsp:txXfrm>
    </dsp:sp>
    <dsp:sp modelId="{DD63D3A0-3674-4372-9D3F-662D85DDF1E5}">
      <dsp:nvSpPr>
        <dsp:cNvPr id="0" name=""/>
        <dsp:cNvSpPr/>
      </dsp:nvSpPr>
      <dsp:spPr>
        <a:xfrm>
          <a:off x="1396903" y="0"/>
          <a:ext cx="1547493"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MRF Setup</a:t>
          </a:r>
          <a:endParaRPr lang="en-GB" sz="1400" kern="1200" dirty="0"/>
        </a:p>
      </dsp:txBody>
      <dsp:txXfrm>
        <a:off x="1396903" y="0"/>
        <a:ext cx="1547493" cy="297985"/>
      </dsp:txXfrm>
    </dsp:sp>
    <dsp:sp modelId="{952F8E7C-5C83-45DB-976F-F975F667E1D1}">
      <dsp:nvSpPr>
        <dsp:cNvPr id="0" name=""/>
        <dsp:cNvSpPr/>
      </dsp:nvSpPr>
      <dsp:spPr>
        <a:xfrm>
          <a:off x="2789647" y="0"/>
          <a:ext cx="1547493"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b="0" i="0" kern="1200" dirty="0" smtClean="0"/>
            <a:t>Solve &amp; </a:t>
          </a:r>
          <a:r>
            <a:rPr lang="en-GB" sz="1400" b="0" i="0" kern="1200" dirty="0" err="1" smtClean="0"/>
            <a:t>Postpro</a:t>
          </a:r>
          <a:endParaRPr lang="en-GB" sz="1400" b="0" i="0" kern="1200" dirty="0"/>
        </a:p>
      </dsp:txBody>
      <dsp:txXfrm>
        <a:off x="2789647" y="0"/>
        <a:ext cx="1547493" cy="297985"/>
      </dsp:txXfrm>
    </dsp:sp>
    <dsp:sp modelId="{9976DDF7-D013-49F5-B789-49D934EDF71E}">
      <dsp:nvSpPr>
        <dsp:cNvPr id="0" name=""/>
        <dsp:cNvSpPr/>
      </dsp:nvSpPr>
      <dsp:spPr>
        <a:xfrm>
          <a:off x="4182391"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Sliding Mesh</a:t>
          </a:r>
          <a:endParaRPr lang="en-GB" sz="1400" kern="1200" dirty="0"/>
        </a:p>
      </dsp:txBody>
      <dsp:txXfrm>
        <a:off x="4182391" y="0"/>
        <a:ext cx="1547493" cy="297985"/>
      </dsp:txXfrm>
    </dsp:sp>
    <dsp:sp modelId="{76027689-6728-4D3E-A9AD-E090290397D4}">
      <dsp:nvSpPr>
        <dsp:cNvPr id="0" name=""/>
        <dsp:cNvSpPr/>
      </dsp:nvSpPr>
      <dsp:spPr>
        <a:xfrm>
          <a:off x="5575135"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Solve &amp; </a:t>
          </a:r>
          <a:r>
            <a:rPr lang="en-GB" sz="1400" kern="1200" dirty="0" err="1" smtClean="0"/>
            <a:t>Postpro</a:t>
          </a:r>
          <a:endParaRPr lang="en-GB" sz="1400" kern="1200" dirty="0"/>
        </a:p>
      </dsp:txBody>
      <dsp:txXfrm>
        <a:off x="5575135" y="0"/>
        <a:ext cx="1547493" cy="297985"/>
      </dsp:txXfrm>
    </dsp:sp>
    <dsp:sp modelId="{3D2C36CF-3FF3-411E-A7DE-7F310ACDAD96}">
      <dsp:nvSpPr>
        <dsp:cNvPr id="0" name=""/>
        <dsp:cNvSpPr/>
      </dsp:nvSpPr>
      <dsp:spPr>
        <a:xfrm>
          <a:off x="6967879"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Summary</a:t>
          </a:r>
          <a:endParaRPr lang="en-GB" sz="1400" kern="1200" dirty="0"/>
        </a:p>
      </dsp:txBody>
      <dsp:txXfrm>
        <a:off x="6967879" y="0"/>
        <a:ext cx="1547493" cy="297985"/>
      </dsp:txXfrm>
    </dsp:sp>
  </dsp:spTree>
</dsp:drawing>
</file>

<file path=ppt/diagrams/drawing1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4159" y="0"/>
          <a:ext cx="1547493" cy="297985"/>
        </a:xfrm>
        <a:prstGeom prst="chevron">
          <a:avLst/>
        </a:prstGeom>
        <a:solidFill>
          <a:schemeClr val="accent2"/>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Introduction</a:t>
          </a:r>
          <a:endParaRPr lang="en-GB" sz="1400" kern="1200" dirty="0"/>
        </a:p>
      </dsp:txBody>
      <dsp:txXfrm>
        <a:off x="4159" y="0"/>
        <a:ext cx="1547493" cy="297985"/>
      </dsp:txXfrm>
    </dsp:sp>
    <dsp:sp modelId="{DD63D3A0-3674-4372-9D3F-662D85DDF1E5}">
      <dsp:nvSpPr>
        <dsp:cNvPr id="0" name=""/>
        <dsp:cNvSpPr/>
      </dsp:nvSpPr>
      <dsp:spPr>
        <a:xfrm>
          <a:off x="1396903" y="0"/>
          <a:ext cx="1547493"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MRF Setup</a:t>
          </a:r>
          <a:endParaRPr lang="en-GB" sz="1400" kern="1200" dirty="0"/>
        </a:p>
      </dsp:txBody>
      <dsp:txXfrm>
        <a:off x="1396903" y="0"/>
        <a:ext cx="1547493" cy="297985"/>
      </dsp:txXfrm>
    </dsp:sp>
    <dsp:sp modelId="{952F8E7C-5C83-45DB-976F-F975F667E1D1}">
      <dsp:nvSpPr>
        <dsp:cNvPr id="0" name=""/>
        <dsp:cNvSpPr/>
      </dsp:nvSpPr>
      <dsp:spPr>
        <a:xfrm>
          <a:off x="2789647" y="0"/>
          <a:ext cx="1547493"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b="0" i="0" kern="1200" dirty="0" smtClean="0"/>
            <a:t>Solve &amp; </a:t>
          </a:r>
          <a:r>
            <a:rPr lang="en-GB" sz="1400" b="0" i="0" kern="1200" dirty="0" err="1" smtClean="0"/>
            <a:t>Postpro</a:t>
          </a:r>
          <a:endParaRPr lang="en-GB" sz="1400" b="0" i="0" kern="1200" dirty="0"/>
        </a:p>
      </dsp:txBody>
      <dsp:txXfrm>
        <a:off x="2789647" y="0"/>
        <a:ext cx="1547493" cy="297985"/>
      </dsp:txXfrm>
    </dsp:sp>
    <dsp:sp modelId="{9976DDF7-D013-49F5-B789-49D934EDF71E}">
      <dsp:nvSpPr>
        <dsp:cNvPr id="0" name=""/>
        <dsp:cNvSpPr/>
      </dsp:nvSpPr>
      <dsp:spPr>
        <a:xfrm>
          <a:off x="4182391"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Sliding Mesh</a:t>
          </a:r>
          <a:endParaRPr lang="en-GB" sz="1400" kern="1200" dirty="0"/>
        </a:p>
      </dsp:txBody>
      <dsp:txXfrm>
        <a:off x="4182391" y="0"/>
        <a:ext cx="1547493" cy="297985"/>
      </dsp:txXfrm>
    </dsp:sp>
    <dsp:sp modelId="{76027689-6728-4D3E-A9AD-E090290397D4}">
      <dsp:nvSpPr>
        <dsp:cNvPr id="0" name=""/>
        <dsp:cNvSpPr/>
      </dsp:nvSpPr>
      <dsp:spPr>
        <a:xfrm>
          <a:off x="5575135"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Solve &amp; </a:t>
          </a:r>
          <a:r>
            <a:rPr lang="en-GB" sz="1400" kern="1200" dirty="0" err="1" smtClean="0"/>
            <a:t>Postpro</a:t>
          </a:r>
          <a:endParaRPr lang="en-GB" sz="1400" kern="1200" dirty="0"/>
        </a:p>
      </dsp:txBody>
      <dsp:txXfrm>
        <a:off x="5575135" y="0"/>
        <a:ext cx="1547493" cy="297985"/>
      </dsp:txXfrm>
    </dsp:sp>
    <dsp:sp modelId="{3D2C36CF-3FF3-411E-A7DE-7F310ACDAD96}">
      <dsp:nvSpPr>
        <dsp:cNvPr id="0" name=""/>
        <dsp:cNvSpPr/>
      </dsp:nvSpPr>
      <dsp:spPr>
        <a:xfrm>
          <a:off x="6967879"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Summary</a:t>
          </a:r>
          <a:endParaRPr lang="en-GB" sz="1400" kern="1200" dirty="0"/>
        </a:p>
      </dsp:txBody>
      <dsp:txXfrm>
        <a:off x="6967879" y="0"/>
        <a:ext cx="1547493" cy="297985"/>
      </dsp:txXfrm>
    </dsp:sp>
  </dsp:spTree>
</dsp:drawing>
</file>

<file path=ppt/diagrams/drawing1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4159" y="0"/>
          <a:ext cx="1547493" cy="297985"/>
        </a:xfrm>
        <a:prstGeom prst="chevron">
          <a:avLst/>
        </a:prstGeom>
        <a:solidFill>
          <a:schemeClr val="accent2"/>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Introduction</a:t>
          </a:r>
          <a:endParaRPr lang="en-GB" sz="1400" kern="1200" dirty="0"/>
        </a:p>
      </dsp:txBody>
      <dsp:txXfrm>
        <a:off x="4159" y="0"/>
        <a:ext cx="1547493" cy="297985"/>
      </dsp:txXfrm>
    </dsp:sp>
    <dsp:sp modelId="{DD63D3A0-3674-4372-9D3F-662D85DDF1E5}">
      <dsp:nvSpPr>
        <dsp:cNvPr id="0" name=""/>
        <dsp:cNvSpPr/>
      </dsp:nvSpPr>
      <dsp:spPr>
        <a:xfrm>
          <a:off x="1396903" y="0"/>
          <a:ext cx="1547493"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MRF Setup</a:t>
          </a:r>
          <a:endParaRPr lang="en-GB" sz="1400" kern="1200" dirty="0"/>
        </a:p>
      </dsp:txBody>
      <dsp:txXfrm>
        <a:off x="1396903" y="0"/>
        <a:ext cx="1547493" cy="297985"/>
      </dsp:txXfrm>
    </dsp:sp>
    <dsp:sp modelId="{952F8E7C-5C83-45DB-976F-F975F667E1D1}">
      <dsp:nvSpPr>
        <dsp:cNvPr id="0" name=""/>
        <dsp:cNvSpPr/>
      </dsp:nvSpPr>
      <dsp:spPr>
        <a:xfrm>
          <a:off x="2789647" y="0"/>
          <a:ext cx="1547493"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b="0" i="0" kern="1200" dirty="0" smtClean="0"/>
            <a:t>Solve &amp; </a:t>
          </a:r>
          <a:r>
            <a:rPr lang="en-GB" sz="1400" b="0" i="0" kern="1200" dirty="0" err="1" smtClean="0"/>
            <a:t>Postpro</a:t>
          </a:r>
          <a:endParaRPr lang="en-GB" sz="1400" b="0" i="0" kern="1200" dirty="0"/>
        </a:p>
      </dsp:txBody>
      <dsp:txXfrm>
        <a:off x="2789647" y="0"/>
        <a:ext cx="1547493" cy="297985"/>
      </dsp:txXfrm>
    </dsp:sp>
    <dsp:sp modelId="{9976DDF7-D013-49F5-B789-49D934EDF71E}">
      <dsp:nvSpPr>
        <dsp:cNvPr id="0" name=""/>
        <dsp:cNvSpPr/>
      </dsp:nvSpPr>
      <dsp:spPr>
        <a:xfrm>
          <a:off x="4182391"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Sliding Mesh</a:t>
          </a:r>
          <a:endParaRPr lang="en-GB" sz="1400" kern="1200" dirty="0"/>
        </a:p>
      </dsp:txBody>
      <dsp:txXfrm>
        <a:off x="4182391" y="0"/>
        <a:ext cx="1547493" cy="297985"/>
      </dsp:txXfrm>
    </dsp:sp>
    <dsp:sp modelId="{76027689-6728-4D3E-A9AD-E090290397D4}">
      <dsp:nvSpPr>
        <dsp:cNvPr id="0" name=""/>
        <dsp:cNvSpPr/>
      </dsp:nvSpPr>
      <dsp:spPr>
        <a:xfrm>
          <a:off x="5575135"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Solve &amp; </a:t>
          </a:r>
          <a:r>
            <a:rPr lang="en-GB" sz="1400" kern="1200" dirty="0" err="1" smtClean="0"/>
            <a:t>Postpro</a:t>
          </a:r>
          <a:endParaRPr lang="en-GB" sz="1400" kern="1200" dirty="0"/>
        </a:p>
      </dsp:txBody>
      <dsp:txXfrm>
        <a:off x="5575135" y="0"/>
        <a:ext cx="1547493" cy="297985"/>
      </dsp:txXfrm>
    </dsp:sp>
    <dsp:sp modelId="{3D2C36CF-3FF3-411E-A7DE-7F310ACDAD96}">
      <dsp:nvSpPr>
        <dsp:cNvPr id="0" name=""/>
        <dsp:cNvSpPr/>
      </dsp:nvSpPr>
      <dsp:spPr>
        <a:xfrm>
          <a:off x="6967879"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Summary</a:t>
          </a:r>
          <a:endParaRPr lang="en-GB" sz="1400" kern="1200" dirty="0"/>
        </a:p>
      </dsp:txBody>
      <dsp:txXfrm>
        <a:off x="6967879" y="0"/>
        <a:ext cx="1547493" cy="297985"/>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4159" y="0"/>
          <a:ext cx="1547493"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Introduction</a:t>
          </a:r>
          <a:endParaRPr lang="en-GB" sz="1400" kern="1200" dirty="0"/>
        </a:p>
      </dsp:txBody>
      <dsp:txXfrm>
        <a:off x="4159" y="0"/>
        <a:ext cx="1547493" cy="297985"/>
      </dsp:txXfrm>
    </dsp:sp>
    <dsp:sp modelId="{DD63D3A0-3674-4372-9D3F-662D85DDF1E5}">
      <dsp:nvSpPr>
        <dsp:cNvPr id="0" name=""/>
        <dsp:cNvSpPr/>
      </dsp:nvSpPr>
      <dsp:spPr>
        <a:xfrm>
          <a:off x="1396903"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MRF Setup</a:t>
          </a:r>
          <a:endParaRPr lang="en-GB" sz="1400" kern="1200" dirty="0"/>
        </a:p>
      </dsp:txBody>
      <dsp:txXfrm>
        <a:off x="1396903" y="0"/>
        <a:ext cx="1547493" cy="297985"/>
      </dsp:txXfrm>
    </dsp:sp>
    <dsp:sp modelId="{952F8E7C-5C83-45DB-976F-F975F667E1D1}">
      <dsp:nvSpPr>
        <dsp:cNvPr id="0" name=""/>
        <dsp:cNvSpPr/>
      </dsp:nvSpPr>
      <dsp:spPr>
        <a:xfrm>
          <a:off x="2789647"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b="0" i="0" kern="1200" dirty="0" smtClean="0"/>
            <a:t>Solve &amp; </a:t>
          </a:r>
          <a:r>
            <a:rPr lang="en-GB" sz="1400" b="0" i="0" kern="1200" dirty="0" err="1" smtClean="0"/>
            <a:t>Postpro</a:t>
          </a:r>
          <a:endParaRPr lang="en-GB" sz="1400" b="0" i="0" kern="1200" dirty="0"/>
        </a:p>
      </dsp:txBody>
      <dsp:txXfrm>
        <a:off x="2789647" y="0"/>
        <a:ext cx="1547493" cy="297985"/>
      </dsp:txXfrm>
    </dsp:sp>
    <dsp:sp modelId="{9976DDF7-D013-49F5-B789-49D934EDF71E}">
      <dsp:nvSpPr>
        <dsp:cNvPr id="0" name=""/>
        <dsp:cNvSpPr/>
      </dsp:nvSpPr>
      <dsp:spPr>
        <a:xfrm>
          <a:off x="4182391"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Sliding Mesh</a:t>
          </a:r>
          <a:endParaRPr lang="en-GB" sz="1400" kern="1200" dirty="0"/>
        </a:p>
      </dsp:txBody>
      <dsp:txXfrm>
        <a:off x="4182391" y="0"/>
        <a:ext cx="1547493" cy="297985"/>
      </dsp:txXfrm>
    </dsp:sp>
    <dsp:sp modelId="{76027689-6728-4D3E-A9AD-E090290397D4}">
      <dsp:nvSpPr>
        <dsp:cNvPr id="0" name=""/>
        <dsp:cNvSpPr/>
      </dsp:nvSpPr>
      <dsp:spPr>
        <a:xfrm>
          <a:off x="5575135"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Solve &amp; </a:t>
          </a:r>
          <a:r>
            <a:rPr lang="en-GB" sz="1400" kern="1200" dirty="0" err="1" smtClean="0"/>
            <a:t>Postpro</a:t>
          </a:r>
          <a:endParaRPr lang="en-GB" sz="1400" kern="1200" dirty="0"/>
        </a:p>
      </dsp:txBody>
      <dsp:txXfrm>
        <a:off x="5575135" y="0"/>
        <a:ext cx="1547493" cy="297985"/>
      </dsp:txXfrm>
    </dsp:sp>
    <dsp:sp modelId="{3D2C36CF-3FF3-411E-A7DE-7F310ACDAD96}">
      <dsp:nvSpPr>
        <dsp:cNvPr id="0" name=""/>
        <dsp:cNvSpPr/>
      </dsp:nvSpPr>
      <dsp:spPr>
        <a:xfrm>
          <a:off x="6967879"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Summary</a:t>
          </a:r>
          <a:endParaRPr lang="en-GB" sz="1400" kern="1200" dirty="0"/>
        </a:p>
      </dsp:txBody>
      <dsp:txXfrm>
        <a:off x="6967879" y="0"/>
        <a:ext cx="1547493" cy="297985"/>
      </dsp:txXfrm>
    </dsp:sp>
  </dsp:spTree>
</dsp:drawing>
</file>

<file path=ppt/diagrams/drawing2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4159" y="0"/>
          <a:ext cx="1547493" cy="297985"/>
        </a:xfrm>
        <a:prstGeom prst="chevron">
          <a:avLst/>
        </a:prstGeom>
        <a:solidFill>
          <a:schemeClr val="accent2"/>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Introduction</a:t>
          </a:r>
          <a:endParaRPr lang="en-GB" sz="1400" kern="1200" dirty="0"/>
        </a:p>
      </dsp:txBody>
      <dsp:txXfrm>
        <a:off x="4159" y="0"/>
        <a:ext cx="1547493" cy="297985"/>
      </dsp:txXfrm>
    </dsp:sp>
    <dsp:sp modelId="{DD63D3A0-3674-4372-9D3F-662D85DDF1E5}">
      <dsp:nvSpPr>
        <dsp:cNvPr id="0" name=""/>
        <dsp:cNvSpPr/>
      </dsp:nvSpPr>
      <dsp:spPr>
        <a:xfrm>
          <a:off x="1396903" y="0"/>
          <a:ext cx="1547493"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MRF Setup</a:t>
          </a:r>
          <a:endParaRPr lang="en-GB" sz="1400" kern="1200" dirty="0"/>
        </a:p>
      </dsp:txBody>
      <dsp:txXfrm>
        <a:off x="1396903" y="0"/>
        <a:ext cx="1547493" cy="297985"/>
      </dsp:txXfrm>
    </dsp:sp>
    <dsp:sp modelId="{952F8E7C-5C83-45DB-976F-F975F667E1D1}">
      <dsp:nvSpPr>
        <dsp:cNvPr id="0" name=""/>
        <dsp:cNvSpPr/>
      </dsp:nvSpPr>
      <dsp:spPr>
        <a:xfrm>
          <a:off x="2789647" y="0"/>
          <a:ext cx="1547493"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b="0" i="0" kern="1200" dirty="0" smtClean="0"/>
            <a:t>Solve &amp; </a:t>
          </a:r>
          <a:r>
            <a:rPr lang="en-GB" sz="1400" b="0" i="0" kern="1200" dirty="0" err="1" smtClean="0"/>
            <a:t>Postpro</a:t>
          </a:r>
          <a:endParaRPr lang="en-GB" sz="1400" b="0" i="0" kern="1200" dirty="0"/>
        </a:p>
      </dsp:txBody>
      <dsp:txXfrm>
        <a:off x="2789647" y="0"/>
        <a:ext cx="1547493" cy="297985"/>
      </dsp:txXfrm>
    </dsp:sp>
    <dsp:sp modelId="{9976DDF7-D013-49F5-B789-49D934EDF71E}">
      <dsp:nvSpPr>
        <dsp:cNvPr id="0" name=""/>
        <dsp:cNvSpPr/>
      </dsp:nvSpPr>
      <dsp:spPr>
        <a:xfrm>
          <a:off x="4182391" y="0"/>
          <a:ext cx="1547493"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Sliding Mesh</a:t>
          </a:r>
          <a:endParaRPr lang="en-GB" sz="1400" kern="1200" dirty="0"/>
        </a:p>
      </dsp:txBody>
      <dsp:txXfrm>
        <a:off x="4182391" y="0"/>
        <a:ext cx="1547493" cy="297985"/>
      </dsp:txXfrm>
    </dsp:sp>
    <dsp:sp modelId="{76027689-6728-4D3E-A9AD-E090290397D4}">
      <dsp:nvSpPr>
        <dsp:cNvPr id="0" name=""/>
        <dsp:cNvSpPr/>
      </dsp:nvSpPr>
      <dsp:spPr>
        <a:xfrm>
          <a:off x="5575135"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Solve &amp; </a:t>
          </a:r>
          <a:r>
            <a:rPr lang="en-GB" sz="1400" kern="1200" dirty="0" err="1" smtClean="0"/>
            <a:t>Postpro</a:t>
          </a:r>
          <a:endParaRPr lang="en-GB" sz="1400" kern="1200" dirty="0"/>
        </a:p>
      </dsp:txBody>
      <dsp:txXfrm>
        <a:off x="5575135" y="0"/>
        <a:ext cx="1547493" cy="297985"/>
      </dsp:txXfrm>
    </dsp:sp>
    <dsp:sp modelId="{3D2C36CF-3FF3-411E-A7DE-7F310ACDAD96}">
      <dsp:nvSpPr>
        <dsp:cNvPr id="0" name=""/>
        <dsp:cNvSpPr/>
      </dsp:nvSpPr>
      <dsp:spPr>
        <a:xfrm>
          <a:off x="6967879"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Summary</a:t>
          </a:r>
          <a:endParaRPr lang="en-GB" sz="1400" kern="1200" dirty="0"/>
        </a:p>
      </dsp:txBody>
      <dsp:txXfrm>
        <a:off x="6967879" y="0"/>
        <a:ext cx="1547493" cy="297985"/>
      </dsp:txXfrm>
    </dsp:sp>
  </dsp:spTree>
</dsp:drawing>
</file>

<file path=ppt/diagrams/drawing2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4159" y="0"/>
          <a:ext cx="1547493" cy="297985"/>
        </a:xfrm>
        <a:prstGeom prst="chevron">
          <a:avLst/>
        </a:prstGeom>
        <a:solidFill>
          <a:schemeClr val="accent2"/>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Introduction</a:t>
          </a:r>
          <a:endParaRPr lang="en-GB" sz="1400" kern="1200" dirty="0"/>
        </a:p>
      </dsp:txBody>
      <dsp:txXfrm>
        <a:off x="4159" y="0"/>
        <a:ext cx="1547493" cy="297985"/>
      </dsp:txXfrm>
    </dsp:sp>
    <dsp:sp modelId="{DD63D3A0-3674-4372-9D3F-662D85DDF1E5}">
      <dsp:nvSpPr>
        <dsp:cNvPr id="0" name=""/>
        <dsp:cNvSpPr/>
      </dsp:nvSpPr>
      <dsp:spPr>
        <a:xfrm>
          <a:off x="1396903" y="0"/>
          <a:ext cx="1547493"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MRF Setup</a:t>
          </a:r>
          <a:endParaRPr lang="en-GB" sz="1400" kern="1200" dirty="0"/>
        </a:p>
      </dsp:txBody>
      <dsp:txXfrm>
        <a:off x="1396903" y="0"/>
        <a:ext cx="1547493" cy="297985"/>
      </dsp:txXfrm>
    </dsp:sp>
    <dsp:sp modelId="{952F8E7C-5C83-45DB-976F-F975F667E1D1}">
      <dsp:nvSpPr>
        <dsp:cNvPr id="0" name=""/>
        <dsp:cNvSpPr/>
      </dsp:nvSpPr>
      <dsp:spPr>
        <a:xfrm>
          <a:off x="2789647" y="0"/>
          <a:ext cx="1547493"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b="0" i="0" kern="1200" dirty="0" smtClean="0"/>
            <a:t>Solve &amp; </a:t>
          </a:r>
          <a:r>
            <a:rPr lang="en-GB" sz="1400" b="0" i="0" kern="1200" dirty="0" err="1" smtClean="0"/>
            <a:t>Postpro</a:t>
          </a:r>
          <a:endParaRPr lang="en-GB" sz="1400" b="0" i="0" kern="1200" dirty="0"/>
        </a:p>
      </dsp:txBody>
      <dsp:txXfrm>
        <a:off x="2789647" y="0"/>
        <a:ext cx="1547493" cy="297985"/>
      </dsp:txXfrm>
    </dsp:sp>
    <dsp:sp modelId="{9976DDF7-D013-49F5-B789-49D934EDF71E}">
      <dsp:nvSpPr>
        <dsp:cNvPr id="0" name=""/>
        <dsp:cNvSpPr/>
      </dsp:nvSpPr>
      <dsp:spPr>
        <a:xfrm>
          <a:off x="4182391" y="0"/>
          <a:ext cx="1547493"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Sliding Mesh</a:t>
          </a:r>
          <a:endParaRPr lang="en-GB" sz="1400" kern="1200" dirty="0"/>
        </a:p>
      </dsp:txBody>
      <dsp:txXfrm>
        <a:off x="4182391" y="0"/>
        <a:ext cx="1547493" cy="297985"/>
      </dsp:txXfrm>
    </dsp:sp>
    <dsp:sp modelId="{76027689-6728-4D3E-A9AD-E090290397D4}">
      <dsp:nvSpPr>
        <dsp:cNvPr id="0" name=""/>
        <dsp:cNvSpPr/>
      </dsp:nvSpPr>
      <dsp:spPr>
        <a:xfrm>
          <a:off x="5575135"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Solve &amp; </a:t>
          </a:r>
          <a:r>
            <a:rPr lang="en-GB" sz="1400" kern="1200" dirty="0" err="1" smtClean="0"/>
            <a:t>Postpro</a:t>
          </a:r>
          <a:endParaRPr lang="en-GB" sz="1400" kern="1200" dirty="0"/>
        </a:p>
      </dsp:txBody>
      <dsp:txXfrm>
        <a:off x="5575135" y="0"/>
        <a:ext cx="1547493" cy="297985"/>
      </dsp:txXfrm>
    </dsp:sp>
    <dsp:sp modelId="{3D2C36CF-3FF3-411E-A7DE-7F310ACDAD96}">
      <dsp:nvSpPr>
        <dsp:cNvPr id="0" name=""/>
        <dsp:cNvSpPr/>
      </dsp:nvSpPr>
      <dsp:spPr>
        <a:xfrm>
          <a:off x="6967879"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Summary</a:t>
          </a:r>
          <a:endParaRPr lang="en-GB" sz="1400" kern="1200" dirty="0"/>
        </a:p>
      </dsp:txBody>
      <dsp:txXfrm>
        <a:off x="6967879" y="0"/>
        <a:ext cx="1547493" cy="297985"/>
      </dsp:txXfrm>
    </dsp:sp>
  </dsp:spTree>
</dsp:drawing>
</file>

<file path=ppt/diagrams/drawing2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4159" y="0"/>
          <a:ext cx="1547493" cy="297985"/>
        </a:xfrm>
        <a:prstGeom prst="chevron">
          <a:avLst/>
        </a:prstGeom>
        <a:solidFill>
          <a:schemeClr val="accent2"/>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Introduction</a:t>
          </a:r>
          <a:endParaRPr lang="en-GB" sz="1400" kern="1200" dirty="0"/>
        </a:p>
      </dsp:txBody>
      <dsp:txXfrm>
        <a:off x="4159" y="0"/>
        <a:ext cx="1547493" cy="297985"/>
      </dsp:txXfrm>
    </dsp:sp>
    <dsp:sp modelId="{DD63D3A0-3674-4372-9D3F-662D85DDF1E5}">
      <dsp:nvSpPr>
        <dsp:cNvPr id="0" name=""/>
        <dsp:cNvSpPr/>
      </dsp:nvSpPr>
      <dsp:spPr>
        <a:xfrm>
          <a:off x="1396903" y="0"/>
          <a:ext cx="1547493"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MRF Setup</a:t>
          </a:r>
          <a:endParaRPr lang="en-GB" sz="1400" kern="1200" dirty="0"/>
        </a:p>
      </dsp:txBody>
      <dsp:txXfrm>
        <a:off x="1396903" y="0"/>
        <a:ext cx="1547493" cy="297985"/>
      </dsp:txXfrm>
    </dsp:sp>
    <dsp:sp modelId="{952F8E7C-5C83-45DB-976F-F975F667E1D1}">
      <dsp:nvSpPr>
        <dsp:cNvPr id="0" name=""/>
        <dsp:cNvSpPr/>
      </dsp:nvSpPr>
      <dsp:spPr>
        <a:xfrm>
          <a:off x="2789647" y="0"/>
          <a:ext cx="1547493"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b="0" i="0" kern="1200" dirty="0" smtClean="0"/>
            <a:t>Solve &amp; </a:t>
          </a:r>
          <a:r>
            <a:rPr lang="en-GB" sz="1400" b="0" i="0" kern="1200" dirty="0" err="1" smtClean="0"/>
            <a:t>Postpro</a:t>
          </a:r>
          <a:endParaRPr lang="en-GB" sz="1400" b="0" i="0" kern="1200" dirty="0"/>
        </a:p>
      </dsp:txBody>
      <dsp:txXfrm>
        <a:off x="2789647" y="0"/>
        <a:ext cx="1547493" cy="297985"/>
      </dsp:txXfrm>
    </dsp:sp>
    <dsp:sp modelId="{9976DDF7-D013-49F5-B789-49D934EDF71E}">
      <dsp:nvSpPr>
        <dsp:cNvPr id="0" name=""/>
        <dsp:cNvSpPr/>
      </dsp:nvSpPr>
      <dsp:spPr>
        <a:xfrm>
          <a:off x="4182391" y="0"/>
          <a:ext cx="1547493"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Sliding Mesh</a:t>
          </a:r>
          <a:endParaRPr lang="en-GB" sz="1400" kern="1200" dirty="0"/>
        </a:p>
      </dsp:txBody>
      <dsp:txXfrm>
        <a:off x="4182391" y="0"/>
        <a:ext cx="1547493" cy="297985"/>
      </dsp:txXfrm>
    </dsp:sp>
    <dsp:sp modelId="{76027689-6728-4D3E-A9AD-E090290397D4}">
      <dsp:nvSpPr>
        <dsp:cNvPr id="0" name=""/>
        <dsp:cNvSpPr/>
      </dsp:nvSpPr>
      <dsp:spPr>
        <a:xfrm>
          <a:off x="5575135"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Solve &amp; </a:t>
          </a:r>
          <a:r>
            <a:rPr lang="en-GB" sz="1400" kern="1200" dirty="0" err="1" smtClean="0"/>
            <a:t>Postpro</a:t>
          </a:r>
          <a:endParaRPr lang="en-GB" sz="1400" kern="1200" dirty="0"/>
        </a:p>
      </dsp:txBody>
      <dsp:txXfrm>
        <a:off x="5575135" y="0"/>
        <a:ext cx="1547493" cy="297985"/>
      </dsp:txXfrm>
    </dsp:sp>
    <dsp:sp modelId="{3D2C36CF-3FF3-411E-A7DE-7F310ACDAD96}">
      <dsp:nvSpPr>
        <dsp:cNvPr id="0" name=""/>
        <dsp:cNvSpPr/>
      </dsp:nvSpPr>
      <dsp:spPr>
        <a:xfrm>
          <a:off x="6967879"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Summary</a:t>
          </a:r>
          <a:endParaRPr lang="en-GB" sz="1400" kern="1200" dirty="0"/>
        </a:p>
      </dsp:txBody>
      <dsp:txXfrm>
        <a:off x="6967879" y="0"/>
        <a:ext cx="1547493" cy="297985"/>
      </dsp:txXfrm>
    </dsp:sp>
  </dsp:spTree>
</dsp:drawing>
</file>

<file path=ppt/diagrams/drawing2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4159" y="0"/>
          <a:ext cx="1547493" cy="297985"/>
        </a:xfrm>
        <a:prstGeom prst="chevron">
          <a:avLst/>
        </a:prstGeom>
        <a:solidFill>
          <a:schemeClr val="accent2"/>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Introduction</a:t>
          </a:r>
          <a:endParaRPr lang="en-GB" sz="1400" kern="1200" dirty="0"/>
        </a:p>
      </dsp:txBody>
      <dsp:txXfrm>
        <a:off x="4159" y="0"/>
        <a:ext cx="1547493" cy="297985"/>
      </dsp:txXfrm>
    </dsp:sp>
    <dsp:sp modelId="{DD63D3A0-3674-4372-9D3F-662D85DDF1E5}">
      <dsp:nvSpPr>
        <dsp:cNvPr id="0" name=""/>
        <dsp:cNvSpPr/>
      </dsp:nvSpPr>
      <dsp:spPr>
        <a:xfrm>
          <a:off x="1396903" y="0"/>
          <a:ext cx="1547493"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MRF Setup</a:t>
          </a:r>
          <a:endParaRPr lang="en-GB" sz="1400" kern="1200" dirty="0"/>
        </a:p>
      </dsp:txBody>
      <dsp:txXfrm>
        <a:off x="1396903" y="0"/>
        <a:ext cx="1547493" cy="297985"/>
      </dsp:txXfrm>
    </dsp:sp>
    <dsp:sp modelId="{952F8E7C-5C83-45DB-976F-F975F667E1D1}">
      <dsp:nvSpPr>
        <dsp:cNvPr id="0" name=""/>
        <dsp:cNvSpPr/>
      </dsp:nvSpPr>
      <dsp:spPr>
        <a:xfrm>
          <a:off x="2789647" y="0"/>
          <a:ext cx="1547493"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b="0" i="0" kern="1200" dirty="0" smtClean="0"/>
            <a:t>Solve &amp; </a:t>
          </a:r>
          <a:r>
            <a:rPr lang="en-GB" sz="1400" b="0" i="0" kern="1200" dirty="0" err="1" smtClean="0"/>
            <a:t>Postpro</a:t>
          </a:r>
          <a:endParaRPr lang="en-GB" sz="1400" b="0" i="0" kern="1200" dirty="0"/>
        </a:p>
      </dsp:txBody>
      <dsp:txXfrm>
        <a:off x="2789647" y="0"/>
        <a:ext cx="1547493" cy="297985"/>
      </dsp:txXfrm>
    </dsp:sp>
    <dsp:sp modelId="{9976DDF7-D013-49F5-B789-49D934EDF71E}">
      <dsp:nvSpPr>
        <dsp:cNvPr id="0" name=""/>
        <dsp:cNvSpPr/>
      </dsp:nvSpPr>
      <dsp:spPr>
        <a:xfrm>
          <a:off x="4182391" y="0"/>
          <a:ext cx="1547493"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Sliding Mesh</a:t>
          </a:r>
          <a:endParaRPr lang="en-GB" sz="1400" kern="1200" dirty="0"/>
        </a:p>
      </dsp:txBody>
      <dsp:txXfrm>
        <a:off x="4182391" y="0"/>
        <a:ext cx="1547493" cy="297985"/>
      </dsp:txXfrm>
    </dsp:sp>
    <dsp:sp modelId="{76027689-6728-4D3E-A9AD-E090290397D4}">
      <dsp:nvSpPr>
        <dsp:cNvPr id="0" name=""/>
        <dsp:cNvSpPr/>
      </dsp:nvSpPr>
      <dsp:spPr>
        <a:xfrm>
          <a:off x="5575135"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Solve &amp; </a:t>
          </a:r>
          <a:r>
            <a:rPr lang="en-GB" sz="1400" kern="1200" dirty="0" err="1" smtClean="0"/>
            <a:t>Postpro</a:t>
          </a:r>
          <a:endParaRPr lang="en-GB" sz="1400" kern="1200" dirty="0"/>
        </a:p>
      </dsp:txBody>
      <dsp:txXfrm>
        <a:off x="5575135" y="0"/>
        <a:ext cx="1547493" cy="297985"/>
      </dsp:txXfrm>
    </dsp:sp>
    <dsp:sp modelId="{3D2C36CF-3FF3-411E-A7DE-7F310ACDAD96}">
      <dsp:nvSpPr>
        <dsp:cNvPr id="0" name=""/>
        <dsp:cNvSpPr/>
      </dsp:nvSpPr>
      <dsp:spPr>
        <a:xfrm>
          <a:off x="6967879"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Summary</a:t>
          </a:r>
          <a:endParaRPr lang="en-GB" sz="1400" kern="1200" dirty="0"/>
        </a:p>
      </dsp:txBody>
      <dsp:txXfrm>
        <a:off x="6967879" y="0"/>
        <a:ext cx="1547493" cy="297985"/>
      </dsp:txXfrm>
    </dsp:sp>
  </dsp:spTree>
</dsp:drawing>
</file>

<file path=ppt/diagrams/drawing2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4159" y="0"/>
          <a:ext cx="1547493" cy="297985"/>
        </a:xfrm>
        <a:prstGeom prst="chevron">
          <a:avLst/>
        </a:prstGeom>
        <a:solidFill>
          <a:schemeClr val="accent2"/>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Introduction</a:t>
          </a:r>
          <a:endParaRPr lang="en-GB" sz="1400" kern="1200" dirty="0"/>
        </a:p>
      </dsp:txBody>
      <dsp:txXfrm>
        <a:off x="4159" y="0"/>
        <a:ext cx="1547493" cy="297985"/>
      </dsp:txXfrm>
    </dsp:sp>
    <dsp:sp modelId="{DD63D3A0-3674-4372-9D3F-662D85DDF1E5}">
      <dsp:nvSpPr>
        <dsp:cNvPr id="0" name=""/>
        <dsp:cNvSpPr/>
      </dsp:nvSpPr>
      <dsp:spPr>
        <a:xfrm>
          <a:off x="1396903" y="0"/>
          <a:ext cx="1547493"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MRF Setup</a:t>
          </a:r>
          <a:endParaRPr lang="en-GB" sz="1400" kern="1200" dirty="0"/>
        </a:p>
      </dsp:txBody>
      <dsp:txXfrm>
        <a:off x="1396903" y="0"/>
        <a:ext cx="1547493" cy="297985"/>
      </dsp:txXfrm>
    </dsp:sp>
    <dsp:sp modelId="{952F8E7C-5C83-45DB-976F-F975F667E1D1}">
      <dsp:nvSpPr>
        <dsp:cNvPr id="0" name=""/>
        <dsp:cNvSpPr/>
      </dsp:nvSpPr>
      <dsp:spPr>
        <a:xfrm>
          <a:off x="2789647" y="0"/>
          <a:ext cx="1547493"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b="0" i="0" kern="1200" dirty="0" smtClean="0"/>
            <a:t>Solve &amp; </a:t>
          </a:r>
          <a:r>
            <a:rPr lang="en-GB" sz="1400" b="0" i="0" kern="1200" dirty="0" err="1" smtClean="0"/>
            <a:t>Postpro</a:t>
          </a:r>
          <a:endParaRPr lang="en-GB" sz="1400" b="0" i="0" kern="1200" dirty="0"/>
        </a:p>
      </dsp:txBody>
      <dsp:txXfrm>
        <a:off x="2789647" y="0"/>
        <a:ext cx="1547493" cy="297985"/>
      </dsp:txXfrm>
    </dsp:sp>
    <dsp:sp modelId="{9976DDF7-D013-49F5-B789-49D934EDF71E}">
      <dsp:nvSpPr>
        <dsp:cNvPr id="0" name=""/>
        <dsp:cNvSpPr/>
      </dsp:nvSpPr>
      <dsp:spPr>
        <a:xfrm>
          <a:off x="4182391" y="0"/>
          <a:ext cx="1547493"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Sliding Mesh</a:t>
          </a:r>
          <a:endParaRPr lang="en-GB" sz="1400" kern="1200" dirty="0"/>
        </a:p>
      </dsp:txBody>
      <dsp:txXfrm>
        <a:off x="4182391" y="0"/>
        <a:ext cx="1547493" cy="297985"/>
      </dsp:txXfrm>
    </dsp:sp>
    <dsp:sp modelId="{76027689-6728-4D3E-A9AD-E090290397D4}">
      <dsp:nvSpPr>
        <dsp:cNvPr id="0" name=""/>
        <dsp:cNvSpPr/>
      </dsp:nvSpPr>
      <dsp:spPr>
        <a:xfrm>
          <a:off x="5575135"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Solve &amp; </a:t>
          </a:r>
          <a:r>
            <a:rPr lang="en-GB" sz="1400" kern="1200" dirty="0" err="1" smtClean="0"/>
            <a:t>Postpro</a:t>
          </a:r>
          <a:endParaRPr lang="en-GB" sz="1400" kern="1200" dirty="0"/>
        </a:p>
      </dsp:txBody>
      <dsp:txXfrm>
        <a:off x="5575135" y="0"/>
        <a:ext cx="1547493" cy="297985"/>
      </dsp:txXfrm>
    </dsp:sp>
    <dsp:sp modelId="{3D2C36CF-3FF3-411E-A7DE-7F310ACDAD96}">
      <dsp:nvSpPr>
        <dsp:cNvPr id="0" name=""/>
        <dsp:cNvSpPr/>
      </dsp:nvSpPr>
      <dsp:spPr>
        <a:xfrm>
          <a:off x="6967879"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Summary</a:t>
          </a:r>
          <a:endParaRPr lang="en-GB" sz="1400" kern="1200" dirty="0"/>
        </a:p>
      </dsp:txBody>
      <dsp:txXfrm>
        <a:off x="6967879" y="0"/>
        <a:ext cx="1547493" cy="297985"/>
      </dsp:txXfrm>
    </dsp:sp>
  </dsp:spTree>
</dsp:drawing>
</file>

<file path=ppt/diagrams/drawing2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4159" y="0"/>
          <a:ext cx="1547493" cy="297985"/>
        </a:xfrm>
        <a:prstGeom prst="chevron">
          <a:avLst/>
        </a:prstGeom>
        <a:solidFill>
          <a:schemeClr val="accent2"/>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Introduction</a:t>
          </a:r>
          <a:endParaRPr lang="en-GB" sz="1400" kern="1200" dirty="0"/>
        </a:p>
      </dsp:txBody>
      <dsp:txXfrm>
        <a:off x="4159" y="0"/>
        <a:ext cx="1547493" cy="297985"/>
      </dsp:txXfrm>
    </dsp:sp>
    <dsp:sp modelId="{DD63D3A0-3674-4372-9D3F-662D85DDF1E5}">
      <dsp:nvSpPr>
        <dsp:cNvPr id="0" name=""/>
        <dsp:cNvSpPr/>
      </dsp:nvSpPr>
      <dsp:spPr>
        <a:xfrm>
          <a:off x="1396903" y="0"/>
          <a:ext cx="1547493"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MRF Setup</a:t>
          </a:r>
          <a:endParaRPr lang="en-GB" sz="1400" kern="1200" dirty="0"/>
        </a:p>
      </dsp:txBody>
      <dsp:txXfrm>
        <a:off x="1396903" y="0"/>
        <a:ext cx="1547493" cy="297985"/>
      </dsp:txXfrm>
    </dsp:sp>
    <dsp:sp modelId="{952F8E7C-5C83-45DB-976F-F975F667E1D1}">
      <dsp:nvSpPr>
        <dsp:cNvPr id="0" name=""/>
        <dsp:cNvSpPr/>
      </dsp:nvSpPr>
      <dsp:spPr>
        <a:xfrm>
          <a:off x="2789647" y="0"/>
          <a:ext cx="1547493"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b="0" i="0" kern="1200" dirty="0" smtClean="0"/>
            <a:t>Solve &amp; </a:t>
          </a:r>
          <a:r>
            <a:rPr lang="en-GB" sz="1400" b="0" i="0" kern="1200" dirty="0" err="1" smtClean="0"/>
            <a:t>Postpro</a:t>
          </a:r>
          <a:endParaRPr lang="en-GB" sz="1400" b="0" i="0" kern="1200" dirty="0"/>
        </a:p>
      </dsp:txBody>
      <dsp:txXfrm>
        <a:off x="2789647" y="0"/>
        <a:ext cx="1547493" cy="297985"/>
      </dsp:txXfrm>
    </dsp:sp>
    <dsp:sp modelId="{9976DDF7-D013-49F5-B789-49D934EDF71E}">
      <dsp:nvSpPr>
        <dsp:cNvPr id="0" name=""/>
        <dsp:cNvSpPr/>
      </dsp:nvSpPr>
      <dsp:spPr>
        <a:xfrm>
          <a:off x="4182391" y="0"/>
          <a:ext cx="1547493"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Sliding Mesh</a:t>
          </a:r>
          <a:endParaRPr lang="en-GB" sz="1400" kern="1200" dirty="0"/>
        </a:p>
      </dsp:txBody>
      <dsp:txXfrm>
        <a:off x="4182391" y="0"/>
        <a:ext cx="1547493" cy="297985"/>
      </dsp:txXfrm>
    </dsp:sp>
    <dsp:sp modelId="{76027689-6728-4D3E-A9AD-E090290397D4}">
      <dsp:nvSpPr>
        <dsp:cNvPr id="0" name=""/>
        <dsp:cNvSpPr/>
      </dsp:nvSpPr>
      <dsp:spPr>
        <a:xfrm>
          <a:off x="5575135"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Solve &amp; </a:t>
          </a:r>
          <a:r>
            <a:rPr lang="en-GB" sz="1400" kern="1200" dirty="0" err="1" smtClean="0"/>
            <a:t>Postpro</a:t>
          </a:r>
          <a:endParaRPr lang="en-GB" sz="1400" kern="1200" dirty="0"/>
        </a:p>
      </dsp:txBody>
      <dsp:txXfrm>
        <a:off x="5575135" y="0"/>
        <a:ext cx="1547493" cy="297985"/>
      </dsp:txXfrm>
    </dsp:sp>
    <dsp:sp modelId="{3D2C36CF-3FF3-411E-A7DE-7F310ACDAD96}">
      <dsp:nvSpPr>
        <dsp:cNvPr id="0" name=""/>
        <dsp:cNvSpPr/>
      </dsp:nvSpPr>
      <dsp:spPr>
        <a:xfrm>
          <a:off x="6967879"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Summary</a:t>
          </a:r>
          <a:endParaRPr lang="en-GB" sz="1400" kern="1200" dirty="0"/>
        </a:p>
      </dsp:txBody>
      <dsp:txXfrm>
        <a:off x="6967879" y="0"/>
        <a:ext cx="1547493" cy="297985"/>
      </dsp:txXfrm>
    </dsp:sp>
  </dsp:spTree>
</dsp:drawing>
</file>

<file path=ppt/diagrams/drawing2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4159" y="0"/>
          <a:ext cx="1547493" cy="297985"/>
        </a:xfrm>
        <a:prstGeom prst="chevron">
          <a:avLst/>
        </a:prstGeom>
        <a:solidFill>
          <a:schemeClr val="accent2"/>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Introduction</a:t>
          </a:r>
          <a:endParaRPr lang="en-GB" sz="1400" kern="1200" dirty="0"/>
        </a:p>
      </dsp:txBody>
      <dsp:txXfrm>
        <a:off x="4159" y="0"/>
        <a:ext cx="1547493" cy="297985"/>
      </dsp:txXfrm>
    </dsp:sp>
    <dsp:sp modelId="{DD63D3A0-3674-4372-9D3F-662D85DDF1E5}">
      <dsp:nvSpPr>
        <dsp:cNvPr id="0" name=""/>
        <dsp:cNvSpPr/>
      </dsp:nvSpPr>
      <dsp:spPr>
        <a:xfrm>
          <a:off x="1396903" y="0"/>
          <a:ext cx="1547493"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MRF Setup</a:t>
          </a:r>
          <a:endParaRPr lang="en-GB" sz="1400" kern="1200" dirty="0"/>
        </a:p>
      </dsp:txBody>
      <dsp:txXfrm>
        <a:off x="1396903" y="0"/>
        <a:ext cx="1547493" cy="297985"/>
      </dsp:txXfrm>
    </dsp:sp>
    <dsp:sp modelId="{952F8E7C-5C83-45DB-976F-F975F667E1D1}">
      <dsp:nvSpPr>
        <dsp:cNvPr id="0" name=""/>
        <dsp:cNvSpPr/>
      </dsp:nvSpPr>
      <dsp:spPr>
        <a:xfrm>
          <a:off x="2789647" y="0"/>
          <a:ext cx="1547493"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b="0" i="0" kern="1200" dirty="0" smtClean="0"/>
            <a:t>Solve &amp; </a:t>
          </a:r>
          <a:r>
            <a:rPr lang="en-GB" sz="1400" b="0" i="0" kern="1200" dirty="0" err="1" smtClean="0"/>
            <a:t>Postpro</a:t>
          </a:r>
          <a:endParaRPr lang="en-GB" sz="1400" b="0" i="0" kern="1200" dirty="0"/>
        </a:p>
      </dsp:txBody>
      <dsp:txXfrm>
        <a:off x="2789647" y="0"/>
        <a:ext cx="1547493" cy="297985"/>
      </dsp:txXfrm>
    </dsp:sp>
    <dsp:sp modelId="{9976DDF7-D013-49F5-B789-49D934EDF71E}">
      <dsp:nvSpPr>
        <dsp:cNvPr id="0" name=""/>
        <dsp:cNvSpPr/>
      </dsp:nvSpPr>
      <dsp:spPr>
        <a:xfrm>
          <a:off x="4182391" y="0"/>
          <a:ext cx="1547493"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Sliding Mesh</a:t>
          </a:r>
          <a:endParaRPr lang="en-GB" sz="1400" kern="1200" dirty="0"/>
        </a:p>
      </dsp:txBody>
      <dsp:txXfrm>
        <a:off x="4182391" y="0"/>
        <a:ext cx="1547493" cy="297985"/>
      </dsp:txXfrm>
    </dsp:sp>
    <dsp:sp modelId="{76027689-6728-4D3E-A9AD-E090290397D4}">
      <dsp:nvSpPr>
        <dsp:cNvPr id="0" name=""/>
        <dsp:cNvSpPr/>
      </dsp:nvSpPr>
      <dsp:spPr>
        <a:xfrm>
          <a:off x="5575135"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Solve &amp; </a:t>
          </a:r>
          <a:r>
            <a:rPr lang="en-GB" sz="1400" kern="1200" dirty="0" err="1" smtClean="0"/>
            <a:t>Postpro</a:t>
          </a:r>
          <a:endParaRPr lang="en-GB" sz="1400" kern="1200" dirty="0"/>
        </a:p>
      </dsp:txBody>
      <dsp:txXfrm>
        <a:off x="5575135" y="0"/>
        <a:ext cx="1547493" cy="297985"/>
      </dsp:txXfrm>
    </dsp:sp>
    <dsp:sp modelId="{3D2C36CF-3FF3-411E-A7DE-7F310ACDAD96}">
      <dsp:nvSpPr>
        <dsp:cNvPr id="0" name=""/>
        <dsp:cNvSpPr/>
      </dsp:nvSpPr>
      <dsp:spPr>
        <a:xfrm>
          <a:off x="6967879"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Summary</a:t>
          </a:r>
          <a:endParaRPr lang="en-GB" sz="1400" kern="1200" dirty="0"/>
        </a:p>
      </dsp:txBody>
      <dsp:txXfrm>
        <a:off x="6967879" y="0"/>
        <a:ext cx="1547493" cy="297985"/>
      </dsp:txXfrm>
    </dsp:sp>
  </dsp:spTree>
</dsp:drawing>
</file>

<file path=ppt/diagrams/drawing2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4159" y="0"/>
          <a:ext cx="1547493" cy="297985"/>
        </a:xfrm>
        <a:prstGeom prst="chevron">
          <a:avLst/>
        </a:prstGeom>
        <a:solidFill>
          <a:schemeClr val="accent2"/>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Introduction</a:t>
          </a:r>
          <a:endParaRPr lang="en-GB" sz="1400" kern="1200" dirty="0"/>
        </a:p>
      </dsp:txBody>
      <dsp:txXfrm>
        <a:off x="4159" y="0"/>
        <a:ext cx="1547493" cy="297985"/>
      </dsp:txXfrm>
    </dsp:sp>
    <dsp:sp modelId="{DD63D3A0-3674-4372-9D3F-662D85DDF1E5}">
      <dsp:nvSpPr>
        <dsp:cNvPr id="0" name=""/>
        <dsp:cNvSpPr/>
      </dsp:nvSpPr>
      <dsp:spPr>
        <a:xfrm>
          <a:off x="1396903" y="0"/>
          <a:ext cx="1547493"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MRF Setup</a:t>
          </a:r>
          <a:endParaRPr lang="en-GB" sz="1400" kern="1200" dirty="0"/>
        </a:p>
      </dsp:txBody>
      <dsp:txXfrm>
        <a:off x="1396903" y="0"/>
        <a:ext cx="1547493" cy="297985"/>
      </dsp:txXfrm>
    </dsp:sp>
    <dsp:sp modelId="{952F8E7C-5C83-45DB-976F-F975F667E1D1}">
      <dsp:nvSpPr>
        <dsp:cNvPr id="0" name=""/>
        <dsp:cNvSpPr/>
      </dsp:nvSpPr>
      <dsp:spPr>
        <a:xfrm>
          <a:off x="2789647" y="0"/>
          <a:ext cx="1547493"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b="0" i="0" kern="1200" dirty="0" smtClean="0"/>
            <a:t>Solve &amp; </a:t>
          </a:r>
          <a:r>
            <a:rPr lang="en-GB" sz="1400" b="0" i="0" kern="1200" dirty="0" err="1" smtClean="0"/>
            <a:t>Postpro</a:t>
          </a:r>
          <a:endParaRPr lang="en-GB" sz="1400" b="0" i="0" kern="1200" dirty="0"/>
        </a:p>
      </dsp:txBody>
      <dsp:txXfrm>
        <a:off x="2789647" y="0"/>
        <a:ext cx="1547493" cy="297985"/>
      </dsp:txXfrm>
    </dsp:sp>
    <dsp:sp modelId="{9976DDF7-D013-49F5-B789-49D934EDF71E}">
      <dsp:nvSpPr>
        <dsp:cNvPr id="0" name=""/>
        <dsp:cNvSpPr/>
      </dsp:nvSpPr>
      <dsp:spPr>
        <a:xfrm>
          <a:off x="4182391" y="0"/>
          <a:ext cx="1547493"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Sliding Mesh</a:t>
          </a:r>
          <a:endParaRPr lang="en-GB" sz="1400" kern="1200" dirty="0"/>
        </a:p>
      </dsp:txBody>
      <dsp:txXfrm>
        <a:off x="4182391" y="0"/>
        <a:ext cx="1547493" cy="297985"/>
      </dsp:txXfrm>
    </dsp:sp>
    <dsp:sp modelId="{76027689-6728-4D3E-A9AD-E090290397D4}">
      <dsp:nvSpPr>
        <dsp:cNvPr id="0" name=""/>
        <dsp:cNvSpPr/>
      </dsp:nvSpPr>
      <dsp:spPr>
        <a:xfrm>
          <a:off x="5575135"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Solve &amp; </a:t>
          </a:r>
          <a:r>
            <a:rPr lang="en-GB" sz="1400" kern="1200" dirty="0" err="1" smtClean="0"/>
            <a:t>Postpro</a:t>
          </a:r>
          <a:endParaRPr lang="en-GB" sz="1400" kern="1200" dirty="0"/>
        </a:p>
      </dsp:txBody>
      <dsp:txXfrm>
        <a:off x="5575135" y="0"/>
        <a:ext cx="1547493" cy="297985"/>
      </dsp:txXfrm>
    </dsp:sp>
    <dsp:sp modelId="{3D2C36CF-3FF3-411E-A7DE-7F310ACDAD96}">
      <dsp:nvSpPr>
        <dsp:cNvPr id="0" name=""/>
        <dsp:cNvSpPr/>
      </dsp:nvSpPr>
      <dsp:spPr>
        <a:xfrm>
          <a:off x="6967879"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Summary</a:t>
          </a:r>
          <a:endParaRPr lang="en-GB" sz="1400" kern="1200" dirty="0"/>
        </a:p>
      </dsp:txBody>
      <dsp:txXfrm>
        <a:off x="6967879" y="0"/>
        <a:ext cx="1547493" cy="297985"/>
      </dsp:txXfrm>
    </dsp:sp>
  </dsp:spTree>
</dsp:drawing>
</file>

<file path=ppt/diagrams/drawing2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4159" y="0"/>
          <a:ext cx="1547493" cy="297985"/>
        </a:xfrm>
        <a:prstGeom prst="chevron">
          <a:avLst/>
        </a:prstGeom>
        <a:solidFill>
          <a:schemeClr val="accent2"/>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Introduction</a:t>
          </a:r>
          <a:endParaRPr lang="en-GB" sz="1400" kern="1200" dirty="0"/>
        </a:p>
      </dsp:txBody>
      <dsp:txXfrm>
        <a:off x="4159" y="0"/>
        <a:ext cx="1547493" cy="297985"/>
      </dsp:txXfrm>
    </dsp:sp>
    <dsp:sp modelId="{DD63D3A0-3674-4372-9D3F-662D85DDF1E5}">
      <dsp:nvSpPr>
        <dsp:cNvPr id="0" name=""/>
        <dsp:cNvSpPr/>
      </dsp:nvSpPr>
      <dsp:spPr>
        <a:xfrm>
          <a:off x="1396903" y="0"/>
          <a:ext cx="1547493"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MRF Setup</a:t>
          </a:r>
          <a:endParaRPr lang="en-GB" sz="1400" kern="1200" dirty="0"/>
        </a:p>
      </dsp:txBody>
      <dsp:txXfrm>
        <a:off x="1396903" y="0"/>
        <a:ext cx="1547493" cy="297985"/>
      </dsp:txXfrm>
    </dsp:sp>
    <dsp:sp modelId="{952F8E7C-5C83-45DB-976F-F975F667E1D1}">
      <dsp:nvSpPr>
        <dsp:cNvPr id="0" name=""/>
        <dsp:cNvSpPr/>
      </dsp:nvSpPr>
      <dsp:spPr>
        <a:xfrm>
          <a:off x="2789647" y="0"/>
          <a:ext cx="1547493"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b="0" i="0" kern="1200" dirty="0" smtClean="0"/>
            <a:t>Solve &amp; </a:t>
          </a:r>
          <a:r>
            <a:rPr lang="en-GB" sz="1400" b="0" i="0" kern="1200" dirty="0" err="1" smtClean="0"/>
            <a:t>Postpro</a:t>
          </a:r>
          <a:endParaRPr lang="en-GB" sz="1400" b="0" i="0" kern="1200" dirty="0"/>
        </a:p>
      </dsp:txBody>
      <dsp:txXfrm>
        <a:off x="2789647" y="0"/>
        <a:ext cx="1547493" cy="297985"/>
      </dsp:txXfrm>
    </dsp:sp>
    <dsp:sp modelId="{9976DDF7-D013-49F5-B789-49D934EDF71E}">
      <dsp:nvSpPr>
        <dsp:cNvPr id="0" name=""/>
        <dsp:cNvSpPr/>
      </dsp:nvSpPr>
      <dsp:spPr>
        <a:xfrm>
          <a:off x="4182391" y="0"/>
          <a:ext cx="1547493"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Sliding Mesh</a:t>
          </a:r>
          <a:endParaRPr lang="en-GB" sz="1400" kern="1200" dirty="0"/>
        </a:p>
      </dsp:txBody>
      <dsp:txXfrm>
        <a:off x="4182391" y="0"/>
        <a:ext cx="1547493" cy="297985"/>
      </dsp:txXfrm>
    </dsp:sp>
    <dsp:sp modelId="{76027689-6728-4D3E-A9AD-E090290397D4}">
      <dsp:nvSpPr>
        <dsp:cNvPr id="0" name=""/>
        <dsp:cNvSpPr/>
      </dsp:nvSpPr>
      <dsp:spPr>
        <a:xfrm>
          <a:off x="5575135" y="0"/>
          <a:ext cx="1547493"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Solve &amp; </a:t>
          </a:r>
          <a:r>
            <a:rPr lang="en-GB" sz="1400" kern="1200" dirty="0" err="1" smtClean="0"/>
            <a:t>Postpro</a:t>
          </a:r>
          <a:endParaRPr lang="en-GB" sz="1400" kern="1200" dirty="0"/>
        </a:p>
      </dsp:txBody>
      <dsp:txXfrm>
        <a:off x="5575135" y="0"/>
        <a:ext cx="1547493" cy="297985"/>
      </dsp:txXfrm>
    </dsp:sp>
    <dsp:sp modelId="{3D2C36CF-3FF3-411E-A7DE-7F310ACDAD96}">
      <dsp:nvSpPr>
        <dsp:cNvPr id="0" name=""/>
        <dsp:cNvSpPr/>
      </dsp:nvSpPr>
      <dsp:spPr>
        <a:xfrm>
          <a:off x="6967879"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Summary</a:t>
          </a:r>
          <a:endParaRPr lang="en-GB" sz="1400" kern="1200" dirty="0"/>
        </a:p>
      </dsp:txBody>
      <dsp:txXfrm>
        <a:off x="6967879" y="0"/>
        <a:ext cx="1547493" cy="297985"/>
      </dsp:txXfrm>
    </dsp:sp>
  </dsp:spTree>
</dsp:drawing>
</file>

<file path=ppt/diagrams/drawing2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4159" y="0"/>
          <a:ext cx="1547493" cy="297985"/>
        </a:xfrm>
        <a:prstGeom prst="chevron">
          <a:avLst/>
        </a:prstGeom>
        <a:solidFill>
          <a:schemeClr val="accent2"/>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Introduction</a:t>
          </a:r>
          <a:endParaRPr lang="en-GB" sz="1400" kern="1200" dirty="0"/>
        </a:p>
      </dsp:txBody>
      <dsp:txXfrm>
        <a:off x="4159" y="0"/>
        <a:ext cx="1547493" cy="297985"/>
      </dsp:txXfrm>
    </dsp:sp>
    <dsp:sp modelId="{DD63D3A0-3674-4372-9D3F-662D85DDF1E5}">
      <dsp:nvSpPr>
        <dsp:cNvPr id="0" name=""/>
        <dsp:cNvSpPr/>
      </dsp:nvSpPr>
      <dsp:spPr>
        <a:xfrm>
          <a:off x="1396903" y="0"/>
          <a:ext cx="1547493"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MRF Setup</a:t>
          </a:r>
          <a:endParaRPr lang="en-GB" sz="1400" kern="1200" dirty="0"/>
        </a:p>
      </dsp:txBody>
      <dsp:txXfrm>
        <a:off x="1396903" y="0"/>
        <a:ext cx="1547493" cy="297985"/>
      </dsp:txXfrm>
    </dsp:sp>
    <dsp:sp modelId="{952F8E7C-5C83-45DB-976F-F975F667E1D1}">
      <dsp:nvSpPr>
        <dsp:cNvPr id="0" name=""/>
        <dsp:cNvSpPr/>
      </dsp:nvSpPr>
      <dsp:spPr>
        <a:xfrm>
          <a:off x="2789647" y="0"/>
          <a:ext cx="1547493"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b="0" i="0" kern="1200" dirty="0" smtClean="0"/>
            <a:t>Solve &amp; </a:t>
          </a:r>
          <a:r>
            <a:rPr lang="en-GB" sz="1400" b="0" i="0" kern="1200" dirty="0" err="1" smtClean="0"/>
            <a:t>Postpro</a:t>
          </a:r>
          <a:endParaRPr lang="en-GB" sz="1400" b="0" i="0" kern="1200" dirty="0"/>
        </a:p>
      </dsp:txBody>
      <dsp:txXfrm>
        <a:off x="2789647" y="0"/>
        <a:ext cx="1547493" cy="297985"/>
      </dsp:txXfrm>
    </dsp:sp>
    <dsp:sp modelId="{9976DDF7-D013-49F5-B789-49D934EDF71E}">
      <dsp:nvSpPr>
        <dsp:cNvPr id="0" name=""/>
        <dsp:cNvSpPr/>
      </dsp:nvSpPr>
      <dsp:spPr>
        <a:xfrm>
          <a:off x="4182391" y="0"/>
          <a:ext cx="1547493"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Sliding Mesh</a:t>
          </a:r>
          <a:endParaRPr lang="en-GB" sz="1400" kern="1200" dirty="0"/>
        </a:p>
      </dsp:txBody>
      <dsp:txXfrm>
        <a:off x="4182391" y="0"/>
        <a:ext cx="1547493" cy="297985"/>
      </dsp:txXfrm>
    </dsp:sp>
    <dsp:sp modelId="{76027689-6728-4D3E-A9AD-E090290397D4}">
      <dsp:nvSpPr>
        <dsp:cNvPr id="0" name=""/>
        <dsp:cNvSpPr/>
      </dsp:nvSpPr>
      <dsp:spPr>
        <a:xfrm>
          <a:off x="5575135" y="0"/>
          <a:ext cx="1547493"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Solve &amp; </a:t>
          </a:r>
          <a:r>
            <a:rPr lang="en-GB" sz="1400" kern="1200" dirty="0" err="1" smtClean="0"/>
            <a:t>Postpro</a:t>
          </a:r>
          <a:endParaRPr lang="en-GB" sz="1400" kern="1200" dirty="0"/>
        </a:p>
      </dsp:txBody>
      <dsp:txXfrm>
        <a:off x="5575135" y="0"/>
        <a:ext cx="1547493" cy="297985"/>
      </dsp:txXfrm>
    </dsp:sp>
    <dsp:sp modelId="{3D2C36CF-3FF3-411E-A7DE-7F310ACDAD96}">
      <dsp:nvSpPr>
        <dsp:cNvPr id="0" name=""/>
        <dsp:cNvSpPr/>
      </dsp:nvSpPr>
      <dsp:spPr>
        <a:xfrm>
          <a:off x="6967879"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Summary</a:t>
          </a:r>
          <a:endParaRPr lang="en-GB" sz="1400" kern="1200" dirty="0"/>
        </a:p>
      </dsp:txBody>
      <dsp:txXfrm>
        <a:off x="6967879" y="0"/>
        <a:ext cx="1547493" cy="297985"/>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4159" y="0"/>
          <a:ext cx="1547493"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Introduction</a:t>
          </a:r>
          <a:endParaRPr lang="en-GB" sz="1400" kern="1200" dirty="0"/>
        </a:p>
      </dsp:txBody>
      <dsp:txXfrm>
        <a:off x="4159" y="0"/>
        <a:ext cx="1547493" cy="297985"/>
      </dsp:txXfrm>
    </dsp:sp>
    <dsp:sp modelId="{DD63D3A0-3674-4372-9D3F-662D85DDF1E5}">
      <dsp:nvSpPr>
        <dsp:cNvPr id="0" name=""/>
        <dsp:cNvSpPr/>
      </dsp:nvSpPr>
      <dsp:spPr>
        <a:xfrm>
          <a:off x="1396903" y="0"/>
          <a:ext cx="1547493"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MRF Setup</a:t>
          </a:r>
          <a:endParaRPr lang="en-GB" sz="1400" kern="1200" dirty="0"/>
        </a:p>
      </dsp:txBody>
      <dsp:txXfrm>
        <a:off x="1396903" y="0"/>
        <a:ext cx="1547493" cy="297985"/>
      </dsp:txXfrm>
    </dsp:sp>
    <dsp:sp modelId="{952F8E7C-5C83-45DB-976F-F975F667E1D1}">
      <dsp:nvSpPr>
        <dsp:cNvPr id="0" name=""/>
        <dsp:cNvSpPr/>
      </dsp:nvSpPr>
      <dsp:spPr>
        <a:xfrm>
          <a:off x="2789647"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b="0" i="0" kern="1200" dirty="0" smtClean="0"/>
            <a:t>Solve &amp; </a:t>
          </a:r>
          <a:r>
            <a:rPr lang="en-GB" sz="1400" b="0" i="0" kern="1200" dirty="0" err="1" smtClean="0"/>
            <a:t>Postpro</a:t>
          </a:r>
          <a:endParaRPr lang="en-GB" sz="1400" b="0" i="0" kern="1200" dirty="0"/>
        </a:p>
      </dsp:txBody>
      <dsp:txXfrm>
        <a:off x="2789647" y="0"/>
        <a:ext cx="1547493" cy="297985"/>
      </dsp:txXfrm>
    </dsp:sp>
    <dsp:sp modelId="{9976DDF7-D013-49F5-B789-49D934EDF71E}">
      <dsp:nvSpPr>
        <dsp:cNvPr id="0" name=""/>
        <dsp:cNvSpPr/>
      </dsp:nvSpPr>
      <dsp:spPr>
        <a:xfrm>
          <a:off x="4182391"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Sliding Mesh</a:t>
          </a:r>
          <a:endParaRPr lang="en-GB" sz="1400" kern="1200" dirty="0"/>
        </a:p>
      </dsp:txBody>
      <dsp:txXfrm>
        <a:off x="4182391" y="0"/>
        <a:ext cx="1547493" cy="297985"/>
      </dsp:txXfrm>
    </dsp:sp>
    <dsp:sp modelId="{76027689-6728-4D3E-A9AD-E090290397D4}">
      <dsp:nvSpPr>
        <dsp:cNvPr id="0" name=""/>
        <dsp:cNvSpPr/>
      </dsp:nvSpPr>
      <dsp:spPr>
        <a:xfrm>
          <a:off x="5575135"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Solve &amp; </a:t>
          </a:r>
          <a:r>
            <a:rPr lang="en-GB" sz="1400" kern="1200" dirty="0" err="1" smtClean="0"/>
            <a:t>Postpro</a:t>
          </a:r>
          <a:endParaRPr lang="en-GB" sz="1400" kern="1200" dirty="0"/>
        </a:p>
      </dsp:txBody>
      <dsp:txXfrm>
        <a:off x="5575135" y="0"/>
        <a:ext cx="1547493" cy="297985"/>
      </dsp:txXfrm>
    </dsp:sp>
    <dsp:sp modelId="{3D2C36CF-3FF3-411E-A7DE-7F310ACDAD96}">
      <dsp:nvSpPr>
        <dsp:cNvPr id="0" name=""/>
        <dsp:cNvSpPr/>
      </dsp:nvSpPr>
      <dsp:spPr>
        <a:xfrm>
          <a:off x="6967879"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Summary</a:t>
          </a:r>
          <a:endParaRPr lang="en-GB" sz="1400" kern="1200" dirty="0"/>
        </a:p>
      </dsp:txBody>
      <dsp:txXfrm>
        <a:off x="6967879" y="0"/>
        <a:ext cx="1547493" cy="297985"/>
      </dsp:txXfrm>
    </dsp:sp>
  </dsp:spTree>
</dsp:drawing>
</file>

<file path=ppt/diagrams/drawing3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4159" y="0"/>
          <a:ext cx="1547493" cy="297985"/>
        </a:xfrm>
        <a:prstGeom prst="chevron">
          <a:avLst/>
        </a:prstGeom>
        <a:solidFill>
          <a:schemeClr val="accent2"/>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Introduction</a:t>
          </a:r>
          <a:endParaRPr lang="en-GB" sz="1400" kern="1200" dirty="0"/>
        </a:p>
      </dsp:txBody>
      <dsp:txXfrm>
        <a:off x="4159" y="0"/>
        <a:ext cx="1547493" cy="297985"/>
      </dsp:txXfrm>
    </dsp:sp>
    <dsp:sp modelId="{DD63D3A0-3674-4372-9D3F-662D85DDF1E5}">
      <dsp:nvSpPr>
        <dsp:cNvPr id="0" name=""/>
        <dsp:cNvSpPr/>
      </dsp:nvSpPr>
      <dsp:spPr>
        <a:xfrm>
          <a:off x="1396903" y="0"/>
          <a:ext cx="1547493"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MRF Setup</a:t>
          </a:r>
          <a:endParaRPr lang="en-GB" sz="1400" kern="1200" dirty="0"/>
        </a:p>
      </dsp:txBody>
      <dsp:txXfrm>
        <a:off x="1396903" y="0"/>
        <a:ext cx="1547493" cy="297985"/>
      </dsp:txXfrm>
    </dsp:sp>
    <dsp:sp modelId="{952F8E7C-5C83-45DB-976F-F975F667E1D1}">
      <dsp:nvSpPr>
        <dsp:cNvPr id="0" name=""/>
        <dsp:cNvSpPr/>
      </dsp:nvSpPr>
      <dsp:spPr>
        <a:xfrm>
          <a:off x="2789647" y="0"/>
          <a:ext cx="1547493"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b="0" i="0" kern="1200" dirty="0" smtClean="0"/>
            <a:t>Solve &amp; </a:t>
          </a:r>
          <a:r>
            <a:rPr lang="en-GB" sz="1400" b="0" i="0" kern="1200" dirty="0" err="1" smtClean="0"/>
            <a:t>Postpro</a:t>
          </a:r>
          <a:endParaRPr lang="en-GB" sz="1400" b="0" i="0" kern="1200" dirty="0"/>
        </a:p>
      </dsp:txBody>
      <dsp:txXfrm>
        <a:off x="2789647" y="0"/>
        <a:ext cx="1547493" cy="297985"/>
      </dsp:txXfrm>
    </dsp:sp>
    <dsp:sp modelId="{9976DDF7-D013-49F5-B789-49D934EDF71E}">
      <dsp:nvSpPr>
        <dsp:cNvPr id="0" name=""/>
        <dsp:cNvSpPr/>
      </dsp:nvSpPr>
      <dsp:spPr>
        <a:xfrm>
          <a:off x="4182391" y="0"/>
          <a:ext cx="1547493"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Sliding Mesh</a:t>
          </a:r>
          <a:endParaRPr lang="en-GB" sz="1400" kern="1200" dirty="0"/>
        </a:p>
      </dsp:txBody>
      <dsp:txXfrm>
        <a:off x="4182391" y="0"/>
        <a:ext cx="1547493" cy="297985"/>
      </dsp:txXfrm>
    </dsp:sp>
    <dsp:sp modelId="{76027689-6728-4D3E-A9AD-E090290397D4}">
      <dsp:nvSpPr>
        <dsp:cNvPr id="0" name=""/>
        <dsp:cNvSpPr/>
      </dsp:nvSpPr>
      <dsp:spPr>
        <a:xfrm>
          <a:off x="5575135" y="0"/>
          <a:ext cx="1547493"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Solve &amp; </a:t>
          </a:r>
          <a:r>
            <a:rPr lang="en-GB" sz="1400" kern="1200" dirty="0" err="1" smtClean="0"/>
            <a:t>Postpro</a:t>
          </a:r>
          <a:endParaRPr lang="en-GB" sz="1400" kern="1200" dirty="0"/>
        </a:p>
      </dsp:txBody>
      <dsp:txXfrm>
        <a:off x="5575135" y="0"/>
        <a:ext cx="1547493" cy="297985"/>
      </dsp:txXfrm>
    </dsp:sp>
    <dsp:sp modelId="{3D2C36CF-3FF3-411E-A7DE-7F310ACDAD96}">
      <dsp:nvSpPr>
        <dsp:cNvPr id="0" name=""/>
        <dsp:cNvSpPr/>
      </dsp:nvSpPr>
      <dsp:spPr>
        <a:xfrm>
          <a:off x="6967879"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Summary</a:t>
          </a:r>
          <a:endParaRPr lang="en-GB" sz="1400" kern="1200" dirty="0"/>
        </a:p>
      </dsp:txBody>
      <dsp:txXfrm>
        <a:off x="6967879" y="0"/>
        <a:ext cx="1547493" cy="297985"/>
      </dsp:txXfrm>
    </dsp:sp>
  </dsp:spTree>
</dsp:drawing>
</file>

<file path=ppt/diagrams/drawing3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4159" y="0"/>
          <a:ext cx="1547493" cy="297985"/>
        </a:xfrm>
        <a:prstGeom prst="chevron">
          <a:avLst/>
        </a:prstGeom>
        <a:solidFill>
          <a:schemeClr val="accent2"/>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Introduction</a:t>
          </a:r>
          <a:endParaRPr lang="en-GB" sz="1400" kern="1200" dirty="0"/>
        </a:p>
      </dsp:txBody>
      <dsp:txXfrm>
        <a:off x="4159" y="0"/>
        <a:ext cx="1547493" cy="297985"/>
      </dsp:txXfrm>
    </dsp:sp>
    <dsp:sp modelId="{DD63D3A0-3674-4372-9D3F-662D85DDF1E5}">
      <dsp:nvSpPr>
        <dsp:cNvPr id="0" name=""/>
        <dsp:cNvSpPr/>
      </dsp:nvSpPr>
      <dsp:spPr>
        <a:xfrm>
          <a:off x="1396903" y="0"/>
          <a:ext cx="1547493"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MRF Setup</a:t>
          </a:r>
          <a:endParaRPr lang="en-GB" sz="1400" kern="1200" dirty="0"/>
        </a:p>
      </dsp:txBody>
      <dsp:txXfrm>
        <a:off x="1396903" y="0"/>
        <a:ext cx="1547493" cy="297985"/>
      </dsp:txXfrm>
    </dsp:sp>
    <dsp:sp modelId="{952F8E7C-5C83-45DB-976F-F975F667E1D1}">
      <dsp:nvSpPr>
        <dsp:cNvPr id="0" name=""/>
        <dsp:cNvSpPr/>
      </dsp:nvSpPr>
      <dsp:spPr>
        <a:xfrm>
          <a:off x="2789647" y="0"/>
          <a:ext cx="1547493"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b="0" i="0" kern="1200" dirty="0" smtClean="0"/>
            <a:t>Solve &amp; </a:t>
          </a:r>
          <a:r>
            <a:rPr lang="en-GB" sz="1400" b="0" i="0" kern="1200" dirty="0" err="1" smtClean="0"/>
            <a:t>Postpro</a:t>
          </a:r>
          <a:endParaRPr lang="en-GB" sz="1400" b="0" i="0" kern="1200" dirty="0"/>
        </a:p>
      </dsp:txBody>
      <dsp:txXfrm>
        <a:off x="2789647" y="0"/>
        <a:ext cx="1547493" cy="297985"/>
      </dsp:txXfrm>
    </dsp:sp>
    <dsp:sp modelId="{9976DDF7-D013-49F5-B789-49D934EDF71E}">
      <dsp:nvSpPr>
        <dsp:cNvPr id="0" name=""/>
        <dsp:cNvSpPr/>
      </dsp:nvSpPr>
      <dsp:spPr>
        <a:xfrm>
          <a:off x="4182391" y="0"/>
          <a:ext cx="1547493"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Sliding Mesh</a:t>
          </a:r>
          <a:endParaRPr lang="en-GB" sz="1400" kern="1200" dirty="0"/>
        </a:p>
      </dsp:txBody>
      <dsp:txXfrm>
        <a:off x="4182391" y="0"/>
        <a:ext cx="1547493" cy="297985"/>
      </dsp:txXfrm>
    </dsp:sp>
    <dsp:sp modelId="{76027689-6728-4D3E-A9AD-E090290397D4}">
      <dsp:nvSpPr>
        <dsp:cNvPr id="0" name=""/>
        <dsp:cNvSpPr/>
      </dsp:nvSpPr>
      <dsp:spPr>
        <a:xfrm>
          <a:off x="5575135"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Solve &amp; </a:t>
          </a:r>
          <a:r>
            <a:rPr lang="en-GB" sz="1400" kern="1200" dirty="0" err="1" smtClean="0"/>
            <a:t>Postpro</a:t>
          </a:r>
          <a:endParaRPr lang="en-GB" sz="1400" kern="1200" dirty="0"/>
        </a:p>
      </dsp:txBody>
      <dsp:txXfrm>
        <a:off x="5575135" y="0"/>
        <a:ext cx="1547493" cy="297985"/>
      </dsp:txXfrm>
    </dsp:sp>
    <dsp:sp modelId="{3D2C36CF-3FF3-411E-A7DE-7F310ACDAD96}">
      <dsp:nvSpPr>
        <dsp:cNvPr id="0" name=""/>
        <dsp:cNvSpPr/>
      </dsp:nvSpPr>
      <dsp:spPr>
        <a:xfrm>
          <a:off x="6967879" y="0"/>
          <a:ext cx="1547493"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Summary</a:t>
          </a:r>
          <a:endParaRPr lang="en-GB" sz="1400" kern="1200" dirty="0"/>
        </a:p>
      </dsp:txBody>
      <dsp:txXfrm>
        <a:off x="6967879" y="0"/>
        <a:ext cx="1547493" cy="297985"/>
      </dsp:txXfrm>
    </dsp:sp>
  </dsp:spTree>
</dsp:drawing>
</file>

<file path=ppt/diagrams/drawing3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4159" y="0"/>
          <a:ext cx="1547493" cy="297985"/>
        </a:xfrm>
        <a:prstGeom prst="chevron">
          <a:avLst/>
        </a:prstGeom>
        <a:solidFill>
          <a:schemeClr val="accent2"/>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Introduction</a:t>
          </a:r>
          <a:endParaRPr lang="en-GB" sz="1400" kern="1200" dirty="0"/>
        </a:p>
      </dsp:txBody>
      <dsp:txXfrm>
        <a:off x="4159" y="0"/>
        <a:ext cx="1547493" cy="297985"/>
      </dsp:txXfrm>
    </dsp:sp>
    <dsp:sp modelId="{DD63D3A0-3674-4372-9D3F-662D85DDF1E5}">
      <dsp:nvSpPr>
        <dsp:cNvPr id="0" name=""/>
        <dsp:cNvSpPr/>
      </dsp:nvSpPr>
      <dsp:spPr>
        <a:xfrm>
          <a:off x="1396903" y="0"/>
          <a:ext cx="1547493"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MRF Setup</a:t>
          </a:r>
          <a:endParaRPr lang="en-GB" sz="1400" kern="1200" dirty="0"/>
        </a:p>
      </dsp:txBody>
      <dsp:txXfrm>
        <a:off x="1396903" y="0"/>
        <a:ext cx="1547493" cy="297985"/>
      </dsp:txXfrm>
    </dsp:sp>
    <dsp:sp modelId="{952F8E7C-5C83-45DB-976F-F975F667E1D1}">
      <dsp:nvSpPr>
        <dsp:cNvPr id="0" name=""/>
        <dsp:cNvSpPr/>
      </dsp:nvSpPr>
      <dsp:spPr>
        <a:xfrm>
          <a:off x="2789647" y="0"/>
          <a:ext cx="1547493"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b="0" i="0" kern="1200" dirty="0" smtClean="0"/>
            <a:t>Solve &amp; </a:t>
          </a:r>
          <a:r>
            <a:rPr lang="en-GB" sz="1400" b="0" i="0" kern="1200" dirty="0" err="1" smtClean="0"/>
            <a:t>Postpro</a:t>
          </a:r>
          <a:endParaRPr lang="en-GB" sz="1400" b="0" i="0" kern="1200" dirty="0"/>
        </a:p>
      </dsp:txBody>
      <dsp:txXfrm>
        <a:off x="2789647" y="0"/>
        <a:ext cx="1547493" cy="297985"/>
      </dsp:txXfrm>
    </dsp:sp>
    <dsp:sp modelId="{9976DDF7-D013-49F5-B789-49D934EDF71E}">
      <dsp:nvSpPr>
        <dsp:cNvPr id="0" name=""/>
        <dsp:cNvSpPr/>
      </dsp:nvSpPr>
      <dsp:spPr>
        <a:xfrm>
          <a:off x="4182391" y="0"/>
          <a:ext cx="1547493"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Sliding Mesh</a:t>
          </a:r>
          <a:endParaRPr lang="en-GB" sz="1400" kern="1200" dirty="0"/>
        </a:p>
      </dsp:txBody>
      <dsp:txXfrm>
        <a:off x="4182391" y="0"/>
        <a:ext cx="1547493" cy="297985"/>
      </dsp:txXfrm>
    </dsp:sp>
    <dsp:sp modelId="{76027689-6728-4D3E-A9AD-E090290397D4}">
      <dsp:nvSpPr>
        <dsp:cNvPr id="0" name=""/>
        <dsp:cNvSpPr/>
      </dsp:nvSpPr>
      <dsp:spPr>
        <a:xfrm>
          <a:off x="5575135"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Solve &amp; </a:t>
          </a:r>
          <a:r>
            <a:rPr lang="en-GB" sz="1400" kern="1200" dirty="0" err="1" smtClean="0"/>
            <a:t>Postpro</a:t>
          </a:r>
          <a:endParaRPr lang="en-GB" sz="1400" kern="1200" dirty="0"/>
        </a:p>
      </dsp:txBody>
      <dsp:txXfrm>
        <a:off x="5575135" y="0"/>
        <a:ext cx="1547493" cy="297985"/>
      </dsp:txXfrm>
    </dsp:sp>
    <dsp:sp modelId="{3D2C36CF-3FF3-411E-A7DE-7F310ACDAD96}">
      <dsp:nvSpPr>
        <dsp:cNvPr id="0" name=""/>
        <dsp:cNvSpPr/>
      </dsp:nvSpPr>
      <dsp:spPr>
        <a:xfrm>
          <a:off x="6967879" y="0"/>
          <a:ext cx="1547493"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Summary</a:t>
          </a:r>
          <a:endParaRPr lang="en-GB" sz="1400" kern="1200" dirty="0"/>
        </a:p>
      </dsp:txBody>
      <dsp:txXfrm>
        <a:off x="6967879" y="0"/>
        <a:ext cx="1547493" cy="297985"/>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4159" y="0"/>
          <a:ext cx="1547493" cy="297985"/>
        </a:xfrm>
        <a:prstGeom prst="chevron">
          <a:avLst/>
        </a:prstGeom>
        <a:solidFill>
          <a:schemeClr val="accent2"/>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Introduction</a:t>
          </a:r>
          <a:endParaRPr lang="en-GB" sz="1400" kern="1200" dirty="0"/>
        </a:p>
      </dsp:txBody>
      <dsp:txXfrm>
        <a:off x="4159" y="0"/>
        <a:ext cx="1547493" cy="297985"/>
      </dsp:txXfrm>
    </dsp:sp>
    <dsp:sp modelId="{DD63D3A0-3674-4372-9D3F-662D85DDF1E5}">
      <dsp:nvSpPr>
        <dsp:cNvPr id="0" name=""/>
        <dsp:cNvSpPr/>
      </dsp:nvSpPr>
      <dsp:spPr>
        <a:xfrm>
          <a:off x="1396903" y="0"/>
          <a:ext cx="1547493"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MRF Setup</a:t>
          </a:r>
          <a:endParaRPr lang="en-GB" sz="1400" kern="1200" dirty="0"/>
        </a:p>
      </dsp:txBody>
      <dsp:txXfrm>
        <a:off x="1396903" y="0"/>
        <a:ext cx="1547493" cy="297985"/>
      </dsp:txXfrm>
    </dsp:sp>
    <dsp:sp modelId="{952F8E7C-5C83-45DB-976F-F975F667E1D1}">
      <dsp:nvSpPr>
        <dsp:cNvPr id="0" name=""/>
        <dsp:cNvSpPr/>
      </dsp:nvSpPr>
      <dsp:spPr>
        <a:xfrm>
          <a:off x="2789647"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b="0" i="0" kern="1200" dirty="0" smtClean="0"/>
            <a:t>Solve &amp; </a:t>
          </a:r>
          <a:r>
            <a:rPr lang="en-GB" sz="1400" b="0" i="0" kern="1200" dirty="0" err="1" smtClean="0"/>
            <a:t>Postpro</a:t>
          </a:r>
          <a:endParaRPr lang="en-GB" sz="1400" b="0" i="0" kern="1200" dirty="0"/>
        </a:p>
      </dsp:txBody>
      <dsp:txXfrm>
        <a:off x="2789647" y="0"/>
        <a:ext cx="1547493" cy="297985"/>
      </dsp:txXfrm>
    </dsp:sp>
    <dsp:sp modelId="{9976DDF7-D013-49F5-B789-49D934EDF71E}">
      <dsp:nvSpPr>
        <dsp:cNvPr id="0" name=""/>
        <dsp:cNvSpPr/>
      </dsp:nvSpPr>
      <dsp:spPr>
        <a:xfrm>
          <a:off x="4182391"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Sliding Mesh</a:t>
          </a:r>
          <a:endParaRPr lang="en-GB" sz="1400" kern="1200" dirty="0"/>
        </a:p>
      </dsp:txBody>
      <dsp:txXfrm>
        <a:off x="4182391" y="0"/>
        <a:ext cx="1547493" cy="297985"/>
      </dsp:txXfrm>
    </dsp:sp>
    <dsp:sp modelId="{76027689-6728-4D3E-A9AD-E090290397D4}">
      <dsp:nvSpPr>
        <dsp:cNvPr id="0" name=""/>
        <dsp:cNvSpPr/>
      </dsp:nvSpPr>
      <dsp:spPr>
        <a:xfrm>
          <a:off x="5575135"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Solve &amp; </a:t>
          </a:r>
          <a:r>
            <a:rPr lang="en-GB" sz="1400" kern="1200" dirty="0" err="1" smtClean="0"/>
            <a:t>Postpro</a:t>
          </a:r>
          <a:endParaRPr lang="en-GB" sz="1400" kern="1200" dirty="0"/>
        </a:p>
      </dsp:txBody>
      <dsp:txXfrm>
        <a:off x="5575135" y="0"/>
        <a:ext cx="1547493" cy="297985"/>
      </dsp:txXfrm>
    </dsp:sp>
    <dsp:sp modelId="{3D2C36CF-3FF3-411E-A7DE-7F310ACDAD96}">
      <dsp:nvSpPr>
        <dsp:cNvPr id="0" name=""/>
        <dsp:cNvSpPr/>
      </dsp:nvSpPr>
      <dsp:spPr>
        <a:xfrm>
          <a:off x="6967879"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Summary</a:t>
          </a:r>
          <a:endParaRPr lang="en-GB" sz="1400" kern="1200" dirty="0"/>
        </a:p>
      </dsp:txBody>
      <dsp:txXfrm>
        <a:off x="6967879" y="0"/>
        <a:ext cx="1547493" cy="297985"/>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4159" y="0"/>
          <a:ext cx="1547493" cy="297985"/>
        </a:xfrm>
        <a:prstGeom prst="chevron">
          <a:avLst/>
        </a:prstGeom>
        <a:solidFill>
          <a:schemeClr val="accent2"/>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Introduction</a:t>
          </a:r>
          <a:endParaRPr lang="en-GB" sz="1400" kern="1200" dirty="0"/>
        </a:p>
      </dsp:txBody>
      <dsp:txXfrm>
        <a:off x="4159" y="0"/>
        <a:ext cx="1547493" cy="297985"/>
      </dsp:txXfrm>
    </dsp:sp>
    <dsp:sp modelId="{DD63D3A0-3674-4372-9D3F-662D85DDF1E5}">
      <dsp:nvSpPr>
        <dsp:cNvPr id="0" name=""/>
        <dsp:cNvSpPr/>
      </dsp:nvSpPr>
      <dsp:spPr>
        <a:xfrm>
          <a:off x="1396903" y="0"/>
          <a:ext cx="1547493"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MRF Setup</a:t>
          </a:r>
          <a:endParaRPr lang="en-GB" sz="1400" kern="1200" dirty="0"/>
        </a:p>
      </dsp:txBody>
      <dsp:txXfrm>
        <a:off x="1396903" y="0"/>
        <a:ext cx="1547493" cy="297985"/>
      </dsp:txXfrm>
    </dsp:sp>
    <dsp:sp modelId="{952F8E7C-5C83-45DB-976F-F975F667E1D1}">
      <dsp:nvSpPr>
        <dsp:cNvPr id="0" name=""/>
        <dsp:cNvSpPr/>
      </dsp:nvSpPr>
      <dsp:spPr>
        <a:xfrm>
          <a:off x="2789647"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b="0" i="0" kern="1200" dirty="0" smtClean="0"/>
            <a:t>Solve &amp; </a:t>
          </a:r>
          <a:r>
            <a:rPr lang="en-GB" sz="1400" b="0" i="0" kern="1200" dirty="0" err="1" smtClean="0"/>
            <a:t>Postpro</a:t>
          </a:r>
          <a:endParaRPr lang="en-GB" sz="1400" b="0" i="0" kern="1200" dirty="0"/>
        </a:p>
      </dsp:txBody>
      <dsp:txXfrm>
        <a:off x="2789647" y="0"/>
        <a:ext cx="1547493" cy="297985"/>
      </dsp:txXfrm>
    </dsp:sp>
    <dsp:sp modelId="{9976DDF7-D013-49F5-B789-49D934EDF71E}">
      <dsp:nvSpPr>
        <dsp:cNvPr id="0" name=""/>
        <dsp:cNvSpPr/>
      </dsp:nvSpPr>
      <dsp:spPr>
        <a:xfrm>
          <a:off x="4182391"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Sliding Mesh</a:t>
          </a:r>
          <a:endParaRPr lang="en-GB" sz="1400" kern="1200" dirty="0"/>
        </a:p>
      </dsp:txBody>
      <dsp:txXfrm>
        <a:off x="4182391" y="0"/>
        <a:ext cx="1547493" cy="297985"/>
      </dsp:txXfrm>
    </dsp:sp>
    <dsp:sp modelId="{76027689-6728-4D3E-A9AD-E090290397D4}">
      <dsp:nvSpPr>
        <dsp:cNvPr id="0" name=""/>
        <dsp:cNvSpPr/>
      </dsp:nvSpPr>
      <dsp:spPr>
        <a:xfrm>
          <a:off x="5575135"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Solve &amp; </a:t>
          </a:r>
          <a:r>
            <a:rPr lang="en-GB" sz="1400" kern="1200" dirty="0" err="1" smtClean="0"/>
            <a:t>Postpro</a:t>
          </a:r>
          <a:endParaRPr lang="en-GB" sz="1400" kern="1200" dirty="0"/>
        </a:p>
      </dsp:txBody>
      <dsp:txXfrm>
        <a:off x="5575135" y="0"/>
        <a:ext cx="1547493" cy="297985"/>
      </dsp:txXfrm>
    </dsp:sp>
    <dsp:sp modelId="{3D2C36CF-3FF3-411E-A7DE-7F310ACDAD96}">
      <dsp:nvSpPr>
        <dsp:cNvPr id="0" name=""/>
        <dsp:cNvSpPr/>
      </dsp:nvSpPr>
      <dsp:spPr>
        <a:xfrm>
          <a:off x="6967879"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Summary</a:t>
          </a:r>
          <a:endParaRPr lang="en-GB" sz="1400" kern="1200" dirty="0"/>
        </a:p>
      </dsp:txBody>
      <dsp:txXfrm>
        <a:off x="6967879" y="0"/>
        <a:ext cx="1547493" cy="297985"/>
      </dsp:txXfrm>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4159" y="0"/>
          <a:ext cx="1547493" cy="297985"/>
        </a:xfrm>
        <a:prstGeom prst="chevron">
          <a:avLst/>
        </a:prstGeom>
        <a:solidFill>
          <a:schemeClr val="accent2"/>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Introduction</a:t>
          </a:r>
          <a:endParaRPr lang="en-GB" sz="1400" kern="1200" dirty="0"/>
        </a:p>
      </dsp:txBody>
      <dsp:txXfrm>
        <a:off x="4159" y="0"/>
        <a:ext cx="1547493" cy="297985"/>
      </dsp:txXfrm>
    </dsp:sp>
    <dsp:sp modelId="{DD63D3A0-3674-4372-9D3F-662D85DDF1E5}">
      <dsp:nvSpPr>
        <dsp:cNvPr id="0" name=""/>
        <dsp:cNvSpPr/>
      </dsp:nvSpPr>
      <dsp:spPr>
        <a:xfrm>
          <a:off x="1396903" y="0"/>
          <a:ext cx="1547493"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MRF Setup</a:t>
          </a:r>
          <a:endParaRPr lang="en-GB" sz="1400" kern="1200" dirty="0"/>
        </a:p>
      </dsp:txBody>
      <dsp:txXfrm>
        <a:off x="1396903" y="0"/>
        <a:ext cx="1547493" cy="297985"/>
      </dsp:txXfrm>
    </dsp:sp>
    <dsp:sp modelId="{952F8E7C-5C83-45DB-976F-F975F667E1D1}">
      <dsp:nvSpPr>
        <dsp:cNvPr id="0" name=""/>
        <dsp:cNvSpPr/>
      </dsp:nvSpPr>
      <dsp:spPr>
        <a:xfrm>
          <a:off x="2789647"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b="0" i="0" kern="1200" dirty="0" smtClean="0"/>
            <a:t>Solve &amp; </a:t>
          </a:r>
          <a:r>
            <a:rPr lang="en-GB" sz="1400" b="0" i="0" kern="1200" dirty="0" err="1" smtClean="0"/>
            <a:t>Postpro</a:t>
          </a:r>
          <a:endParaRPr lang="en-GB" sz="1400" b="0" i="0" kern="1200" dirty="0"/>
        </a:p>
      </dsp:txBody>
      <dsp:txXfrm>
        <a:off x="2789647" y="0"/>
        <a:ext cx="1547493" cy="297985"/>
      </dsp:txXfrm>
    </dsp:sp>
    <dsp:sp modelId="{9976DDF7-D013-49F5-B789-49D934EDF71E}">
      <dsp:nvSpPr>
        <dsp:cNvPr id="0" name=""/>
        <dsp:cNvSpPr/>
      </dsp:nvSpPr>
      <dsp:spPr>
        <a:xfrm>
          <a:off x="4182391"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Sliding Mesh</a:t>
          </a:r>
          <a:endParaRPr lang="en-GB" sz="1400" kern="1200" dirty="0"/>
        </a:p>
      </dsp:txBody>
      <dsp:txXfrm>
        <a:off x="4182391" y="0"/>
        <a:ext cx="1547493" cy="297985"/>
      </dsp:txXfrm>
    </dsp:sp>
    <dsp:sp modelId="{76027689-6728-4D3E-A9AD-E090290397D4}">
      <dsp:nvSpPr>
        <dsp:cNvPr id="0" name=""/>
        <dsp:cNvSpPr/>
      </dsp:nvSpPr>
      <dsp:spPr>
        <a:xfrm>
          <a:off x="5575135"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Solve &amp; </a:t>
          </a:r>
          <a:r>
            <a:rPr lang="en-GB" sz="1400" kern="1200" dirty="0" err="1" smtClean="0"/>
            <a:t>Postpro</a:t>
          </a:r>
          <a:endParaRPr lang="en-GB" sz="1400" kern="1200" dirty="0"/>
        </a:p>
      </dsp:txBody>
      <dsp:txXfrm>
        <a:off x="5575135" y="0"/>
        <a:ext cx="1547493" cy="297985"/>
      </dsp:txXfrm>
    </dsp:sp>
    <dsp:sp modelId="{3D2C36CF-3FF3-411E-A7DE-7F310ACDAD96}">
      <dsp:nvSpPr>
        <dsp:cNvPr id="0" name=""/>
        <dsp:cNvSpPr/>
      </dsp:nvSpPr>
      <dsp:spPr>
        <a:xfrm>
          <a:off x="6967879"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Summary</a:t>
          </a:r>
          <a:endParaRPr lang="en-GB" sz="1400" kern="1200" dirty="0"/>
        </a:p>
      </dsp:txBody>
      <dsp:txXfrm>
        <a:off x="6967879" y="0"/>
        <a:ext cx="1547493" cy="297985"/>
      </dsp:txXfrm>
    </dsp:sp>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4159" y="0"/>
          <a:ext cx="1547493" cy="297985"/>
        </a:xfrm>
        <a:prstGeom prst="chevron">
          <a:avLst/>
        </a:prstGeom>
        <a:solidFill>
          <a:schemeClr val="accent2"/>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Introduction</a:t>
          </a:r>
          <a:endParaRPr lang="en-GB" sz="1400" kern="1200" dirty="0"/>
        </a:p>
      </dsp:txBody>
      <dsp:txXfrm>
        <a:off x="4159" y="0"/>
        <a:ext cx="1547493" cy="297985"/>
      </dsp:txXfrm>
    </dsp:sp>
    <dsp:sp modelId="{DD63D3A0-3674-4372-9D3F-662D85DDF1E5}">
      <dsp:nvSpPr>
        <dsp:cNvPr id="0" name=""/>
        <dsp:cNvSpPr/>
      </dsp:nvSpPr>
      <dsp:spPr>
        <a:xfrm>
          <a:off x="1396903" y="0"/>
          <a:ext cx="1547493"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MRF Setup</a:t>
          </a:r>
          <a:endParaRPr lang="en-GB" sz="1400" kern="1200" dirty="0"/>
        </a:p>
      </dsp:txBody>
      <dsp:txXfrm>
        <a:off x="1396903" y="0"/>
        <a:ext cx="1547493" cy="297985"/>
      </dsp:txXfrm>
    </dsp:sp>
    <dsp:sp modelId="{952F8E7C-5C83-45DB-976F-F975F667E1D1}">
      <dsp:nvSpPr>
        <dsp:cNvPr id="0" name=""/>
        <dsp:cNvSpPr/>
      </dsp:nvSpPr>
      <dsp:spPr>
        <a:xfrm>
          <a:off x="2789647"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b="0" i="0" kern="1200" dirty="0" smtClean="0"/>
            <a:t>Solve &amp; </a:t>
          </a:r>
          <a:r>
            <a:rPr lang="en-GB" sz="1400" b="0" i="0" kern="1200" dirty="0" err="1" smtClean="0"/>
            <a:t>Postpro</a:t>
          </a:r>
          <a:endParaRPr lang="en-GB" sz="1400" b="0" i="0" kern="1200" dirty="0"/>
        </a:p>
      </dsp:txBody>
      <dsp:txXfrm>
        <a:off x="2789647" y="0"/>
        <a:ext cx="1547493" cy="297985"/>
      </dsp:txXfrm>
    </dsp:sp>
    <dsp:sp modelId="{9976DDF7-D013-49F5-B789-49D934EDF71E}">
      <dsp:nvSpPr>
        <dsp:cNvPr id="0" name=""/>
        <dsp:cNvSpPr/>
      </dsp:nvSpPr>
      <dsp:spPr>
        <a:xfrm>
          <a:off x="4182391"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Sliding Mesh</a:t>
          </a:r>
          <a:endParaRPr lang="en-GB" sz="1400" kern="1200" dirty="0"/>
        </a:p>
      </dsp:txBody>
      <dsp:txXfrm>
        <a:off x="4182391" y="0"/>
        <a:ext cx="1547493" cy="297985"/>
      </dsp:txXfrm>
    </dsp:sp>
    <dsp:sp modelId="{76027689-6728-4D3E-A9AD-E090290397D4}">
      <dsp:nvSpPr>
        <dsp:cNvPr id="0" name=""/>
        <dsp:cNvSpPr/>
      </dsp:nvSpPr>
      <dsp:spPr>
        <a:xfrm>
          <a:off x="5575135"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Solve &amp; </a:t>
          </a:r>
          <a:r>
            <a:rPr lang="en-GB" sz="1400" kern="1200" dirty="0" err="1" smtClean="0"/>
            <a:t>Postpro</a:t>
          </a:r>
          <a:endParaRPr lang="en-GB" sz="1400" kern="1200" dirty="0"/>
        </a:p>
      </dsp:txBody>
      <dsp:txXfrm>
        <a:off x="5575135" y="0"/>
        <a:ext cx="1547493" cy="297985"/>
      </dsp:txXfrm>
    </dsp:sp>
    <dsp:sp modelId="{3D2C36CF-3FF3-411E-A7DE-7F310ACDAD96}">
      <dsp:nvSpPr>
        <dsp:cNvPr id="0" name=""/>
        <dsp:cNvSpPr/>
      </dsp:nvSpPr>
      <dsp:spPr>
        <a:xfrm>
          <a:off x="6967879"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Summary</a:t>
          </a:r>
          <a:endParaRPr lang="en-GB" sz="1400" kern="1200" dirty="0"/>
        </a:p>
      </dsp:txBody>
      <dsp:txXfrm>
        <a:off x="6967879" y="0"/>
        <a:ext cx="1547493" cy="297985"/>
      </dsp:txXfrm>
    </dsp:sp>
  </dsp:spTree>
</dsp:drawing>
</file>

<file path=ppt/diagrams/drawing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4159" y="0"/>
          <a:ext cx="1547493" cy="297985"/>
        </a:xfrm>
        <a:prstGeom prst="chevron">
          <a:avLst/>
        </a:prstGeom>
        <a:solidFill>
          <a:schemeClr val="accent2"/>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Introduction</a:t>
          </a:r>
          <a:endParaRPr lang="en-GB" sz="1400" kern="1200" dirty="0"/>
        </a:p>
      </dsp:txBody>
      <dsp:txXfrm>
        <a:off x="4159" y="0"/>
        <a:ext cx="1547493" cy="297985"/>
      </dsp:txXfrm>
    </dsp:sp>
    <dsp:sp modelId="{DD63D3A0-3674-4372-9D3F-662D85DDF1E5}">
      <dsp:nvSpPr>
        <dsp:cNvPr id="0" name=""/>
        <dsp:cNvSpPr/>
      </dsp:nvSpPr>
      <dsp:spPr>
        <a:xfrm>
          <a:off x="1396903" y="0"/>
          <a:ext cx="1547493"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MRF Setup</a:t>
          </a:r>
          <a:endParaRPr lang="en-GB" sz="1400" kern="1200" dirty="0"/>
        </a:p>
      </dsp:txBody>
      <dsp:txXfrm>
        <a:off x="1396903" y="0"/>
        <a:ext cx="1547493" cy="297985"/>
      </dsp:txXfrm>
    </dsp:sp>
    <dsp:sp modelId="{952F8E7C-5C83-45DB-976F-F975F667E1D1}">
      <dsp:nvSpPr>
        <dsp:cNvPr id="0" name=""/>
        <dsp:cNvSpPr/>
      </dsp:nvSpPr>
      <dsp:spPr>
        <a:xfrm>
          <a:off x="2789647"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b="0" i="0" kern="1200" dirty="0" smtClean="0"/>
            <a:t>Solve &amp; </a:t>
          </a:r>
          <a:r>
            <a:rPr lang="en-GB" sz="1400" b="0" i="0" kern="1200" dirty="0" err="1" smtClean="0"/>
            <a:t>Postpro</a:t>
          </a:r>
          <a:endParaRPr lang="en-GB" sz="1400" b="0" i="0" kern="1200" dirty="0"/>
        </a:p>
      </dsp:txBody>
      <dsp:txXfrm>
        <a:off x="2789647" y="0"/>
        <a:ext cx="1547493" cy="297985"/>
      </dsp:txXfrm>
    </dsp:sp>
    <dsp:sp modelId="{9976DDF7-D013-49F5-B789-49D934EDF71E}">
      <dsp:nvSpPr>
        <dsp:cNvPr id="0" name=""/>
        <dsp:cNvSpPr/>
      </dsp:nvSpPr>
      <dsp:spPr>
        <a:xfrm>
          <a:off x="4182391"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Sliding Mesh</a:t>
          </a:r>
          <a:endParaRPr lang="en-GB" sz="1400" kern="1200" dirty="0"/>
        </a:p>
      </dsp:txBody>
      <dsp:txXfrm>
        <a:off x="4182391" y="0"/>
        <a:ext cx="1547493" cy="297985"/>
      </dsp:txXfrm>
    </dsp:sp>
    <dsp:sp modelId="{76027689-6728-4D3E-A9AD-E090290397D4}">
      <dsp:nvSpPr>
        <dsp:cNvPr id="0" name=""/>
        <dsp:cNvSpPr/>
      </dsp:nvSpPr>
      <dsp:spPr>
        <a:xfrm>
          <a:off x="5575135"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Solve &amp; </a:t>
          </a:r>
          <a:r>
            <a:rPr lang="en-GB" sz="1400" kern="1200" dirty="0" err="1" smtClean="0"/>
            <a:t>Postpro</a:t>
          </a:r>
          <a:endParaRPr lang="en-GB" sz="1400" kern="1200" dirty="0"/>
        </a:p>
      </dsp:txBody>
      <dsp:txXfrm>
        <a:off x="5575135" y="0"/>
        <a:ext cx="1547493" cy="297985"/>
      </dsp:txXfrm>
    </dsp:sp>
    <dsp:sp modelId="{3D2C36CF-3FF3-411E-A7DE-7F310ACDAD96}">
      <dsp:nvSpPr>
        <dsp:cNvPr id="0" name=""/>
        <dsp:cNvSpPr/>
      </dsp:nvSpPr>
      <dsp:spPr>
        <a:xfrm>
          <a:off x="6967879"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Summary</a:t>
          </a:r>
          <a:endParaRPr lang="en-GB" sz="1400" kern="1200" dirty="0"/>
        </a:p>
      </dsp:txBody>
      <dsp:txXfrm>
        <a:off x="6967879" y="0"/>
        <a:ext cx="1547493" cy="297985"/>
      </dsp:txXfrm>
    </dsp:sp>
  </dsp:spTree>
</dsp:drawing>
</file>

<file path=ppt/diagrams/drawing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4159" y="0"/>
          <a:ext cx="1547493" cy="297985"/>
        </a:xfrm>
        <a:prstGeom prst="chevron">
          <a:avLst/>
        </a:prstGeom>
        <a:solidFill>
          <a:schemeClr val="accent2"/>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Introduction</a:t>
          </a:r>
          <a:endParaRPr lang="en-GB" sz="1400" kern="1200" dirty="0"/>
        </a:p>
      </dsp:txBody>
      <dsp:txXfrm>
        <a:off x="4159" y="0"/>
        <a:ext cx="1547493" cy="297985"/>
      </dsp:txXfrm>
    </dsp:sp>
    <dsp:sp modelId="{DD63D3A0-3674-4372-9D3F-662D85DDF1E5}">
      <dsp:nvSpPr>
        <dsp:cNvPr id="0" name=""/>
        <dsp:cNvSpPr/>
      </dsp:nvSpPr>
      <dsp:spPr>
        <a:xfrm>
          <a:off x="1396903" y="0"/>
          <a:ext cx="1547493"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MRF Setup</a:t>
          </a:r>
          <a:endParaRPr lang="en-GB" sz="1400" kern="1200" dirty="0"/>
        </a:p>
      </dsp:txBody>
      <dsp:txXfrm>
        <a:off x="1396903" y="0"/>
        <a:ext cx="1547493" cy="297985"/>
      </dsp:txXfrm>
    </dsp:sp>
    <dsp:sp modelId="{952F8E7C-5C83-45DB-976F-F975F667E1D1}">
      <dsp:nvSpPr>
        <dsp:cNvPr id="0" name=""/>
        <dsp:cNvSpPr/>
      </dsp:nvSpPr>
      <dsp:spPr>
        <a:xfrm>
          <a:off x="2789647"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b="0" i="0" kern="1200" dirty="0" smtClean="0"/>
            <a:t>Solve &amp; </a:t>
          </a:r>
          <a:r>
            <a:rPr lang="en-GB" sz="1400" b="0" i="0" kern="1200" dirty="0" err="1" smtClean="0"/>
            <a:t>Postpro</a:t>
          </a:r>
          <a:endParaRPr lang="en-GB" sz="1400" b="0" i="0" kern="1200" dirty="0"/>
        </a:p>
      </dsp:txBody>
      <dsp:txXfrm>
        <a:off x="2789647" y="0"/>
        <a:ext cx="1547493" cy="297985"/>
      </dsp:txXfrm>
    </dsp:sp>
    <dsp:sp modelId="{9976DDF7-D013-49F5-B789-49D934EDF71E}">
      <dsp:nvSpPr>
        <dsp:cNvPr id="0" name=""/>
        <dsp:cNvSpPr/>
      </dsp:nvSpPr>
      <dsp:spPr>
        <a:xfrm>
          <a:off x="4182391"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Sliding Mesh</a:t>
          </a:r>
          <a:endParaRPr lang="en-GB" sz="1400" kern="1200" dirty="0"/>
        </a:p>
      </dsp:txBody>
      <dsp:txXfrm>
        <a:off x="4182391" y="0"/>
        <a:ext cx="1547493" cy="297985"/>
      </dsp:txXfrm>
    </dsp:sp>
    <dsp:sp modelId="{76027689-6728-4D3E-A9AD-E090290397D4}">
      <dsp:nvSpPr>
        <dsp:cNvPr id="0" name=""/>
        <dsp:cNvSpPr/>
      </dsp:nvSpPr>
      <dsp:spPr>
        <a:xfrm>
          <a:off x="5575135"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Solve &amp; </a:t>
          </a:r>
          <a:r>
            <a:rPr lang="en-GB" sz="1400" kern="1200" dirty="0" err="1" smtClean="0"/>
            <a:t>Postpro</a:t>
          </a:r>
          <a:endParaRPr lang="en-GB" sz="1400" kern="1200" dirty="0"/>
        </a:p>
      </dsp:txBody>
      <dsp:txXfrm>
        <a:off x="5575135" y="0"/>
        <a:ext cx="1547493" cy="297985"/>
      </dsp:txXfrm>
    </dsp:sp>
    <dsp:sp modelId="{3D2C36CF-3FF3-411E-A7DE-7F310ACDAD96}">
      <dsp:nvSpPr>
        <dsp:cNvPr id="0" name=""/>
        <dsp:cNvSpPr/>
      </dsp:nvSpPr>
      <dsp:spPr>
        <a:xfrm>
          <a:off x="6967879" y="0"/>
          <a:ext cx="154749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Summary</a:t>
          </a:r>
          <a:endParaRPr lang="en-GB" sz="1400" kern="1200" dirty="0"/>
        </a:p>
      </dsp:txBody>
      <dsp:txXfrm>
        <a:off x="6967879" y="0"/>
        <a:ext cx="1547493" cy="297985"/>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0.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6.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7.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8.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9.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0.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6.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7.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8.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9.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0.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8.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9.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3168650" cy="481013"/>
          </a:xfrm>
          <a:prstGeom prst="rect">
            <a:avLst/>
          </a:prstGeom>
          <a:noFill/>
          <a:ln w="9525">
            <a:noFill/>
            <a:miter lim="800000"/>
            <a:headEnd/>
            <a:tailEnd/>
          </a:ln>
          <a:effectLst/>
        </p:spPr>
        <p:txBody>
          <a:bodyPr vert="horz" wrap="square" lIns="96499" tIns="48252" rIns="96499" bIns="48252" numCol="1" anchor="t" anchorCtr="0" compatLnSpc="1">
            <a:prstTxWarp prst="textNoShape">
              <a:avLst/>
            </a:prstTxWarp>
          </a:bodyPr>
          <a:lstStyle>
            <a:lvl1pPr algn="l" defTabSz="963465" eaLnBrk="0" hangingPunct="0">
              <a:defRPr sz="1200" b="0">
                <a:latin typeface="Times New Roman" pitchFamily="18" charset="0"/>
              </a:defRPr>
            </a:lvl1pPr>
          </a:lstStyle>
          <a:p>
            <a:pPr>
              <a:defRPr/>
            </a:pPr>
            <a:endParaRPr lang="en-US"/>
          </a:p>
        </p:txBody>
      </p:sp>
      <p:sp>
        <p:nvSpPr>
          <p:cNvPr id="9219" name="Rectangle 3"/>
          <p:cNvSpPr>
            <a:spLocks noGrp="1" noChangeArrowheads="1"/>
          </p:cNvSpPr>
          <p:nvPr>
            <p:ph type="dt" idx="1"/>
          </p:nvPr>
        </p:nvSpPr>
        <p:spPr bwMode="auto">
          <a:xfrm>
            <a:off x="4146550" y="0"/>
            <a:ext cx="3168650" cy="481013"/>
          </a:xfrm>
          <a:prstGeom prst="rect">
            <a:avLst/>
          </a:prstGeom>
          <a:noFill/>
          <a:ln w="9525">
            <a:noFill/>
            <a:miter lim="800000"/>
            <a:headEnd/>
            <a:tailEnd/>
          </a:ln>
          <a:effectLst/>
        </p:spPr>
        <p:txBody>
          <a:bodyPr vert="horz" wrap="square" lIns="96499" tIns="48252" rIns="96499" bIns="48252" numCol="1" anchor="t" anchorCtr="0" compatLnSpc="1">
            <a:prstTxWarp prst="textNoShape">
              <a:avLst/>
            </a:prstTxWarp>
          </a:bodyPr>
          <a:lstStyle>
            <a:lvl1pPr algn="r" defTabSz="963465" eaLnBrk="0" hangingPunct="0">
              <a:defRPr sz="1200" b="0">
                <a:latin typeface="Times New Roman" pitchFamily="18" charset="0"/>
              </a:defRPr>
            </a:lvl1pPr>
          </a:lstStyle>
          <a:p>
            <a:pPr>
              <a:defRPr/>
            </a:pPr>
            <a:endParaRPr lang="en-US"/>
          </a:p>
        </p:txBody>
      </p:sp>
      <p:sp>
        <p:nvSpPr>
          <p:cNvPr id="5124" name="Rectangle 4"/>
          <p:cNvSpPr>
            <a:spLocks noGrp="1" noRot="1" noChangeAspect="1" noChangeArrowheads="1" noTextEdit="1"/>
          </p:cNvSpPr>
          <p:nvPr>
            <p:ph type="sldImg" idx="2"/>
          </p:nvPr>
        </p:nvSpPr>
        <p:spPr bwMode="auto">
          <a:xfrm>
            <a:off x="1260475" y="719138"/>
            <a:ext cx="4800600" cy="3600450"/>
          </a:xfrm>
          <a:prstGeom prst="rect">
            <a:avLst/>
          </a:prstGeom>
          <a:noFill/>
          <a:ln w="9525">
            <a:solidFill>
              <a:srgbClr val="000000"/>
            </a:solidFill>
            <a:miter lim="800000"/>
            <a:headEnd/>
            <a:tailEnd/>
          </a:ln>
        </p:spPr>
      </p:sp>
      <p:sp>
        <p:nvSpPr>
          <p:cNvPr id="9221" name="Rectangle 5"/>
          <p:cNvSpPr>
            <a:spLocks noGrp="1" noChangeArrowheads="1"/>
          </p:cNvSpPr>
          <p:nvPr>
            <p:ph type="body" sz="quarter" idx="3"/>
          </p:nvPr>
        </p:nvSpPr>
        <p:spPr bwMode="auto">
          <a:xfrm>
            <a:off x="974725" y="4562475"/>
            <a:ext cx="5365750" cy="4319588"/>
          </a:xfrm>
          <a:prstGeom prst="rect">
            <a:avLst/>
          </a:prstGeom>
          <a:noFill/>
          <a:ln w="9525">
            <a:noFill/>
            <a:miter lim="800000"/>
            <a:headEnd/>
            <a:tailEnd/>
          </a:ln>
          <a:effectLst/>
        </p:spPr>
        <p:txBody>
          <a:bodyPr vert="horz" wrap="square" lIns="96499" tIns="48252" rIns="96499" bIns="48252"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9222" name="Rectangle 6"/>
          <p:cNvSpPr>
            <a:spLocks noGrp="1" noChangeArrowheads="1"/>
          </p:cNvSpPr>
          <p:nvPr>
            <p:ph type="ftr" sz="quarter" idx="4"/>
          </p:nvPr>
        </p:nvSpPr>
        <p:spPr bwMode="auto">
          <a:xfrm>
            <a:off x="0" y="9120188"/>
            <a:ext cx="3168650" cy="481012"/>
          </a:xfrm>
          <a:prstGeom prst="rect">
            <a:avLst/>
          </a:prstGeom>
          <a:noFill/>
          <a:ln w="9525">
            <a:noFill/>
            <a:miter lim="800000"/>
            <a:headEnd/>
            <a:tailEnd/>
          </a:ln>
          <a:effectLst/>
        </p:spPr>
        <p:txBody>
          <a:bodyPr vert="horz" wrap="square" lIns="96499" tIns="48252" rIns="96499" bIns="48252" numCol="1" anchor="b" anchorCtr="0" compatLnSpc="1">
            <a:prstTxWarp prst="textNoShape">
              <a:avLst/>
            </a:prstTxWarp>
          </a:bodyPr>
          <a:lstStyle>
            <a:lvl1pPr algn="l" defTabSz="963465" eaLnBrk="0" hangingPunct="0">
              <a:defRPr sz="1200" b="0">
                <a:latin typeface="Times New Roman" pitchFamily="18" charset="0"/>
              </a:defRPr>
            </a:lvl1pPr>
          </a:lstStyle>
          <a:p>
            <a:pPr>
              <a:defRPr/>
            </a:pPr>
            <a:endParaRPr lang="en-US"/>
          </a:p>
        </p:txBody>
      </p:sp>
      <p:sp>
        <p:nvSpPr>
          <p:cNvPr id="9223" name="Rectangle 7"/>
          <p:cNvSpPr>
            <a:spLocks noGrp="1" noChangeArrowheads="1"/>
          </p:cNvSpPr>
          <p:nvPr>
            <p:ph type="sldNum" sz="quarter" idx="5"/>
          </p:nvPr>
        </p:nvSpPr>
        <p:spPr bwMode="auto">
          <a:xfrm>
            <a:off x="4146550" y="9120188"/>
            <a:ext cx="3168650" cy="481012"/>
          </a:xfrm>
          <a:prstGeom prst="rect">
            <a:avLst/>
          </a:prstGeom>
          <a:noFill/>
          <a:ln w="9525">
            <a:noFill/>
            <a:miter lim="800000"/>
            <a:headEnd/>
            <a:tailEnd/>
          </a:ln>
          <a:effectLst/>
        </p:spPr>
        <p:txBody>
          <a:bodyPr vert="horz" wrap="square" lIns="96499" tIns="48252" rIns="96499" bIns="48252" numCol="1" anchor="b" anchorCtr="0" compatLnSpc="1">
            <a:prstTxWarp prst="textNoShape">
              <a:avLst/>
            </a:prstTxWarp>
          </a:bodyPr>
          <a:lstStyle>
            <a:lvl1pPr algn="r" defTabSz="963465" eaLnBrk="0" hangingPunct="0">
              <a:defRPr sz="1200" b="0">
                <a:latin typeface="Times New Roman" pitchFamily="18" charset="0"/>
              </a:defRPr>
            </a:lvl1pPr>
          </a:lstStyle>
          <a:p>
            <a:pPr>
              <a:defRPr/>
            </a:pPr>
            <a:fld id="{9548441F-D37E-473E-B7D9-419AC6F850C3}"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5613"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2813"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0013"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7213"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5909" algn="l" defTabSz="914363" rtl="0" eaLnBrk="1" latinLnBrk="0" hangingPunct="1">
      <a:defRPr sz="1200" kern="1200">
        <a:solidFill>
          <a:schemeClr val="tx1"/>
        </a:solidFill>
        <a:latin typeface="+mn-lt"/>
        <a:ea typeface="+mn-ea"/>
        <a:cs typeface="+mn-cs"/>
      </a:defRPr>
    </a:lvl6pPr>
    <a:lvl7pPr marL="2743090" algn="l" defTabSz="914363" rtl="0" eaLnBrk="1" latinLnBrk="0" hangingPunct="1">
      <a:defRPr sz="1200" kern="1200">
        <a:solidFill>
          <a:schemeClr val="tx1"/>
        </a:solidFill>
        <a:latin typeface="+mn-lt"/>
        <a:ea typeface="+mn-ea"/>
        <a:cs typeface="+mn-cs"/>
      </a:defRPr>
    </a:lvl7pPr>
    <a:lvl8pPr marL="3200272" algn="l" defTabSz="914363" rtl="0" eaLnBrk="1" latinLnBrk="0" hangingPunct="1">
      <a:defRPr sz="1200" kern="1200">
        <a:solidFill>
          <a:schemeClr val="tx1"/>
        </a:solidFill>
        <a:latin typeface="+mn-lt"/>
        <a:ea typeface="+mn-ea"/>
        <a:cs typeface="+mn-cs"/>
      </a:defRPr>
    </a:lvl8pPr>
    <a:lvl9pPr marL="3657454" algn="l" defTabSz="914363"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pic>
        <p:nvPicPr>
          <p:cNvPr id="6" name="Picture 5" descr="Title slide bkg.jpg"/>
          <p:cNvPicPr>
            <a:picLocks noChangeAspect="1"/>
          </p:cNvPicPr>
          <p:nvPr/>
        </p:nvPicPr>
        <p:blipFill>
          <a:blip r:embed="rId2" cstate="print"/>
          <a:stretch>
            <a:fillRect/>
          </a:stretch>
        </p:blipFill>
        <p:spPr>
          <a:xfrm>
            <a:off x="0" y="0"/>
            <a:ext cx="9144000" cy="6858000"/>
          </a:xfrm>
          <a:prstGeom prst="rect">
            <a:avLst/>
          </a:prstGeom>
        </p:spPr>
      </p:pic>
      <p:pic>
        <p:nvPicPr>
          <p:cNvPr id="5" name="Picture 29"/>
          <p:cNvPicPr>
            <a:picLocks noChangeAspect="1" noChangeArrowheads="1"/>
          </p:cNvPicPr>
          <p:nvPr/>
        </p:nvPicPr>
        <p:blipFill>
          <a:blip r:embed="rId3" cstate="print"/>
          <a:srcRect/>
          <a:stretch>
            <a:fillRect/>
          </a:stretch>
        </p:blipFill>
        <p:spPr bwMode="auto">
          <a:xfrm>
            <a:off x="0" y="477838"/>
            <a:ext cx="1185863" cy="3746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9" name="TextBox 8"/>
          <p:cNvSpPr txBox="1"/>
          <p:nvPr userDrawn="1"/>
        </p:nvSpPr>
        <p:spPr bwMode="auto">
          <a:xfrm>
            <a:off x="3657600" y="5212080"/>
            <a:ext cx="3961918" cy="1077218"/>
          </a:xfrm>
          <a:prstGeom prst="rect">
            <a:avLst/>
          </a:prstGeom>
          <a:noFill/>
          <a:ln w="12700" cap="sq" algn="ctr">
            <a:noFill/>
            <a:miter lim="800000"/>
            <a:headEnd/>
            <a:tailEnd/>
          </a:ln>
          <a:effectLst/>
        </p:spPr>
        <p:txBody>
          <a:bodyPr wrap="none" rtlCol="0">
            <a:spAutoFit/>
          </a:bodyPr>
          <a:lstStyle/>
          <a:p>
            <a:r>
              <a:rPr lang="en-US" sz="3200" b="1" dirty="0" smtClean="0">
                <a:latin typeface="Calibri" pitchFamily="34" charset="0"/>
                <a:cs typeface="Calibri" pitchFamily="34" charset="0"/>
              </a:rPr>
              <a:t>Introduction to ANSYS</a:t>
            </a:r>
          </a:p>
          <a:p>
            <a:r>
              <a:rPr lang="en-US" sz="3200" b="1" dirty="0" smtClean="0">
                <a:latin typeface="Calibri" pitchFamily="34" charset="0"/>
                <a:cs typeface="Calibri" pitchFamily="34" charset="0"/>
              </a:rPr>
              <a:t>Fluent</a:t>
            </a:r>
          </a:p>
        </p:txBody>
      </p:sp>
      <p:sp>
        <p:nvSpPr>
          <p:cNvPr id="7" name="TextBox 6"/>
          <p:cNvSpPr txBox="1"/>
          <p:nvPr userDrawn="1"/>
        </p:nvSpPr>
        <p:spPr bwMode="auto">
          <a:xfrm>
            <a:off x="6478623" y="2033080"/>
            <a:ext cx="2276272" cy="400110"/>
          </a:xfrm>
          <a:prstGeom prst="rect">
            <a:avLst/>
          </a:prstGeom>
          <a:noFill/>
          <a:ln w="12700" cap="sq" algn="ctr">
            <a:noFill/>
            <a:miter lim="800000"/>
            <a:headEnd/>
            <a:tailEnd/>
          </a:ln>
          <a:effectLst/>
        </p:spPr>
        <p:txBody>
          <a:bodyPr wrap="square" rtlCol="0">
            <a:spAutoFit/>
          </a:bodyPr>
          <a:lstStyle/>
          <a:p>
            <a:pPr algn="r"/>
            <a:r>
              <a:rPr lang="en-US" sz="2000" b="0" dirty="0" smtClean="0">
                <a:solidFill>
                  <a:schemeClr val="accent1">
                    <a:lumMod val="75000"/>
                    <a:lumOff val="25000"/>
                  </a:schemeClr>
                </a:solidFill>
                <a:effectLst>
                  <a:outerShdw blurRad="38100" dist="38100" dir="2700000" algn="tl">
                    <a:srgbClr val="000000">
                      <a:alpha val="43137"/>
                    </a:srgbClr>
                  </a:outerShdw>
                </a:effectLst>
                <a:latin typeface="+mj-lt"/>
                <a:cs typeface="Calibri" pitchFamily="34" charset="0"/>
              </a:rPr>
              <a:t>14.5</a:t>
            </a:r>
            <a:r>
              <a:rPr lang="en-US" sz="2000" b="0" baseline="0" dirty="0" smtClean="0">
                <a:solidFill>
                  <a:schemeClr val="accent1">
                    <a:lumMod val="75000"/>
                    <a:lumOff val="25000"/>
                  </a:schemeClr>
                </a:solidFill>
                <a:effectLst>
                  <a:outerShdw blurRad="38100" dist="38100" dir="2700000" algn="tl">
                    <a:srgbClr val="000000">
                      <a:alpha val="43137"/>
                    </a:srgbClr>
                  </a:outerShdw>
                </a:effectLst>
                <a:latin typeface="+mj-lt"/>
                <a:cs typeface="Calibri" pitchFamily="34" charset="0"/>
              </a:rPr>
              <a:t> Release</a:t>
            </a:r>
            <a:endParaRPr lang="en-US" sz="2000" b="0" dirty="0" smtClean="0">
              <a:solidFill>
                <a:schemeClr val="accent1">
                  <a:lumMod val="75000"/>
                  <a:lumOff val="25000"/>
                </a:schemeClr>
              </a:solidFill>
              <a:effectLst>
                <a:outerShdw blurRad="38100" dist="38100" dir="2700000" algn="tl">
                  <a:srgbClr val="000000">
                    <a:alpha val="43137"/>
                  </a:srgbClr>
                </a:outerShdw>
              </a:effectLst>
              <a:latin typeface="+mj-lt"/>
              <a:cs typeface="Calibri" pitchFamily="34" charset="0"/>
            </a:endParaRPr>
          </a:p>
        </p:txBody>
      </p:sp>
    </p:spTree>
  </p:cSld>
  <p:clrMapOvr>
    <a:masterClrMapping/>
  </p:clrMapOvr>
  <p:transition>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3" name="Content Placeholder 2"/>
          <p:cNvSpPr>
            <a:spLocks noGrp="1"/>
          </p:cNvSpPr>
          <p:nvPr>
            <p:ph sz="half" idx="1"/>
          </p:nvPr>
        </p:nvSpPr>
        <p:spPr>
          <a:xfrm>
            <a:off x="590550" y="1751012"/>
            <a:ext cx="3813048" cy="4573588"/>
          </a:xfrm>
          <a:noFill/>
          <a:ln w="9525">
            <a:noFill/>
            <a:miter lim="800000"/>
            <a:headEnd/>
            <a:tailEnd/>
          </a:ln>
          <a:effectLst/>
        </p:spPr>
        <p:txBody>
          <a:bodyPr/>
          <a:lstStyle>
            <a:lvl1pPr marL="228600" indent="-228600">
              <a:buSzPct val="120000"/>
              <a:buFont typeface="Arial" pitchFamily="34" charset="0"/>
              <a:buChar char="•"/>
              <a:defRPr lang="en-US" smtClean="0"/>
            </a:lvl1pPr>
            <a:lvl2pPr marL="457200" indent="-228600">
              <a:buClrTx/>
              <a:buFont typeface="Calibri" pitchFamily="34" charset="0"/>
              <a:buChar char="–"/>
              <a:defRPr lang="en-US" smtClean="0">
                <a:solidFill>
                  <a:schemeClr val="tx1"/>
                </a:solidFill>
              </a:defRPr>
            </a:lvl2pPr>
            <a:lvl3pPr marL="685800" indent="-228600">
              <a:buClrTx/>
              <a:buFont typeface="Arial" pitchFamily="34" charset="0"/>
              <a:buChar char="•"/>
              <a:defRPr lang="en-US" smtClean="0">
                <a:solidFill>
                  <a:schemeClr val="tx1"/>
                </a:solidFill>
              </a:defRPr>
            </a:lvl3pPr>
            <a:lvl4pPr marL="914400" indent="-228600">
              <a:buClrTx/>
              <a:buFont typeface="Calibri" pitchFamily="34" charset="0"/>
              <a:buChar char="–"/>
              <a:defRPr lang="en-US" smtClean="0">
                <a:solidFill>
                  <a:schemeClr val="tx1"/>
                </a:solidFill>
              </a:defRPr>
            </a:lvl4pPr>
            <a:lvl5pPr marL="1143000" indent="-228600">
              <a:buClrTx/>
              <a:buFont typeface="Arial" pitchFamily="34" charset="0"/>
              <a:buChar char="•"/>
              <a:defRPr lang="en-US" b="1" dirty="0">
                <a:solidFill>
                  <a:schemeClr val="tx1"/>
                </a:solidFill>
                <a:latin typeface="+mj-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780090" y="1751012"/>
            <a:ext cx="3813048" cy="4573588"/>
          </a:xfrm>
          <a:noFill/>
          <a:ln w="9525">
            <a:noFill/>
            <a:miter lim="800000"/>
            <a:headEnd/>
            <a:tailEnd/>
          </a:ln>
          <a:effectLst/>
        </p:spPr>
        <p:txBody>
          <a:bodyPr/>
          <a:lstStyle>
            <a:lvl1pPr marL="228600" indent="-228600">
              <a:buSzPct val="120000"/>
              <a:buFont typeface="Arial" pitchFamily="34" charset="0"/>
              <a:buChar char="•"/>
              <a:defRPr lang="en-US" smtClean="0"/>
            </a:lvl1pPr>
            <a:lvl2pPr marL="457200" indent="-228600">
              <a:buClrTx/>
              <a:buFont typeface="Calibri" pitchFamily="34" charset="0"/>
              <a:buChar char="–"/>
              <a:defRPr lang="en-US" smtClean="0">
                <a:solidFill>
                  <a:schemeClr val="tx1"/>
                </a:solidFill>
              </a:defRPr>
            </a:lvl2pPr>
            <a:lvl3pPr marL="685800" indent="-228600">
              <a:buClrTx/>
              <a:buFont typeface="Arial" pitchFamily="34" charset="0"/>
              <a:buChar char="•"/>
              <a:defRPr lang="en-US" smtClean="0">
                <a:solidFill>
                  <a:schemeClr val="tx1"/>
                </a:solidFill>
              </a:defRPr>
            </a:lvl3pPr>
            <a:lvl4pPr marL="914400" indent="-228600">
              <a:buClrTx/>
              <a:buFont typeface="Calibri" pitchFamily="34" charset="0"/>
              <a:buChar char="–"/>
              <a:defRPr lang="en-US" smtClean="0">
                <a:solidFill>
                  <a:schemeClr val="tx1"/>
                </a:solidFill>
              </a:defRPr>
            </a:lvl4pPr>
            <a:lvl5pPr marL="1143000" indent="-228600">
              <a:buClrTx/>
              <a:buFont typeface="Arial" pitchFamily="34" charset="0"/>
              <a:buChar char="•"/>
              <a:defRPr lang="en-US" b="1" dirty="0">
                <a:solidFill>
                  <a:schemeClr val="tx1"/>
                </a:solidFill>
                <a:latin typeface="+mj-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itle 1"/>
          <p:cNvSpPr>
            <a:spLocks noGrp="1"/>
          </p:cNvSpPr>
          <p:nvPr>
            <p:ph type="title"/>
          </p:nvPr>
        </p:nvSpPr>
        <p:spPr>
          <a:xfrm>
            <a:off x="1447800" y="457201"/>
            <a:ext cx="7126287" cy="609600"/>
          </a:xfrm>
        </p:spPr>
        <p:txBody>
          <a:bodyPr/>
          <a:lstStyle>
            <a:lvl1pPr>
              <a:defRPr>
                <a:latin typeface="+mj-lt"/>
              </a:defRPr>
            </a:lvl1pPr>
          </a:lstStyle>
          <a:p>
            <a:r>
              <a:rPr lang="en-US" smtClean="0"/>
              <a:t>Click to edit Master title style</a:t>
            </a:r>
            <a:endParaRPr lang="en-US" dirty="0"/>
          </a:p>
        </p:txBody>
      </p:sp>
    </p:spTree>
  </p:cSld>
  <p:clrMapOvr>
    <a:masterClrMapping/>
  </p:clrMapOvr>
  <p:transition>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pic>
        <p:nvPicPr>
          <p:cNvPr id="4"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3" name="Title 1"/>
          <p:cNvSpPr>
            <a:spLocks noGrp="1"/>
          </p:cNvSpPr>
          <p:nvPr>
            <p:ph type="title"/>
          </p:nvPr>
        </p:nvSpPr>
        <p:spPr>
          <a:xfrm>
            <a:off x="1447800" y="457201"/>
            <a:ext cx="7126287" cy="609600"/>
          </a:xfrm>
        </p:spPr>
        <p:txBody>
          <a:bodyPr/>
          <a:lstStyle>
            <a:lvl1pPr>
              <a:defRPr>
                <a:latin typeface="+mj-lt"/>
              </a:defRPr>
            </a:lvl1pPr>
          </a:lstStyle>
          <a:p>
            <a:r>
              <a:rPr lang="en-US" smtClean="0"/>
              <a:t>Click to edit Master title style</a:t>
            </a:r>
            <a:endParaRPr lang="en-US" dirty="0"/>
          </a:p>
        </p:txBody>
      </p:sp>
    </p:spTree>
  </p:cSld>
  <p:clrMapOvr>
    <a:masterClrMapping/>
  </p:clrMapOvr>
  <p:transition>
    <p:wipe dir="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2_Custom Layout">
    <p:spTree>
      <p:nvGrpSpPr>
        <p:cNvPr id="1" name=""/>
        <p:cNvGrpSpPr/>
        <p:nvPr/>
      </p:nvGrpSpPr>
      <p:grpSpPr>
        <a:xfrm>
          <a:off x="0" y="0"/>
          <a:ext cx="0" cy="0"/>
          <a:chOff x="0" y="0"/>
          <a:chExt cx="0" cy="0"/>
        </a:xfrm>
      </p:grpSpPr>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6" name="Text Placeholder 4"/>
          <p:cNvSpPr>
            <a:spLocks noGrp="1"/>
          </p:cNvSpPr>
          <p:nvPr>
            <p:ph type="body" sz="quarter" idx="10"/>
          </p:nvPr>
        </p:nvSpPr>
        <p:spPr>
          <a:xfrm>
            <a:off x="1447800" y="1752600"/>
            <a:ext cx="6096000" cy="3733800"/>
          </a:xfrm>
        </p:spPr>
        <p:txBody>
          <a:bodyPr/>
          <a:lstStyle>
            <a:lvl1pPr>
              <a:defRPr sz="2000" b="1">
                <a:latin typeface="Calibri" pitchFamily="34" charset="0"/>
                <a:cs typeface="Calibri" pitchFamily="34" charset="0"/>
              </a:defRPr>
            </a:lvl1pPr>
            <a:lvl2pPr marL="228600" indent="-228600">
              <a:buClrTx/>
              <a:buFont typeface="Arial" pitchFamily="34" charset="0"/>
              <a:buChar char="•"/>
              <a:defRPr b="1">
                <a:latin typeface="Calibri" pitchFamily="34" charset="0"/>
                <a:cs typeface="Calibri" pitchFamily="34" charset="0"/>
              </a:defRPr>
            </a:lvl2pPr>
            <a:lvl3pPr marL="457200" indent="-228600">
              <a:buFont typeface="Arial Narrow" pitchFamily="34" charset="0"/>
              <a:buChar char="–"/>
              <a:tabLst/>
              <a:defRPr b="1">
                <a:latin typeface="Calibri" pitchFamily="34" charset="0"/>
                <a:cs typeface="Calibri" pitchFamily="34" charset="0"/>
              </a:defRPr>
            </a:lvl3pPr>
            <a:lvl4pPr marL="685800" indent="-228600">
              <a:buClrTx/>
              <a:buFont typeface="Arial" pitchFamily="34" charset="0"/>
              <a:buChar char="•"/>
              <a:defRPr b="1">
                <a:latin typeface="Calibri" pitchFamily="34" charset="0"/>
                <a:cs typeface="Calibri" pitchFamily="34" charset="0"/>
              </a:defRPr>
            </a:lvl4pPr>
            <a:lvl5pPr marL="914400" indent="-228600">
              <a:buClrTx/>
              <a:buFont typeface="Arial Narrow" pitchFamily="34" charset="0"/>
              <a:buChar char="–"/>
              <a:defRPr b="1">
                <a:solidFill>
                  <a:schemeClr val="tx1"/>
                </a:solidFill>
                <a:latin typeface="Calibri" pitchFamily="34" charset="0"/>
                <a:cs typeface="Calibri" pitchFamily="34" charset="0"/>
              </a:defRPr>
            </a:lvl5pPr>
            <a:lvl6pPr>
              <a:buNone/>
              <a:defRPr/>
            </a:lvl6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8" name="Title 1"/>
          <p:cNvSpPr>
            <a:spLocks noGrp="1"/>
          </p:cNvSpPr>
          <p:nvPr>
            <p:ph type="title"/>
          </p:nvPr>
        </p:nvSpPr>
        <p:spPr>
          <a:xfrm>
            <a:off x="1447800" y="457201"/>
            <a:ext cx="7126287" cy="609600"/>
          </a:xfrm>
        </p:spPr>
        <p:txBody>
          <a:bodyPr/>
          <a:lstStyle>
            <a:lvl1pPr>
              <a:defRPr>
                <a:latin typeface="+mj-lt"/>
              </a:defRPr>
            </a:lvl1pPr>
          </a:lstStyle>
          <a:p>
            <a:r>
              <a:rPr lang="en-US" dirty="0" smtClean="0"/>
              <a:t>Click to edit Master title style</a:t>
            </a:r>
            <a:endParaRPr lang="en-US" dirty="0"/>
          </a:p>
        </p:txBody>
      </p:sp>
    </p:spTree>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4_Custom Layout">
    <p:spTree>
      <p:nvGrpSpPr>
        <p:cNvPr id="1" name=""/>
        <p:cNvGrpSpPr/>
        <p:nvPr/>
      </p:nvGrpSpPr>
      <p:grpSpPr>
        <a:xfrm>
          <a:off x="0" y="0"/>
          <a:ext cx="0" cy="0"/>
          <a:chOff x="0" y="0"/>
          <a:chExt cx="0" cy="0"/>
        </a:xfrm>
      </p:grpSpPr>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6" name="Text Placeholder 4"/>
          <p:cNvSpPr>
            <a:spLocks noGrp="1"/>
          </p:cNvSpPr>
          <p:nvPr>
            <p:ph type="body" sz="quarter" idx="10"/>
          </p:nvPr>
        </p:nvSpPr>
        <p:spPr>
          <a:xfrm>
            <a:off x="118872" y="1435608"/>
            <a:ext cx="6096000" cy="3733800"/>
          </a:xfrm>
        </p:spPr>
        <p:txBody>
          <a:bodyPr/>
          <a:lstStyle>
            <a:lvl1pPr marL="228600" indent="-228600">
              <a:buSzPct val="120000"/>
              <a:buFont typeface="Arial" pitchFamily="34" charset="0"/>
              <a:buChar char="•"/>
              <a:defRPr sz="2000" b="1">
                <a:latin typeface="Calibri" pitchFamily="34" charset="0"/>
                <a:cs typeface="Calibri" pitchFamily="34" charset="0"/>
              </a:defRPr>
            </a:lvl1pPr>
            <a:lvl2pPr marL="457200" indent="-228600">
              <a:buClrTx/>
              <a:buSzPct val="100000"/>
              <a:buFont typeface="Calibri" pitchFamily="34" charset="0"/>
              <a:buChar char="–"/>
              <a:defRPr b="1">
                <a:latin typeface="Calibri" pitchFamily="34" charset="0"/>
                <a:cs typeface="Calibri" pitchFamily="34" charset="0"/>
              </a:defRPr>
            </a:lvl2pPr>
            <a:lvl3pPr marL="685800" indent="-228600">
              <a:buFont typeface="Arial" pitchFamily="34" charset="0"/>
              <a:buChar char="•"/>
              <a:tabLst/>
              <a:defRPr b="1">
                <a:latin typeface="Calibri" pitchFamily="34" charset="0"/>
                <a:cs typeface="Calibri" pitchFamily="34" charset="0"/>
              </a:defRPr>
            </a:lvl3pPr>
            <a:lvl4pPr marL="914400" indent="-228600">
              <a:buClrTx/>
              <a:buFont typeface="Calibri" pitchFamily="34" charset="0"/>
              <a:buChar char="–"/>
              <a:defRPr b="1">
                <a:latin typeface="Calibri" pitchFamily="34" charset="0"/>
                <a:cs typeface="Calibri" pitchFamily="34" charset="0"/>
              </a:defRPr>
            </a:lvl4pPr>
            <a:lvl5pPr marL="1143000" indent="-228600">
              <a:buClrTx/>
              <a:buFont typeface="Arial" pitchFamily="34" charset="0"/>
              <a:buChar char="•"/>
              <a:defRPr b="1">
                <a:solidFill>
                  <a:schemeClr val="tx1"/>
                </a:solidFill>
                <a:latin typeface="Calibri" pitchFamily="34" charset="0"/>
                <a:cs typeface="Calibri" pitchFamily="34" charset="0"/>
              </a:defRPr>
            </a:lvl5pPr>
            <a:lvl6pPr>
              <a:buNone/>
              <a:defRPr/>
            </a:lvl6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8" name="Title 1"/>
          <p:cNvSpPr>
            <a:spLocks noGrp="1"/>
          </p:cNvSpPr>
          <p:nvPr>
            <p:ph type="title"/>
          </p:nvPr>
        </p:nvSpPr>
        <p:spPr>
          <a:xfrm>
            <a:off x="1447800" y="457201"/>
            <a:ext cx="7126287" cy="609600"/>
          </a:xfrm>
        </p:spPr>
        <p:txBody>
          <a:bodyPr/>
          <a:lstStyle>
            <a:lvl1pPr>
              <a:defRPr>
                <a:latin typeface="+mj-lt"/>
              </a:defRPr>
            </a:lvl1pPr>
          </a:lstStyle>
          <a:p>
            <a:r>
              <a:rPr lang="en-US" dirty="0" smtClean="0"/>
              <a:t>Click to edit Master title style</a:t>
            </a:r>
            <a:endParaRPr lang="en-US" dirty="0"/>
          </a:p>
        </p:txBody>
      </p:sp>
    </p:spTree>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p:nvSpPr>
          <p:cNvPr id="6" name="Rectangle 5"/>
          <p:cNvSpPr/>
          <p:nvPr/>
        </p:nvSpPr>
        <p:spPr bwMode="auto">
          <a:xfrm>
            <a:off x="2309231" y="2692389"/>
            <a:ext cx="5505450" cy="1862138"/>
          </a:xfrm>
          <a:prstGeom prst="rect">
            <a:avLst/>
          </a:prstGeom>
          <a:solidFill>
            <a:schemeClr val="accent6"/>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schemeClr val="bg1"/>
              </a:solidFill>
              <a:latin typeface="+mn-lt"/>
              <a:cs typeface="+mn-cs"/>
            </a:endParaRPr>
          </a:p>
        </p:txBody>
      </p:sp>
      <p:sp>
        <p:nvSpPr>
          <p:cNvPr id="7" name="Rectangle 6"/>
          <p:cNvSpPr/>
          <p:nvPr/>
        </p:nvSpPr>
        <p:spPr bwMode="auto">
          <a:xfrm>
            <a:off x="4747631" y="4216389"/>
            <a:ext cx="3067050" cy="1023938"/>
          </a:xfrm>
          <a:prstGeom prst="rect">
            <a:avLst/>
          </a:prstGeom>
          <a:solidFill>
            <a:schemeClr val="accent6">
              <a:lumMod val="50000"/>
            </a:schemeClr>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schemeClr val="bg1"/>
              </a:solidFill>
              <a:latin typeface="+mn-lt"/>
              <a:cs typeface="+mn-cs"/>
            </a:endParaRPr>
          </a:p>
        </p:txBody>
      </p:sp>
      <p:pic>
        <p:nvPicPr>
          <p:cNvPr id="8"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43" name="Content Placeholder 2"/>
          <p:cNvSpPr>
            <a:spLocks noGrp="1"/>
          </p:cNvSpPr>
          <p:nvPr>
            <p:ph idx="10"/>
          </p:nvPr>
        </p:nvSpPr>
        <p:spPr>
          <a:xfrm>
            <a:off x="2309231" y="2692389"/>
            <a:ext cx="5505450" cy="1524000"/>
          </a:xfrm>
          <a:noFill/>
        </p:spPr>
        <p:txBody>
          <a:bodyPr lIns="182880" tIns="182880"/>
          <a:lstStyle>
            <a:lvl1pPr marL="0" indent="0">
              <a:lnSpc>
                <a:spcPct val="100000"/>
              </a:lnSpc>
              <a:spcBef>
                <a:spcPts val="0"/>
              </a:spcBef>
              <a:buNone/>
              <a:defRPr sz="1400" b="1">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3" name="Content Placeholder 2"/>
          <p:cNvSpPr>
            <a:spLocks noGrp="1"/>
          </p:cNvSpPr>
          <p:nvPr>
            <p:ph idx="1"/>
          </p:nvPr>
        </p:nvSpPr>
        <p:spPr>
          <a:xfrm>
            <a:off x="118872" y="1435608"/>
            <a:ext cx="7696200" cy="1238250"/>
          </a:xfrm>
          <a:noFill/>
          <a:ln w="9525">
            <a:noFill/>
            <a:miter lim="800000"/>
            <a:headEnd/>
            <a:tailEnd/>
          </a:ln>
          <a:effectLst/>
        </p:spPr>
        <p:txBody>
          <a:bodyPr/>
          <a:lstStyle>
            <a:lvl1pPr marL="228600" indent="-228600">
              <a:buSzPct val="120000"/>
              <a:buFont typeface="Arial" pitchFamily="34" charset="0"/>
              <a:buChar char="•"/>
              <a:defRPr lang="en-US" sz="2000" smtClean="0">
                <a:latin typeface="Calibri" pitchFamily="34" charset="0"/>
                <a:cs typeface="Calibri" pitchFamily="34" charset="0"/>
              </a:defRPr>
            </a:lvl1pPr>
            <a:lvl2pPr marL="457200" indent="-228600">
              <a:buClrTx/>
              <a:buFont typeface="Calibri" pitchFamily="34" charset="0"/>
              <a:buChar char="–"/>
              <a:defRPr lang="en-US" sz="1800" smtClean="0">
                <a:latin typeface="Calibri" pitchFamily="34" charset="0"/>
                <a:cs typeface="Calibri" pitchFamily="34" charset="0"/>
              </a:defRPr>
            </a:lvl2pPr>
            <a:lvl3pPr>
              <a:defRPr/>
            </a:lvl3pPr>
            <a:lvl5pPr>
              <a:defRPr/>
            </a:lvl5pPr>
            <a:lvl6pPr>
              <a:defRPr/>
            </a:lvl6pPr>
          </a:lstStyle>
          <a:p>
            <a:pPr lvl="0"/>
            <a:r>
              <a:rPr lang="en-US" dirty="0" smtClean="0"/>
              <a:t>Click to edit Master text styles</a:t>
            </a:r>
          </a:p>
          <a:p>
            <a:pPr lvl="1"/>
            <a:r>
              <a:rPr lang="en-US" dirty="0" smtClean="0"/>
              <a:t>Second level</a:t>
            </a:r>
          </a:p>
        </p:txBody>
      </p:sp>
      <p:sp>
        <p:nvSpPr>
          <p:cNvPr id="9" name="Content Placeholder 2"/>
          <p:cNvSpPr>
            <a:spLocks noGrp="1"/>
          </p:cNvSpPr>
          <p:nvPr>
            <p:ph idx="11"/>
          </p:nvPr>
        </p:nvSpPr>
        <p:spPr>
          <a:xfrm>
            <a:off x="4747631" y="4216389"/>
            <a:ext cx="3067050" cy="1024468"/>
          </a:xfrm>
          <a:noFill/>
        </p:spPr>
        <p:txBody>
          <a:bodyPr lIns="274320" tIns="91440"/>
          <a:lstStyle>
            <a:lvl1pPr marL="0" indent="0">
              <a:buNone/>
              <a:defRPr sz="1400" b="0">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10" name="Title 1"/>
          <p:cNvSpPr>
            <a:spLocks noGrp="1"/>
          </p:cNvSpPr>
          <p:nvPr>
            <p:ph type="title"/>
          </p:nvPr>
        </p:nvSpPr>
        <p:spPr>
          <a:xfrm>
            <a:off x="1447800" y="457201"/>
            <a:ext cx="7126287" cy="609600"/>
          </a:xfrm>
        </p:spPr>
        <p:txBody>
          <a:bodyPr/>
          <a:lstStyle>
            <a:lvl1pPr>
              <a:defRPr>
                <a:latin typeface="+mj-lt"/>
              </a:defRPr>
            </a:lvl1pPr>
          </a:lstStyle>
          <a:p>
            <a:r>
              <a:rPr lang="en-US" smtClean="0"/>
              <a:t>Click to edit Master title style</a:t>
            </a:r>
            <a:endParaRPr lang="en-US" dirty="0"/>
          </a:p>
        </p:txBody>
      </p:sp>
    </p:spTree>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6" name="Rectangle 5"/>
          <p:cNvSpPr/>
          <p:nvPr/>
        </p:nvSpPr>
        <p:spPr bwMode="auto">
          <a:xfrm>
            <a:off x="2656378" y="2700856"/>
            <a:ext cx="5505450" cy="1862138"/>
          </a:xfrm>
          <a:prstGeom prst="rect">
            <a:avLst/>
          </a:prstGeom>
          <a:solidFill>
            <a:schemeClr val="accent6"/>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schemeClr val="bg1"/>
              </a:solidFill>
              <a:latin typeface="+mn-lt"/>
              <a:cs typeface="+mn-cs"/>
            </a:endParaRPr>
          </a:p>
        </p:txBody>
      </p:sp>
      <p:sp>
        <p:nvSpPr>
          <p:cNvPr id="7" name="Rectangle 6"/>
          <p:cNvSpPr/>
          <p:nvPr/>
        </p:nvSpPr>
        <p:spPr bwMode="auto">
          <a:xfrm>
            <a:off x="5094778" y="4224856"/>
            <a:ext cx="3067050" cy="1023938"/>
          </a:xfrm>
          <a:prstGeom prst="rect">
            <a:avLst/>
          </a:prstGeom>
          <a:solidFill>
            <a:schemeClr val="accent6">
              <a:lumMod val="50000"/>
            </a:schemeClr>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schemeClr val="bg1"/>
              </a:solidFill>
              <a:latin typeface="+mn-lt"/>
              <a:cs typeface="+mn-cs"/>
            </a:endParaRPr>
          </a:p>
        </p:txBody>
      </p:sp>
      <p:pic>
        <p:nvPicPr>
          <p:cNvPr id="8"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10" name="Rectangle 9"/>
          <p:cNvSpPr/>
          <p:nvPr/>
        </p:nvSpPr>
        <p:spPr bwMode="auto">
          <a:xfrm>
            <a:off x="127491" y="2700856"/>
            <a:ext cx="2528887" cy="1862138"/>
          </a:xfrm>
          <a:prstGeom prst="rect">
            <a:avLst/>
          </a:prstGeom>
          <a:solidFill>
            <a:schemeClr val="accent5">
              <a:lumMod val="60000"/>
              <a:lumOff val="40000"/>
            </a:schemeClr>
          </a:solidFill>
          <a:ln w="12700" cap="sq" algn="ctr">
            <a:solidFill>
              <a:schemeClr val="accent6">
                <a:lumMod val="60000"/>
                <a:lumOff val="40000"/>
              </a:schemeClr>
            </a:solidFill>
            <a:miter lim="800000"/>
            <a:headEnd/>
            <a:tailEnd/>
          </a:ln>
          <a:effectLst/>
        </p:spPr>
        <p:txBody>
          <a:bodyPr anchor="ctr"/>
          <a:lstStyle/>
          <a:p>
            <a:pPr algn="ctr">
              <a:lnSpc>
                <a:spcPct val="90000"/>
              </a:lnSpc>
              <a:spcBef>
                <a:spcPct val="50000"/>
              </a:spcBef>
              <a:defRPr/>
            </a:pPr>
            <a:r>
              <a:rPr lang="en-US" dirty="0">
                <a:solidFill>
                  <a:schemeClr val="accent5">
                    <a:lumMod val="75000"/>
                  </a:schemeClr>
                </a:solidFill>
                <a:cs typeface="+mn-cs"/>
              </a:rPr>
              <a:t>Insert</a:t>
            </a:r>
            <a:br>
              <a:rPr lang="en-US" dirty="0">
                <a:solidFill>
                  <a:schemeClr val="accent5">
                    <a:lumMod val="75000"/>
                  </a:schemeClr>
                </a:solidFill>
                <a:cs typeface="+mn-cs"/>
              </a:rPr>
            </a:br>
            <a:r>
              <a:rPr lang="en-US" dirty="0">
                <a:solidFill>
                  <a:schemeClr val="accent5">
                    <a:lumMod val="75000"/>
                  </a:schemeClr>
                </a:solidFill>
                <a:cs typeface="+mn-cs"/>
              </a:rPr>
              <a:t>image</a:t>
            </a:r>
            <a:br>
              <a:rPr lang="en-US" dirty="0">
                <a:solidFill>
                  <a:schemeClr val="accent5">
                    <a:lumMod val="75000"/>
                  </a:schemeClr>
                </a:solidFill>
                <a:cs typeface="+mn-cs"/>
              </a:rPr>
            </a:br>
            <a:r>
              <a:rPr lang="en-US" dirty="0">
                <a:solidFill>
                  <a:schemeClr val="accent5">
                    <a:lumMod val="75000"/>
                  </a:schemeClr>
                </a:solidFill>
                <a:cs typeface="+mn-cs"/>
              </a:rPr>
              <a:t>here</a:t>
            </a:r>
          </a:p>
        </p:txBody>
      </p:sp>
      <p:sp>
        <p:nvSpPr>
          <p:cNvPr id="43" name="Content Placeholder 2"/>
          <p:cNvSpPr>
            <a:spLocks noGrp="1"/>
          </p:cNvSpPr>
          <p:nvPr>
            <p:ph idx="10"/>
          </p:nvPr>
        </p:nvSpPr>
        <p:spPr>
          <a:xfrm>
            <a:off x="2656378" y="2700856"/>
            <a:ext cx="5505450" cy="1524000"/>
          </a:xfrm>
          <a:noFill/>
        </p:spPr>
        <p:txBody>
          <a:bodyPr lIns="182880" tIns="182880"/>
          <a:lstStyle>
            <a:lvl1pPr marL="0" indent="0">
              <a:lnSpc>
                <a:spcPct val="100000"/>
              </a:lnSpc>
              <a:spcBef>
                <a:spcPts val="0"/>
              </a:spcBef>
              <a:buNone/>
              <a:defRPr sz="1400" b="1">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3" name="Content Placeholder 2"/>
          <p:cNvSpPr>
            <a:spLocks noGrp="1"/>
          </p:cNvSpPr>
          <p:nvPr>
            <p:ph idx="1"/>
          </p:nvPr>
        </p:nvSpPr>
        <p:spPr>
          <a:xfrm>
            <a:off x="118872" y="1435608"/>
            <a:ext cx="7696200" cy="1238250"/>
          </a:xfrm>
          <a:noFill/>
          <a:ln w="9525">
            <a:noFill/>
            <a:miter lim="800000"/>
            <a:headEnd/>
            <a:tailEnd/>
          </a:ln>
          <a:effectLst/>
        </p:spPr>
        <p:txBody>
          <a:bodyPr/>
          <a:lstStyle>
            <a:lvl1pPr marL="228600" indent="-228600">
              <a:buSzPct val="120000"/>
              <a:buFont typeface="Arial" pitchFamily="34" charset="0"/>
              <a:buChar char="•"/>
              <a:defRPr lang="en-US" sz="2000" b="1" dirty="0" smtClean="0">
                <a:latin typeface="Calibri" pitchFamily="34" charset="0"/>
                <a:cs typeface="Calibri" pitchFamily="34" charset="0"/>
              </a:defRPr>
            </a:lvl1pPr>
            <a:lvl2pPr marL="457200" indent="-228600">
              <a:buClrTx/>
              <a:buFont typeface="Calibri" pitchFamily="34" charset="0"/>
              <a:buChar char="–"/>
              <a:defRPr lang="en-US" sz="1800" b="1" dirty="0" smtClean="0">
                <a:latin typeface="Calibri" pitchFamily="34" charset="0"/>
                <a:cs typeface="Calibri" pitchFamily="34" charset="0"/>
              </a:defRPr>
            </a:lvl2pPr>
            <a:lvl3pPr marL="685800" indent="-228600">
              <a:buFont typeface="Arial" pitchFamily="34" charset="0"/>
              <a:buChar char="•"/>
              <a:defRPr/>
            </a:lvl3pPr>
            <a:lvl4pPr marL="914400" indent="-228600">
              <a:buFont typeface="Calibri" pitchFamily="34" charset="0"/>
              <a:buChar char="–"/>
              <a:defRPr/>
            </a:lvl4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9" name="Content Placeholder 2"/>
          <p:cNvSpPr>
            <a:spLocks noGrp="1"/>
          </p:cNvSpPr>
          <p:nvPr>
            <p:ph idx="11"/>
          </p:nvPr>
        </p:nvSpPr>
        <p:spPr>
          <a:xfrm>
            <a:off x="5094778" y="4224856"/>
            <a:ext cx="3067050" cy="1024468"/>
          </a:xfrm>
          <a:noFill/>
        </p:spPr>
        <p:txBody>
          <a:bodyPr lIns="274320" tIns="91440"/>
          <a:lstStyle>
            <a:lvl1pPr marL="0" indent="0">
              <a:buNone/>
              <a:defRPr sz="1400" b="0">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13" name="Title 1"/>
          <p:cNvSpPr>
            <a:spLocks noGrp="1"/>
          </p:cNvSpPr>
          <p:nvPr>
            <p:ph type="title"/>
          </p:nvPr>
        </p:nvSpPr>
        <p:spPr>
          <a:xfrm>
            <a:off x="1447800" y="457201"/>
            <a:ext cx="7126287" cy="533400"/>
          </a:xfrm>
        </p:spPr>
        <p:txBody>
          <a:bodyPr/>
          <a:lstStyle>
            <a:lvl1pPr>
              <a:defRPr>
                <a:latin typeface="+mj-lt"/>
              </a:defRPr>
            </a:lvl1pPr>
          </a:lstStyle>
          <a:p>
            <a:r>
              <a:rPr lang="en-US" smtClean="0"/>
              <a:t>Click to edit Master title style</a:t>
            </a:r>
            <a:endParaRPr lang="en-US" dirty="0"/>
          </a:p>
        </p:txBody>
      </p:sp>
    </p:spTree>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6" name="Rectangle 5"/>
          <p:cNvSpPr/>
          <p:nvPr/>
        </p:nvSpPr>
        <p:spPr bwMode="auto">
          <a:xfrm>
            <a:off x="3638550" y="2974975"/>
            <a:ext cx="5505450" cy="1862138"/>
          </a:xfrm>
          <a:prstGeom prst="rect">
            <a:avLst/>
          </a:prstGeom>
          <a:solidFill>
            <a:schemeClr val="accent6"/>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schemeClr val="bg1"/>
              </a:solidFill>
              <a:latin typeface="+mn-lt"/>
              <a:cs typeface="+mn-cs"/>
            </a:endParaRPr>
          </a:p>
        </p:txBody>
      </p:sp>
      <p:sp>
        <p:nvSpPr>
          <p:cNvPr id="7" name="Rectangle 6"/>
          <p:cNvSpPr/>
          <p:nvPr/>
        </p:nvSpPr>
        <p:spPr bwMode="auto">
          <a:xfrm>
            <a:off x="6076950" y="4498975"/>
            <a:ext cx="3067050" cy="1023938"/>
          </a:xfrm>
          <a:prstGeom prst="rect">
            <a:avLst/>
          </a:prstGeom>
          <a:solidFill>
            <a:schemeClr val="accent6">
              <a:lumMod val="50000"/>
            </a:schemeClr>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schemeClr val="bg1"/>
              </a:solidFill>
              <a:latin typeface="+mn-lt"/>
              <a:cs typeface="+mn-cs"/>
            </a:endParaRPr>
          </a:p>
        </p:txBody>
      </p:sp>
      <p:pic>
        <p:nvPicPr>
          <p:cNvPr id="8"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9" name="Rectangle 8"/>
          <p:cNvSpPr/>
          <p:nvPr/>
        </p:nvSpPr>
        <p:spPr bwMode="auto">
          <a:xfrm>
            <a:off x="0" y="2989263"/>
            <a:ext cx="3638550" cy="2533650"/>
          </a:xfrm>
          <a:prstGeom prst="rect">
            <a:avLst/>
          </a:prstGeom>
          <a:solidFill>
            <a:schemeClr val="accent5">
              <a:lumMod val="60000"/>
              <a:lumOff val="40000"/>
            </a:schemeClr>
          </a:solidFill>
          <a:ln w="12700" cap="sq" algn="ctr">
            <a:solidFill>
              <a:schemeClr val="accent6">
                <a:lumMod val="60000"/>
                <a:lumOff val="40000"/>
              </a:schemeClr>
            </a:solidFill>
            <a:miter lim="800000"/>
            <a:headEnd/>
            <a:tailEnd/>
          </a:ln>
          <a:effectLst/>
        </p:spPr>
        <p:txBody>
          <a:bodyPr anchor="ctr"/>
          <a:lstStyle/>
          <a:p>
            <a:pPr algn="ctr" fontAlgn="auto">
              <a:spcBef>
                <a:spcPts val="0"/>
              </a:spcBef>
              <a:spcAft>
                <a:spcPts val="0"/>
              </a:spcAft>
              <a:defRPr/>
            </a:pPr>
            <a:r>
              <a:rPr lang="en-US" dirty="0">
                <a:solidFill>
                  <a:schemeClr val="accent5">
                    <a:lumMod val="75000"/>
                  </a:schemeClr>
                </a:solidFill>
                <a:latin typeface="+mn-lt"/>
                <a:cs typeface="+mn-cs"/>
              </a:rPr>
              <a:t>Insert</a:t>
            </a:r>
            <a:br>
              <a:rPr lang="en-US" dirty="0">
                <a:solidFill>
                  <a:schemeClr val="accent5">
                    <a:lumMod val="75000"/>
                  </a:schemeClr>
                </a:solidFill>
                <a:latin typeface="+mn-lt"/>
                <a:cs typeface="+mn-cs"/>
              </a:rPr>
            </a:br>
            <a:r>
              <a:rPr lang="en-US" dirty="0">
                <a:solidFill>
                  <a:schemeClr val="accent5">
                    <a:lumMod val="75000"/>
                  </a:schemeClr>
                </a:solidFill>
                <a:latin typeface="+mn-lt"/>
                <a:cs typeface="+mn-cs"/>
              </a:rPr>
              <a:t>image</a:t>
            </a:r>
            <a:br>
              <a:rPr lang="en-US" dirty="0">
                <a:solidFill>
                  <a:schemeClr val="accent5">
                    <a:lumMod val="75000"/>
                  </a:schemeClr>
                </a:solidFill>
                <a:latin typeface="+mn-lt"/>
                <a:cs typeface="+mn-cs"/>
              </a:rPr>
            </a:br>
            <a:r>
              <a:rPr lang="en-US" dirty="0">
                <a:solidFill>
                  <a:schemeClr val="accent5">
                    <a:lumMod val="75000"/>
                  </a:schemeClr>
                </a:solidFill>
                <a:latin typeface="+mn-lt"/>
                <a:cs typeface="+mn-cs"/>
              </a:rPr>
              <a:t>here</a:t>
            </a:r>
          </a:p>
        </p:txBody>
      </p:sp>
      <p:sp>
        <p:nvSpPr>
          <p:cNvPr id="10" name="Rectangle 9"/>
          <p:cNvSpPr/>
          <p:nvPr/>
        </p:nvSpPr>
        <p:spPr bwMode="auto">
          <a:xfrm>
            <a:off x="3638550" y="4498975"/>
            <a:ext cx="2438400" cy="1825625"/>
          </a:xfrm>
          <a:prstGeom prst="rect">
            <a:avLst/>
          </a:prstGeom>
          <a:solidFill>
            <a:schemeClr val="accent5">
              <a:lumMod val="60000"/>
              <a:lumOff val="40000"/>
            </a:schemeClr>
          </a:solidFill>
          <a:ln w="12700" cap="sq" algn="ctr">
            <a:solidFill>
              <a:schemeClr val="accent6">
                <a:lumMod val="60000"/>
                <a:lumOff val="40000"/>
              </a:schemeClr>
            </a:solidFill>
            <a:miter lim="800000"/>
            <a:headEnd/>
            <a:tailEnd/>
          </a:ln>
          <a:effectLst/>
        </p:spPr>
        <p:txBody>
          <a:bodyPr anchor="ctr"/>
          <a:lstStyle/>
          <a:p>
            <a:pPr algn="ctr" fontAlgn="auto">
              <a:spcBef>
                <a:spcPts val="0"/>
              </a:spcBef>
              <a:spcAft>
                <a:spcPts val="0"/>
              </a:spcAft>
              <a:defRPr/>
            </a:pPr>
            <a:r>
              <a:rPr lang="en-US" dirty="0">
                <a:solidFill>
                  <a:schemeClr val="accent5">
                    <a:lumMod val="75000"/>
                  </a:schemeClr>
                </a:solidFill>
                <a:latin typeface="+mn-lt"/>
                <a:cs typeface="+mn-cs"/>
              </a:rPr>
              <a:t>Insert</a:t>
            </a:r>
            <a:br>
              <a:rPr lang="en-US" dirty="0">
                <a:solidFill>
                  <a:schemeClr val="accent5">
                    <a:lumMod val="75000"/>
                  </a:schemeClr>
                </a:solidFill>
                <a:latin typeface="+mn-lt"/>
                <a:cs typeface="+mn-cs"/>
              </a:rPr>
            </a:br>
            <a:r>
              <a:rPr lang="en-US" dirty="0">
                <a:solidFill>
                  <a:schemeClr val="accent5">
                    <a:lumMod val="75000"/>
                  </a:schemeClr>
                </a:solidFill>
                <a:latin typeface="+mn-lt"/>
                <a:cs typeface="+mn-cs"/>
              </a:rPr>
              <a:t>image</a:t>
            </a:r>
            <a:br>
              <a:rPr lang="en-US" dirty="0">
                <a:solidFill>
                  <a:schemeClr val="accent5">
                    <a:lumMod val="75000"/>
                  </a:schemeClr>
                </a:solidFill>
                <a:latin typeface="+mn-lt"/>
                <a:cs typeface="+mn-cs"/>
              </a:rPr>
            </a:br>
            <a:r>
              <a:rPr lang="en-US" dirty="0">
                <a:solidFill>
                  <a:schemeClr val="accent5">
                    <a:lumMod val="75000"/>
                  </a:schemeClr>
                </a:solidFill>
                <a:latin typeface="+mn-lt"/>
                <a:cs typeface="+mn-cs"/>
              </a:rPr>
              <a:t>here</a:t>
            </a:r>
          </a:p>
        </p:txBody>
      </p:sp>
      <p:sp>
        <p:nvSpPr>
          <p:cNvPr id="13" name="Content Placeholder 2"/>
          <p:cNvSpPr>
            <a:spLocks noGrp="1"/>
          </p:cNvSpPr>
          <p:nvPr>
            <p:ph idx="10"/>
          </p:nvPr>
        </p:nvSpPr>
        <p:spPr>
          <a:xfrm>
            <a:off x="3638550" y="2974975"/>
            <a:ext cx="5505450" cy="1524000"/>
          </a:xfrm>
          <a:noFill/>
        </p:spPr>
        <p:txBody>
          <a:bodyPr lIns="182880" tIns="182880"/>
          <a:lstStyle>
            <a:lvl1pPr marL="0" indent="0">
              <a:lnSpc>
                <a:spcPct val="100000"/>
              </a:lnSpc>
              <a:spcBef>
                <a:spcPts val="0"/>
              </a:spcBef>
              <a:buNone/>
              <a:defRPr sz="1400" b="1">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14" name="Content Placeholder 2"/>
          <p:cNvSpPr>
            <a:spLocks noGrp="1"/>
          </p:cNvSpPr>
          <p:nvPr>
            <p:ph idx="11"/>
          </p:nvPr>
        </p:nvSpPr>
        <p:spPr>
          <a:xfrm>
            <a:off x="6076950" y="4498975"/>
            <a:ext cx="3067050" cy="1024468"/>
          </a:xfrm>
          <a:noFill/>
        </p:spPr>
        <p:txBody>
          <a:bodyPr lIns="274320" tIns="91440"/>
          <a:lstStyle>
            <a:lvl1pPr marL="0" indent="0">
              <a:buNone/>
              <a:defRPr sz="1400" b="0">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2" name="Title 1"/>
          <p:cNvSpPr>
            <a:spLocks noGrp="1"/>
          </p:cNvSpPr>
          <p:nvPr>
            <p:ph type="title"/>
          </p:nvPr>
        </p:nvSpPr>
        <p:spPr>
          <a:xfrm>
            <a:off x="1447800" y="457201"/>
            <a:ext cx="7126287" cy="609599"/>
          </a:xfrm>
        </p:spPr>
        <p:txBody>
          <a:bodyPr/>
          <a:lstStyle>
            <a:lvl1pPr>
              <a:defRPr>
                <a:latin typeface="+mj-lt"/>
              </a:defRPr>
            </a:lvl1pPr>
          </a:lstStyle>
          <a:p>
            <a:r>
              <a:rPr lang="en-US" smtClean="0"/>
              <a:t>Click to edit Master title style</a:t>
            </a:r>
            <a:endParaRPr lang="en-US" dirty="0"/>
          </a:p>
        </p:txBody>
      </p:sp>
      <p:sp>
        <p:nvSpPr>
          <p:cNvPr id="3" name="Content Placeholder 2"/>
          <p:cNvSpPr>
            <a:spLocks noGrp="1"/>
          </p:cNvSpPr>
          <p:nvPr>
            <p:ph idx="1"/>
          </p:nvPr>
        </p:nvSpPr>
        <p:spPr>
          <a:xfrm>
            <a:off x="1447800" y="1752600"/>
            <a:ext cx="7696200" cy="1238250"/>
          </a:xfrm>
          <a:noFill/>
          <a:ln w="9525">
            <a:noFill/>
            <a:miter lim="800000"/>
            <a:headEnd/>
            <a:tailEnd/>
          </a:ln>
          <a:effectLst/>
        </p:spPr>
        <p:txBody>
          <a:bodyPr/>
          <a:lstStyle>
            <a:lvl1pPr>
              <a:defRPr lang="en-US" sz="2000" b="1" smtClean="0">
                <a:latin typeface="Calibri" pitchFamily="34" charset="0"/>
                <a:cs typeface="Calibri" pitchFamily="34" charset="0"/>
              </a:defRPr>
            </a:lvl1pPr>
            <a:lvl2pPr marL="228600" indent="-228600">
              <a:buClrTx/>
              <a:buFont typeface="Arial" pitchFamily="34" charset="0"/>
              <a:buChar char="•"/>
              <a:defRPr lang="en-US" sz="1800" b="1" smtClean="0">
                <a:latin typeface="Calibri" pitchFamily="34" charset="0"/>
                <a:cs typeface="Calibri" pitchFamily="34" charset="0"/>
              </a:defRPr>
            </a:lvl2pPr>
          </a:lstStyle>
          <a:p>
            <a:pPr lvl="0"/>
            <a:r>
              <a:rPr lang="en-US" smtClean="0"/>
              <a:t>Click to edit Master text styles</a:t>
            </a:r>
          </a:p>
          <a:p>
            <a:pPr lvl="1"/>
            <a:r>
              <a:rPr lang="en-US" smtClean="0"/>
              <a:t>Second level</a:t>
            </a:r>
          </a:p>
        </p:txBody>
      </p:sp>
    </p:spTree>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3" name="Rectangle 2"/>
          <p:cNvSpPr/>
          <p:nvPr/>
        </p:nvSpPr>
        <p:spPr bwMode="auto">
          <a:xfrm>
            <a:off x="1922463" y="4800600"/>
            <a:ext cx="7221537" cy="1430338"/>
          </a:xfrm>
          <a:prstGeom prst="rect">
            <a:avLst/>
          </a:prstGeom>
          <a:solidFill>
            <a:schemeClr val="accent6"/>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schemeClr val="bg1"/>
              </a:solidFill>
              <a:latin typeface="+mn-lt"/>
              <a:cs typeface="+mn-cs"/>
            </a:endParaRPr>
          </a:p>
        </p:txBody>
      </p:sp>
      <p:sp>
        <p:nvSpPr>
          <p:cNvPr id="4" name="Rectangle 3"/>
          <p:cNvSpPr/>
          <p:nvPr/>
        </p:nvSpPr>
        <p:spPr bwMode="auto">
          <a:xfrm>
            <a:off x="6172200" y="5888038"/>
            <a:ext cx="2971800" cy="968375"/>
          </a:xfrm>
          <a:prstGeom prst="rect">
            <a:avLst/>
          </a:prstGeom>
          <a:solidFill>
            <a:schemeClr val="accent6">
              <a:lumMod val="50000"/>
            </a:schemeClr>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schemeClr val="bg1"/>
              </a:solidFill>
              <a:latin typeface="+mn-lt"/>
              <a:cs typeface="+mn-cs"/>
            </a:endParaRPr>
          </a:p>
        </p:txBody>
      </p:sp>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6" name="Title 1"/>
          <p:cNvSpPr>
            <a:spLocks noGrp="1"/>
          </p:cNvSpPr>
          <p:nvPr>
            <p:ph type="title"/>
          </p:nvPr>
        </p:nvSpPr>
        <p:spPr>
          <a:xfrm>
            <a:off x="1447800" y="457201"/>
            <a:ext cx="7126287" cy="609600"/>
          </a:xfrm>
        </p:spPr>
        <p:txBody>
          <a:bodyPr/>
          <a:lstStyle>
            <a:lvl1pPr>
              <a:defRPr>
                <a:latin typeface="+mj-lt"/>
              </a:defRPr>
            </a:lvl1pPr>
          </a:lstStyle>
          <a:p>
            <a:r>
              <a:rPr lang="en-US" smtClean="0"/>
              <a:t>Click to edit Master title style</a:t>
            </a:r>
            <a:endParaRPr lang="en-US" dirty="0"/>
          </a:p>
        </p:txBody>
      </p:sp>
    </p:spTree>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ection Divider">
    <p:spTree>
      <p:nvGrpSpPr>
        <p:cNvPr id="1" name=""/>
        <p:cNvGrpSpPr/>
        <p:nvPr/>
      </p:nvGrpSpPr>
      <p:grpSpPr>
        <a:xfrm>
          <a:off x="0" y="0"/>
          <a:ext cx="0" cy="0"/>
          <a:chOff x="0" y="0"/>
          <a:chExt cx="0" cy="0"/>
        </a:xfrm>
      </p:grpSpPr>
      <p:pic>
        <p:nvPicPr>
          <p:cNvPr id="3" name="Picture 4"/>
          <p:cNvPicPr>
            <a:picLocks noChangeAspect="1" noChangeArrowheads="1"/>
          </p:cNvPicPr>
          <p:nvPr/>
        </p:nvPicPr>
        <p:blipFill>
          <a:blip r:embed="rId2" cstate="print"/>
          <a:srcRect t="-42"/>
          <a:stretch>
            <a:fillRect/>
          </a:stretch>
        </p:blipFill>
        <p:spPr bwMode="auto">
          <a:xfrm>
            <a:off x="0" y="476250"/>
            <a:ext cx="1189038" cy="381000"/>
          </a:xfrm>
          <a:prstGeom prst="rect">
            <a:avLst/>
          </a:prstGeom>
          <a:noFill/>
          <a:ln w="9525">
            <a:noFill/>
            <a:miter lim="800000"/>
            <a:headEnd/>
            <a:tailEnd/>
          </a:ln>
        </p:spPr>
      </p:pic>
      <p:pic>
        <p:nvPicPr>
          <p:cNvPr id="4" name="Picture 29"/>
          <p:cNvPicPr>
            <a:picLocks noChangeAspect="1" noChangeArrowheads="1"/>
          </p:cNvPicPr>
          <p:nvPr/>
        </p:nvPicPr>
        <p:blipFill>
          <a:blip r:embed="rId3" cstate="print"/>
          <a:srcRect/>
          <a:stretch>
            <a:fillRect/>
          </a:stretch>
        </p:blipFill>
        <p:spPr bwMode="auto">
          <a:xfrm>
            <a:off x="0" y="477838"/>
            <a:ext cx="1185863" cy="374650"/>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5" name="Picture 13"/>
          <p:cNvPicPr>
            <a:picLocks noChangeAspect="1" noChangeArrowheads="1"/>
          </p:cNvPicPr>
          <p:nvPr/>
        </p:nvPicPr>
        <p:blipFill>
          <a:blip r:embed="rId4" cstate="print"/>
          <a:srcRect/>
          <a:stretch>
            <a:fillRect/>
          </a:stretch>
        </p:blipFill>
        <p:spPr bwMode="auto">
          <a:xfrm>
            <a:off x="1809750" y="0"/>
            <a:ext cx="7334250" cy="58738"/>
          </a:xfrm>
          <a:prstGeom prst="rect">
            <a:avLst/>
          </a:prstGeom>
          <a:noFill/>
          <a:ln w="9525">
            <a:noFill/>
            <a:miter lim="800000"/>
            <a:headEnd/>
            <a:tailEnd/>
          </a:ln>
        </p:spPr>
      </p:pic>
      <p:sp>
        <p:nvSpPr>
          <p:cNvPr id="2" name="Title 1"/>
          <p:cNvSpPr>
            <a:spLocks noGrp="1"/>
          </p:cNvSpPr>
          <p:nvPr>
            <p:ph type="title"/>
          </p:nvPr>
        </p:nvSpPr>
        <p:spPr>
          <a:xfrm>
            <a:off x="0" y="2209800"/>
            <a:ext cx="9144000" cy="685800"/>
          </a:xfrm>
        </p:spPr>
        <p:txBody>
          <a:bodyPr/>
          <a:lstStyle>
            <a:lvl1pPr algn="ctr">
              <a:defRPr sz="3600" b="1" cap="none">
                <a:solidFill>
                  <a:schemeClr val="tx1"/>
                </a:solidFill>
                <a:latin typeface="Calibri" pitchFamily="34" charset="0"/>
                <a:cs typeface="Calibri" pitchFamily="34" charset="0"/>
              </a:defRPr>
            </a:lvl1pPr>
          </a:lstStyle>
          <a:p>
            <a:r>
              <a:rPr lang="en-US" smtClean="0"/>
              <a:t>Click to edit Master title style</a:t>
            </a:r>
            <a:endParaRPr lang="en-US" dirty="0"/>
          </a:p>
        </p:txBody>
      </p:sp>
    </p:spTree>
  </p:cSld>
  <p:clrMapOvr>
    <a:masterClrMapping/>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3_Custom Layout">
    <p:spTree>
      <p:nvGrpSpPr>
        <p:cNvPr id="1" name=""/>
        <p:cNvGrpSpPr/>
        <p:nvPr/>
      </p:nvGrpSpPr>
      <p:grpSpPr>
        <a:xfrm>
          <a:off x="0" y="0"/>
          <a:ext cx="0" cy="0"/>
          <a:chOff x="0" y="0"/>
          <a:chExt cx="0" cy="0"/>
        </a:xfrm>
      </p:grpSpPr>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7" name="Content Placeholder 2"/>
          <p:cNvSpPr>
            <a:spLocks noGrp="1"/>
          </p:cNvSpPr>
          <p:nvPr>
            <p:ph idx="1"/>
          </p:nvPr>
        </p:nvSpPr>
        <p:spPr>
          <a:xfrm>
            <a:off x="1600199" y="5390002"/>
            <a:ext cx="7554915" cy="1071758"/>
          </a:xfrm>
        </p:spPr>
        <p:txBody>
          <a:bodyPr/>
          <a:lstStyle>
            <a:lvl1pPr marL="457200" indent="-457200">
              <a:buFontTx/>
              <a:buBlip>
                <a:blip r:embed="rId3"/>
              </a:buBlip>
              <a:defRPr sz="1600" b="1">
                <a:solidFill>
                  <a:schemeClr val="tx1"/>
                </a:solidFill>
              </a:defRPr>
            </a:lvl1pPr>
            <a:lvl2pPr marL="457200" indent="0">
              <a:spcBef>
                <a:spcPts val="0"/>
              </a:spcBef>
              <a:buFont typeface="Arial" pitchFamily="34" charset="0"/>
              <a:buNone/>
              <a:defRPr sz="1600">
                <a:solidFill>
                  <a:schemeClr val="tx1"/>
                </a:solidFill>
              </a:defRPr>
            </a:lvl2pPr>
          </a:lstStyle>
          <a:p>
            <a:pPr lvl="0"/>
            <a:r>
              <a:rPr lang="en-US" smtClean="0"/>
              <a:t>Click to edit Master text styles</a:t>
            </a:r>
          </a:p>
          <a:p>
            <a:pPr lvl="1"/>
            <a:r>
              <a:rPr lang="en-US" smtClean="0"/>
              <a:t>Second level</a:t>
            </a:r>
          </a:p>
        </p:txBody>
      </p:sp>
      <p:sp>
        <p:nvSpPr>
          <p:cNvPr id="6" name="Title 1"/>
          <p:cNvSpPr>
            <a:spLocks noGrp="1"/>
          </p:cNvSpPr>
          <p:nvPr>
            <p:ph type="title"/>
          </p:nvPr>
        </p:nvSpPr>
        <p:spPr>
          <a:xfrm>
            <a:off x="1447800" y="457201"/>
            <a:ext cx="7126287" cy="609600"/>
          </a:xfrm>
        </p:spPr>
        <p:txBody>
          <a:bodyPr/>
          <a:lstStyle>
            <a:lvl1pPr>
              <a:defRPr>
                <a:latin typeface="+mj-lt"/>
              </a:defRPr>
            </a:lvl1pPr>
          </a:lstStyle>
          <a:p>
            <a:r>
              <a:rPr lang="en-US" smtClean="0"/>
              <a:t>Click to edit Master title style</a:t>
            </a:r>
            <a:endParaRPr lang="en-US" dirty="0"/>
          </a:p>
        </p:txBody>
      </p:sp>
    </p:spTree>
  </p:cSld>
  <p:clrMapOvr>
    <a:masterClrMapping/>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 name="Rectangle 13"/>
          <p:cNvSpPr/>
          <p:nvPr/>
        </p:nvSpPr>
        <p:spPr>
          <a:xfrm>
            <a:off x="0" y="0"/>
            <a:ext cx="9144000" cy="6858000"/>
          </a:xfrm>
          <a:prstGeom prst="rect">
            <a:avLst/>
          </a:prstGeom>
          <a:gradFill flip="none" rotWithShape="1">
            <a:gsLst>
              <a:gs pos="0">
                <a:schemeClr val="accent6">
                  <a:lumMod val="60000"/>
                  <a:lumOff val="40000"/>
                </a:schemeClr>
              </a:gs>
              <a:gs pos="53000">
                <a:schemeClr val="accent6">
                  <a:lumMod val="60000"/>
                  <a:lumOff val="40000"/>
                  <a:alpha val="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lIns="0" tIns="0" rIns="0" bIns="0" anchor="ctr"/>
          <a:lstStyle/>
          <a:p>
            <a:pPr algn="ctr" fontAlgn="auto">
              <a:spcBef>
                <a:spcPts val="0"/>
              </a:spcBef>
              <a:spcAft>
                <a:spcPts val="0"/>
              </a:spcAft>
              <a:buFont typeface="Arial" pitchFamily="34" charset="0"/>
              <a:buNone/>
              <a:defRPr/>
            </a:pPr>
            <a:endParaRPr lang="en-US" dirty="0"/>
          </a:p>
        </p:txBody>
      </p:sp>
      <p:sp>
        <p:nvSpPr>
          <p:cNvPr id="1027" name="Rectangle 2"/>
          <p:cNvSpPr>
            <a:spLocks noGrp="1" noChangeArrowheads="1"/>
          </p:cNvSpPr>
          <p:nvPr>
            <p:ph type="title"/>
          </p:nvPr>
        </p:nvSpPr>
        <p:spPr bwMode="auto">
          <a:xfrm>
            <a:off x="1447800" y="457200"/>
            <a:ext cx="7126288" cy="48418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smtClean="0"/>
              <a:t>Click to edit Master title style</a:t>
            </a:r>
          </a:p>
        </p:txBody>
      </p:sp>
      <p:sp>
        <p:nvSpPr>
          <p:cNvPr id="1028" name="Rectangle 3"/>
          <p:cNvSpPr>
            <a:spLocks noGrp="1" noChangeArrowheads="1"/>
          </p:cNvSpPr>
          <p:nvPr>
            <p:ph type="body" idx="1"/>
          </p:nvPr>
        </p:nvSpPr>
        <p:spPr bwMode="auto">
          <a:xfrm>
            <a:off x="1447800" y="1752600"/>
            <a:ext cx="7162800" cy="31242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53996" name="Text Box 12"/>
          <p:cNvSpPr txBox="1">
            <a:spLocks noChangeArrowheads="1"/>
          </p:cNvSpPr>
          <p:nvPr/>
        </p:nvSpPr>
        <p:spPr bwMode="auto">
          <a:xfrm>
            <a:off x="512064" y="6557963"/>
            <a:ext cx="1479550" cy="153987"/>
          </a:xfrm>
          <a:prstGeom prst="rect">
            <a:avLst/>
          </a:prstGeom>
          <a:noFill/>
          <a:ln w="9525" algn="ctr">
            <a:noFill/>
            <a:miter lim="800000"/>
            <a:headEnd/>
            <a:tailEnd/>
          </a:ln>
          <a:effectLst/>
        </p:spPr>
        <p:txBody>
          <a:bodyPr lIns="0" tIns="0" rIns="0" bIns="0">
            <a:spAutoFit/>
          </a:bodyPr>
          <a:lstStyle/>
          <a:p>
            <a:pPr eaLnBrk="0" fontAlgn="auto" hangingPunct="0">
              <a:spcAft>
                <a:spcPts val="0"/>
              </a:spcAft>
              <a:defRPr/>
            </a:pPr>
            <a:r>
              <a:rPr lang="en-US" sz="1000" dirty="0">
                <a:latin typeface="+mn-lt"/>
              </a:rPr>
              <a:t>© </a:t>
            </a:r>
            <a:r>
              <a:rPr lang="en-US" sz="1000" dirty="0" smtClean="0">
                <a:latin typeface="+mn-lt"/>
              </a:rPr>
              <a:t>2012 </a:t>
            </a:r>
            <a:r>
              <a:rPr lang="en-US" sz="1000" dirty="0">
                <a:latin typeface="+mn-lt"/>
              </a:rPr>
              <a:t>ANSYS, Inc.</a:t>
            </a:r>
            <a:endParaRPr lang="en-US" sz="1000" dirty="0">
              <a:latin typeface="+mn-lt"/>
              <a:cs typeface="+mn-cs"/>
            </a:endParaRPr>
          </a:p>
        </p:txBody>
      </p:sp>
      <p:sp>
        <p:nvSpPr>
          <p:cNvPr id="553997" name="Text Box 13"/>
          <p:cNvSpPr txBox="1">
            <a:spLocks noChangeArrowheads="1"/>
          </p:cNvSpPr>
          <p:nvPr/>
        </p:nvSpPr>
        <p:spPr bwMode="auto">
          <a:xfrm>
            <a:off x="2070100" y="6557963"/>
            <a:ext cx="1587500" cy="153888"/>
          </a:xfrm>
          <a:prstGeom prst="rect">
            <a:avLst/>
          </a:prstGeom>
          <a:noFill/>
          <a:ln w="9525" algn="ctr">
            <a:noFill/>
            <a:miter lim="800000"/>
            <a:headEnd/>
            <a:tailEnd/>
          </a:ln>
          <a:effectLst/>
        </p:spPr>
        <p:txBody>
          <a:bodyPr wrap="square" lIns="0" tIns="0" rIns="0" bIns="0">
            <a:spAutoFit/>
          </a:bodyPr>
          <a:lstStyle/>
          <a:p>
            <a:pPr eaLnBrk="0" fontAlgn="auto" hangingPunct="0">
              <a:spcAft>
                <a:spcPts val="0"/>
              </a:spcAft>
              <a:defRPr/>
            </a:pPr>
            <a:fld id="{F4674F3A-4F60-4857-91A6-E62E4CF56F4B}" type="datetime4">
              <a:rPr lang="en-US" sz="1000">
                <a:latin typeface="+mn-lt"/>
                <a:cs typeface="+mn-cs"/>
              </a:rPr>
              <a:pPr eaLnBrk="0" fontAlgn="auto" hangingPunct="0">
                <a:spcAft>
                  <a:spcPts val="0"/>
                </a:spcAft>
                <a:defRPr/>
              </a:pPr>
              <a:t>November 12, 2012</a:t>
            </a:fld>
            <a:endParaRPr lang="en-US" sz="1000" dirty="0">
              <a:latin typeface="+mn-lt"/>
              <a:cs typeface="+mn-cs"/>
            </a:endParaRPr>
          </a:p>
        </p:txBody>
      </p:sp>
      <p:sp>
        <p:nvSpPr>
          <p:cNvPr id="7" name="Rectangle 5"/>
          <p:cNvSpPr txBox="1">
            <a:spLocks noChangeArrowheads="1"/>
          </p:cNvSpPr>
          <p:nvPr/>
        </p:nvSpPr>
        <p:spPr bwMode="auto">
          <a:xfrm>
            <a:off x="4416552" y="6557963"/>
            <a:ext cx="279400" cy="153987"/>
          </a:xfrm>
          <a:prstGeom prst="rect">
            <a:avLst/>
          </a:prstGeom>
          <a:noFill/>
          <a:ln w="9525">
            <a:noFill/>
            <a:miter lim="800000"/>
            <a:headEnd/>
            <a:tailEnd/>
          </a:ln>
          <a:effectLst/>
        </p:spPr>
        <p:txBody>
          <a:bodyPr lIns="0" tIns="0" rIns="0" bIns="0">
            <a:spAutoFit/>
          </a:bodyPr>
          <a:lstStyle>
            <a:lvl1pPr algn="r" eaLnBrk="0" hangingPunct="0">
              <a:lnSpc>
                <a:spcPct val="100000"/>
              </a:lnSpc>
              <a:spcBef>
                <a:spcPct val="0"/>
              </a:spcBef>
              <a:defRPr sz="1000">
                <a:solidFill>
                  <a:schemeClr val="tx2"/>
                </a:solidFill>
              </a:defRPr>
            </a:lvl1pPr>
          </a:lstStyle>
          <a:p>
            <a:pPr algn="l">
              <a:defRPr/>
            </a:pPr>
            <a:fld id="{0EB639C4-AAB0-4043-B0CD-42F410298AB6}" type="slidenum">
              <a:rPr lang="en-US" smtClean="0">
                <a:solidFill>
                  <a:schemeClr val="tx1"/>
                </a:solidFill>
                <a:cs typeface="+mn-cs"/>
              </a:rPr>
              <a:pPr algn="l">
                <a:defRPr/>
              </a:pPr>
              <a:t>‹#›</a:t>
            </a:fld>
            <a:endParaRPr lang="en-US" dirty="0">
              <a:solidFill>
                <a:schemeClr val="tx1"/>
              </a:solidFill>
              <a:cs typeface="+mn-cs"/>
            </a:endParaRPr>
          </a:p>
        </p:txBody>
      </p:sp>
      <p:pic>
        <p:nvPicPr>
          <p:cNvPr id="8" name="Picture 29"/>
          <p:cNvPicPr>
            <a:picLocks noChangeAspect="1" noChangeArrowheads="1"/>
          </p:cNvPicPr>
          <p:nvPr/>
        </p:nvPicPr>
        <p:blipFill>
          <a:blip r:embed="rId14" cstate="print"/>
          <a:srcRect/>
          <a:stretch>
            <a:fillRect/>
          </a:stretch>
        </p:blipFill>
        <p:spPr bwMode="auto">
          <a:xfrm>
            <a:off x="0" y="477838"/>
            <a:ext cx="1185863" cy="374650"/>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9" name="Picture 13"/>
          <p:cNvPicPr>
            <a:picLocks noChangeAspect="1" noChangeArrowheads="1"/>
          </p:cNvPicPr>
          <p:nvPr/>
        </p:nvPicPr>
        <p:blipFill>
          <a:blip r:embed="rId15" cstate="print"/>
          <a:srcRect/>
          <a:stretch>
            <a:fillRect/>
          </a:stretch>
        </p:blipFill>
        <p:spPr bwMode="auto">
          <a:xfrm>
            <a:off x="1809750" y="0"/>
            <a:ext cx="7334250" cy="58738"/>
          </a:xfrm>
          <a:prstGeom prst="rect">
            <a:avLst/>
          </a:prstGeom>
          <a:noFill/>
          <a:ln w="9525">
            <a:noFill/>
            <a:miter lim="800000"/>
            <a:headEnd/>
            <a:tailEnd/>
          </a:ln>
        </p:spPr>
      </p:pic>
      <p:sp>
        <p:nvSpPr>
          <p:cNvPr id="10" name="TextBox 9"/>
          <p:cNvSpPr txBox="1"/>
          <p:nvPr userDrawn="1"/>
        </p:nvSpPr>
        <p:spPr bwMode="auto">
          <a:xfrm>
            <a:off x="8015062" y="6556248"/>
            <a:ext cx="658835" cy="153888"/>
          </a:xfrm>
          <a:prstGeom prst="rect">
            <a:avLst/>
          </a:prstGeom>
          <a:noFill/>
          <a:ln w="12700" cap="sq" algn="ctr">
            <a:noFill/>
            <a:miter lim="800000"/>
            <a:headEnd/>
            <a:tailEnd/>
          </a:ln>
          <a:effectLst/>
        </p:spPr>
        <p:txBody>
          <a:bodyPr wrap="none" lIns="0" tIns="0" rIns="0" bIns="0" rtlCol="0">
            <a:spAutoFit/>
          </a:bodyPr>
          <a:lstStyle/>
          <a:p>
            <a:pPr algn="r"/>
            <a:r>
              <a:rPr lang="en-US" sz="1000" b="0" dirty="0" smtClean="0">
                <a:latin typeface="Calibri" pitchFamily="34" charset="0"/>
                <a:cs typeface="Calibri" pitchFamily="34" charset="0"/>
              </a:rPr>
              <a:t>Release 14.5</a:t>
            </a:r>
          </a:p>
        </p:txBody>
      </p:sp>
    </p:spTree>
  </p:cSld>
  <p:clrMap bg1="lt1" tx1="dk1" bg2="lt2" tx2="dk2" accent1="accent1" accent2="accent2" accent3="accent3" accent4="accent4" accent5="accent5" accent6="accent6" hlink="hlink" folHlink="folHlink"/>
  <p:sldLayoutIdLst>
    <p:sldLayoutId id="2147483770" r:id="rId1"/>
    <p:sldLayoutId id="2147483771" r:id="rId2"/>
    <p:sldLayoutId id="2147483782"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 id="2147483783" r:id="rId12"/>
  </p:sldLayoutIdLst>
  <p:transition>
    <p:wipe dir="r"/>
  </p:transition>
  <p:timing>
    <p:tnLst>
      <p:par>
        <p:cTn id="1" dur="indefinite" restart="never" nodeType="tmRoot"/>
      </p:par>
    </p:tnLst>
  </p:timing>
  <p:txStyles>
    <p:titleStyle>
      <a:lvl1pPr algn="l" rtl="0" eaLnBrk="1" fontAlgn="base" hangingPunct="1">
        <a:lnSpc>
          <a:spcPct val="90000"/>
        </a:lnSpc>
        <a:spcBef>
          <a:spcPct val="0"/>
        </a:spcBef>
        <a:spcAft>
          <a:spcPct val="0"/>
        </a:spcAft>
        <a:defRPr sz="3200" b="1">
          <a:solidFill>
            <a:schemeClr val="tx1"/>
          </a:solidFill>
          <a:latin typeface="Calibri" pitchFamily="34" charset="0"/>
          <a:ea typeface="+mj-ea"/>
          <a:cs typeface="Calibri" pitchFamily="34" charset="0"/>
        </a:defRPr>
      </a:lvl1pPr>
      <a:lvl2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2pPr>
      <a:lvl3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3pPr>
      <a:lvl4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4pPr>
      <a:lvl5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5pPr>
      <a:lvl6pPr marL="457200" algn="l" rtl="0" eaLnBrk="1" fontAlgn="base" hangingPunct="1">
        <a:lnSpc>
          <a:spcPct val="90000"/>
        </a:lnSpc>
        <a:spcBef>
          <a:spcPct val="0"/>
        </a:spcBef>
        <a:spcAft>
          <a:spcPct val="0"/>
        </a:spcAft>
        <a:defRPr sz="3200" b="1">
          <a:solidFill>
            <a:schemeClr val="tx2"/>
          </a:solidFill>
          <a:latin typeface="Arial" charset="0"/>
        </a:defRPr>
      </a:lvl6pPr>
      <a:lvl7pPr marL="914400" algn="l" rtl="0" eaLnBrk="1" fontAlgn="base" hangingPunct="1">
        <a:lnSpc>
          <a:spcPct val="90000"/>
        </a:lnSpc>
        <a:spcBef>
          <a:spcPct val="0"/>
        </a:spcBef>
        <a:spcAft>
          <a:spcPct val="0"/>
        </a:spcAft>
        <a:defRPr sz="3200" b="1">
          <a:solidFill>
            <a:schemeClr val="tx2"/>
          </a:solidFill>
          <a:latin typeface="Arial" charset="0"/>
        </a:defRPr>
      </a:lvl7pPr>
      <a:lvl8pPr marL="1371600" algn="l" rtl="0" eaLnBrk="1" fontAlgn="base" hangingPunct="1">
        <a:lnSpc>
          <a:spcPct val="90000"/>
        </a:lnSpc>
        <a:spcBef>
          <a:spcPct val="0"/>
        </a:spcBef>
        <a:spcAft>
          <a:spcPct val="0"/>
        </a:spcAft>
        <a:defRPr sz="3200" b="1">
          <a:solidFill>
            <a:schemeClr val="tx2"/>
          </a:solidFill>
          <a:latin typeface="Arial" charset="0"/>
        </a:defRPr>
      </a:lvl8pPr>
      <a:lvl9pPr marL="1828800" algn="l" rtl="0" eaLnBrk="1" fontAlgn="base" hangingPunct="1">
        <a:lnSpc>
          <a:spcPct val="90000"/>
        </a:lnSpc>
        <a:spcBef>
          <a:spcPct val="0"/>
        </a:spcBef>
        <a:spcAft>
          <a:spcPct val="0"/>
        </a:spcAft>
        <a:defRPr sz="3200" b="1">
          <a:solidFill>
            <a:schemeClr val="tx2"/>
          </a:solidFill>
          <a:latin typeface="Arial" charset="0"/>
        </a:defRPr>
      </a:lvl9pPr>
    </p:titleStyle>
    <p:bodyStyle>
      <a:lvl1pPr marL="457200" indent="-457200" algn="l" rtl="0" eaLnBrk="1" fontAlgn="base" hangingPunct="1">
        <a:lnSpc>
          <a:spcPct val="95000"/>
        </a:lnSpc>
        <a:spcBef>
          <a:spcPts val="1200"/>
        </a:spcBef>
        <a:spcAft>
          <a:spcPct val="0"/>
        </a:spcAft>
        <a:buClr>
          <a:schemeClr val="tx1"/>
        </a:buClr>
        <a:defRPr sz="2000" b="1">
          <a:solidFill>
            <a:schemeClr val="tx1"/>
          </a:solidFill>
          <a:latin typeface="Calibri" pitchFamily="34" charset="0"/>
          <a:ea typeface="+mn-ea"/>
          <a:cs typeface="Calibri" pitchFamily="34" charset="0"/>
        </a:defRPr>
      </a:lvl1pPr>
      <a:lvl2pPr marL="228600" indent="-228600" algn="l" rtl="0" eaLnBrk="1" fontAlgn="base" hangingPunct="1">
        <a:lnSpc>
          <a:spcPct val="95000"/>
        </a:lnSpc>
        <a:spcBef>
          <a:spcPct val="25000"/>
        </a:spcBef>
        <a:spcAft>
          <a:spcPct val="0"/>
        </a:spcAft>
        <a:buClrTx/>
        <a:buSzPct val="120000"/>
        <a:buFont typeface="Arial" charset="0"/>
        <a:buChar char="•"/>
        <a:defRPr b="1">
          <a:solidFill>
            <a:schemeClr val="tx1"/>
          </a:solidFill>
          <a:latin typeface="Calibri" pitchFamily="34" charset="0"/>
          <a:cs typeface="Calibri" pitchFamily="34" charset="0"/>
        </a:defRPr>
      </a:lvl2pPr>
      <a:lvl3pPr marL="457200" indent="-228600" algn="l" rtl="0" eaLnBrk="1" fontAlgn="base" hangingPunct="1">
        <a:lnSpc>
          <a:spcPct val="95000"/>
        </a:lnSpc>
        <a:spcBef>
          <a:spcPct val="25000"/>
        </a:spcBef>
        <a:spcAft>
          <a:spcPct val="0"/>
        </a:spcAft>
        <a:buClrTx/>
        <a:buFont typeface="Calibri" pitchFamily="34" charset="0"/>
        <a:buChar char="–"/>
        <a:defRPr b="1">
          <a:solidFill>
            <a:schemeClr val="tx1"/>
          </a:solidFill>
          <a:latin typeface="Calibri" pitchFamily="34" charset="0"/>
          <a:cs typeface="Calibri" pitchFamily="34" charset="0"/>
        </a:defRPr>
      </a:lvl3pPr>
      <a:lvl4pPr marL="687388" indent="-225425" algn="l" rtl="0" eaLnBrk="1" fontAlgn="base" hangingPunct="1">
        <a:lnSpc>
          <a:spcPct val="95000"/>
        </a:lnSpc>
        <a:spcBef>
          <a:spcPct val="25000"/>
        </a:spcBef>
        <a:spcAft>
          <a:spcPct val="0"/>
        </a:spcAft>
        <a:buClrTx/>
        <a:buFont typeface="Arial" pitchFamily="34" charset="0"/>
        <a:buChar char="•"/>
        <a:defRPr b="1">
          <a:solidFill>
            <a:schemeClr val="tx1"/>
          </a:solidFill>
          <a:latin typeface="Calibri" pitchFamily="34" charset="0"/>
          <a:cs typeface="Calibri" pitchFamily="34" charset="0"/>
        </a:defRPr>
      </a:lvl4pPr>
      <a:lvl5pPr marL="914400" indent="-227013" algn="l" rtl="0" eaLnBrk="1" fontAlgn="base" hangingPunct="1">
        <a:lnSpc>
          <a:spcPct val="95000"/>
        </a:lnSpc>
        <a:spcBef>
          <a:spcPct val="25000"/>
        </a:spcBef>
        <a:spcAft>
          <a:spcPct val="0"/>
        </a:spcAft>
        <a:buClr>
          <a:schemeClr val="accent1"/>
        </a:buClr>
        <a:buFont typeface="Calibri" pitchFamily="34" charset="0"/>
        <a:buChar char="–"/>
        <a:defRPr sz="1600" b="1">
          <a:solidFill>
            <a:schemeClr val="tx1"/>
          </a:solidFill>
          <a:latin typeface="Calibri" pitchFamily="34" charset="0"/>
          <a:cs typeface="Calibri" pitchFamily="34" charset="0"/>
        </a:defRPr>
      </a:lvl5pPr>
      <a:lvl6pPr marL="22288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6pPr>
      <a:lvl7pPr marL="26860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7pPr>
      <a:lvl8pPr marL="31432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8pPr>
      <a:lvl9pPr marL="36004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image" Target="../media/image15.png"/><Relationship Id="rId1" Type="http://schemas.openxmlformats.org/officeDocument/2006/relationships/slideLayout" Target="../slideLayouts/slideLayout1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1.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image" Target="../media/image6.tiff"/><Relationship Id="rId7" Type="http://schemas.openxmlformats.org/officeDocument/2006/relationships/diagramColors" Target="../diagrams/colors9.xml"/><Relationship Id="rId2" Type="http://schemas.openxmlformats.org/officeDocument/2006/relationships/image" Target="../media/image16.png"/><Relationship Id="rId1" Type="http://schemas.openxmlformats.org/officeDocument/2006/relationships/slideLayout" Target="../slideLayouts/slideLayout12.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image" Target="../media/image17.png"/><Relationship Id="rId1" Type="http://schemas.openxmlformats.org/officeDocument/2006/relationships/slideLayout" Target="../slideLayouts/slideLayout1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image" Target="../media/image18.png"/><Relationship Id="rId1" Type="http://schemas.openxmlformats.org/officeDocument/2006/relationships/slideLayout" Target="../slideLayouts/slideLayout1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image" Target="../media/image19.png"/><Relationship Id="rId1" Type="http://schemas.openxmlformats.org/officeDocument/2006/relationships/slideLayout" Target="../slideLayouts/slideLayout1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15.xml.rels><?xml version="1.0" encoding="UTF-8" standalone="yes"?>
<Relationships xmlns="http://schemas.openxmlformats.org/package/2006/relationships"><Relationship Id="rId8" Type="http://schemas.microsoft.com/office/2007/relationships/diagramDrawing" Target="../diagrams/drawing13.xml"/><Relationship Id="rId3" Type="http://schemas.openxmlformats.org/officeDocument/2006/relationships/image" Target="../media/image21.png"/><Relationship Id="rId7" Type="http://schemas.openxmlformats.org/officeDocument/2006/relationships/diagramColors" Target="../diagrams/colors13.xml"/><Relationship Id="rId2" Type="http://schemas.openxmlformats.org/officeDocument/2006/relationships/image" Target="../media/image20.png"/><Relationship Id="rId1" Type="http://schemas.openxmlformats.org/officeDocument/2006/relationships/slideLayout" Target="../slideLayouts/slideLayout12.xml"/><Relationship Id="rId6" Type="http://schemas.openxmlformats.org/officeDocument/2006/relationships/diagramQuickStyle" Target="../diagrams/quickStyle13.xml"/><Relationship Id="rId5" Type="http://schemas.openxmlformats.org/officeDocument/2006/relationships/diagramLayout" Target="../diagrams/layout13.xml"/><Relationship Id="rId4" Type="http://schemas.openxmlformats.org/officeDocument/2006/relationships/diagramData" Target="../diagrams/data13.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image" Target="../media/image22.png"/><Relationship Id="rId1" Type="http://schemas.openxmlformats.org/officeDocument/2006/relationships/slideLayout" Target="../slideLayouts/slideLayout1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17.xml.rels><?xml version="1.0" encoding="UTF-8" standalone="yes"?>
<Relationships xmlns="http://schemas.openxmlformats.org/package/2006/relationships"><Relationship Id="rId8" Type="http://schemas.microsoft.com/office/2007/relationships/diagramDrawing" Target="../diagrams/drawing15.xml"/><Relationship Id="rId3" Type="http://schemas.openxmlformats.org/officeDocument/2006/relationships/image" Target="../media/image24.png"/><Relationship Id="rId7" Type="http://schemas.openxmlformats.org/officeDocument/2006/relationships/diagramColors" Target="../diagrams/colors15.xml"/><Relationship Id="rId2" Type="http://schemas.openxmlformats.org/officeDocument/2006/relationships/image" Target="../media/image23.png"/><Relationship Id="rId1" Type="http://schemas.openxmlformats.org/officeDocument/2006/relationships/slideLayout" Target="../slideLayouts/slideLayout12.xml"/><Relationship Id="rId6" Type="http://schemas.openxmlformats.org/officeDocument/2006/relationships/diagramQuickStyle" Target="../diagrams/quickStyle15.xml"/><Relationship Id="rId5" Type="http://schemas.openxmlformats.org/officeDocument/2006/relationships/diagramLayout" Target="../diagrams/layout15.xml"/><Relationship Id="rId4" Type="http://schemas.openxmlformats.org/officeDocument/2006/relationships/diagramData" Target="../diagrams/data15.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image" Target="../media/image25.png"/><Relationship Id="rId1" Type="http://schemas.openxmlformats.org/officeDocument/2006/relationships/slideLayout" Target="../slideLayouts/slideLayout1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image" Target="../media/image26.png"/><Relationship Id="rId1" Type="http://schemas.openxmlformats.org/officeDocument/2006/relationships/slideLayout" Target="../slideLayouts/slideLayout1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8" Type="http://schemas.openxmlformats.org/officeDocument/2006/relationships/diagramColors" Target="../diagrams/colors18.xml"/><Relationship Id="rId3" Type="http://schemas.openxmlformats.org/officeDocument/2006/relationships/image" Target="../media/image28.png"/><Relationship Id="rId7" Type="http://schemas.openxmlformats.org/officeDocument/2006/relationships/diagramQuickStyle" Target="../diagrams/quickStyle18.xml"/><Relationship Id="rId2" Type="http://schemas.openxmlformats.org/officeDocument/2006/relationships/image" Target="../media/image27.png"/><Relationship Id="rId1" Type="http://schemas.openxmlformats.org/officeDocument/2006/relationships/slideLayout" Target="../slideLayouts/slideLayout12.xml"/><Relationship Id="rId6" Type="http://schemas.openxmlformats.org/officeDocument/2006/relationships/diagramLayout" Target="../diagrams/layout18.xml"/><Relationship Id="rId5" Type="http://schemas.openxmlformats.org/officeDocument/2006/relationships/diagramData" Target="../diagrams/data18.xml"/><Relationship Id="rId4" Type="http://schemas.openxmlformats.org/officeDocument/2006/relationships/image" Target="../media/image29.png"/><Relationship Id="rId9" Type="http://schemas.microsoft.com/office/2007/relationships/diagramDrawing" Target="../diagrams/drawing18.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image" Target="../media/image30.png"/><Relationship Id="rId1" Type="http://schemas.openxmlformats.org/officeDocument/2006/relationships/slideLayout" Target="../slideLayouts/slideLayout1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12.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12.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24.xml.rels><?xml version="1.0" encoding="UTF-8" standalone="yes"?>
<Relationships xmlns="http://schemas.openxmlformats.org/package/2006/relationships"><Relationship Id="rId8" Type="http://schemas.microsoft.com/office/2007/relationships/diagramDrawing" Target="../diagrams/drawing22.xml"/><Relationship Id="rId3" Type="http://schemas.openxmlformats.org/officeDocument/2006/relationships/image" Target="../media/image32.png"/><Relationship Id="rId7" Type="http://schemas.openxmlformats.org/officeDocument/2006/relationships/diagramColors" Target="../diagrams/colors22.xml"/><Relationship Id="rId2" Type="http://schemas.openxmlformats.org/officeDocument/2006/relationships/image" Target="../media/image31.png"/><Relationship Id="rId1" Type="http://schemas.openxmlformats.org/officeDocument/2006/relationships/slideLayout" Target="../slideLayouts/slideLayout12.xml"/><Relationship Id="rId6" Type="http://schemas.openxmlformats.org/officeDocument/2006/relationships/diagramQuickStyle" Target="../diagrams/quickStyle22.xml"/><Relationship Id="rId5" Type="http://schemas.openxmlformats.org/officeDocument/2006/relationships/diagramLayout" Target="../diagrams/layout22.xml"/><Relationship Id="rId4" Type="http://schemas.openxmlformats.org/officeDocument/2006/relationships/diagramData" Target="../diagrams/data2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12.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26.xml.rels><?xml version="1.0" encoding="UTF-8" standalone="yes"?>
<Relationships xmlns="http://schemas.openxmlformats.org/package/2006/relationships"><Relationship Id="rId8" Type="http://schemas.microsoft.com/office/2007/relationships/diagramDrawing" Target="../diagrams/drawing24.xml"/><Relationship Id="rId3" Type="http://schemas.openxmlformats.org/officeDocument/2006/relationships/image" Target="../media/image34.png"/><Relationship Id="rId7" Type="http://schemas.openxmlformats.org/officeDocument/2006/relationships/diagramColors" Target="../diagrams/colors24.xml"/><Relationship Id="rId2" Type="http://schemas.openxmlformats.org/officeDocument/2006/relationships/image" Target="../media/image33.png"/><Relationship Id="rId1" Type="http://schemas.openxmlformats.org/officeDocument/2006/relationships/slideLayout" Target="../slideLayouts/slideLayout12.xml"/><Relationship Id="rId6" Type="http://schemas.openxmlformats.org/officeDocument/2006/relationships/diagramQuickStyle" Target="../diagrams/quickStyle24.xml"/><Relationship Id="rId5" Type="http://schemas.openxmlformats.org/officeDocument/2006/relationships/diagramLayout" Target="../diagrams/layout24.xml"/><Relationship Id="rId4" Type="http://schemas.openxmlformats.org/officeDocument/2006/relationships/diagramData" Target="../diagrams/data24.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image" Target="../media/image35.png"/><Relationship Id="rId1" Type="http://schemas.openxmlformats.org/officeDocument/2006/relationships/slideLayout" Target="../slideLayouts/slideLayout1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28.xml.rels><?xml version="1.0" encoding="UTF-8" standalone="yes"?>
<Relationships xmlns="http://schemas.openxmlformats.org/package/2006/relationships"><Relationship Id="rId8" Type="http://schemas.microsoft.com/office/2007/relationships/diagramDrawing" Target="../diagrams/drawing26.xml"/><Relationship Id="rId3" Type="http://schemas.openxmlformats.org/officeDocument/2006/relationships/image" Target="../media/image37.png"/><Relationship Id="rId7" Type="http://schemas.openxmlformats.org/officeDocument/2006/relationships/diagramColors" Target="../diagrams/colors26.xml"/><Relationship Id="rId2" Type="http://schemas.openxmlformats.org/officeDocument/2006/relationships/image" Target="../media/image36.png"/><Relationship Id="rId1" Type="http://schemas.openxmlformats.org/officeDocument/2006/relationships/slideLayout" Target="../slideLayouts/slideLayout12.xml"/><Relationship Id="rId6" Type="http://schemas.openxmlformats.org/officeDocument/2006/relationships/diagramQuickStyle" Target="../diagrams/quickStyle26.xml"/><Relationship Id="rId5" Type="http://schemas.openxmlformats.org/officeDocument/2006/relationships/diagramLayout" Target="../diagrams/layout26.xml"/><Relationship Id="rId4" Type="http://schemas.openxmlformats.org/officeDocument/2006/relationships/diagramData" Target="../diagrams/data26.xml"/></Relationships>
</file>

<file path=ppt/slides/_rels/slide29.xml.rels><?xml version="1.0" encoding="UTF-8" standalone="yes"?>
<Relationships xmlns="http://schemas.openxmlformats.org/package/2006/relationships"><Relationship Id="rId8" Type="http://schemas.microsoft.com/office/2007/relationships/diagramDrawing" Target="../diagrams/drawing27.xml"/><Relationship Id="rId3" Type="http://schemas.openxmlformats.org/officeDocument/2006/relationships/image" Target="../media/image39.png"/><Relationship Id="rId7" Type="http://schemas.openxmlformats.org/officeDocument/2006/relationships/diagramColors" Target="../diagrams/colors27.xml"/><Relationship Id="rId2" Type="http://schemas.openxmlformats.org/officeDocument/2006/relationships/image" Target="../media/image38.png"/><Relationship Id="rId1" Type="http://schemas.openxmlformats.org/officeDocument/2006/relationships/slideLayout" Target="../slideLayouts/slideLayout12.xml"/><Relationship Id="rId6" Type="http://schemas.openxmlformats.org/officeDocument/2006/relationships/diagramQuickStyle" Target="../diagrams/quickStyle27.xml"/><Relationship Id="rId5" Type="http://schemas.openxmlformats.org/officeDocument/2006/relationships/diagramLayout" Target="../diagrams/layout27.xml"/><Relationship Id="rId4" Type="http://schemas.openxmlformats.org/officeDocument/2006/relationships/diagramData" Target="../diagrams/data27.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6.tiff"/><Relationship Id="rId1" Type="http://schemas.openxmlformats.org/officeDocument/2006/relationships/slideLayout" Target="../slideLayouts/slideLayout1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image" Target="../media/image40.png"/><Relationship Id="rId1" Type="http://schemas.openxmlformats.org/officeDocument/2006/relationships/slideLayout" Target="../slideLayouts/slideLayout12.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3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image" Target="../media/image43.png"/><Relationship Id="rId1" Type="http://schemas.openxmlformats.org/officeDocument/2006/relationships/slideLayout" Target="../slideLayouts/slideLayout1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33.xml.rels><?xml version="1.0" encoding="UTF-8" standalone="yes"?>
<Relationships xmlns="http://schemas.openxmlformats.org/package/2006/relationships"><Relationship Id="rId8" Type="http://schemas.openxmlformats.org/officeDocument/2006/relationships/image" Target="../media/image45.jpeg"/><Relationship Id="rId3" Type="http://schemas.openxmlformats.org/officeDocument/2006/relationships/diagramLayout" Target="../diagrams/layout30.xml"/><Relationship Id="rId7" Type="http://schemas.openxmlformats.org/officeDocument/2006/relationships/image" Target="../media/image44.jpeg"/><Relationship Id="rId2" Type="http://schemas.openxmlformats.org/officeDocument/2006/relationships/diagramData" Target="../diagrams/data30.xml"/><Relationship Id="rId1" Type="http://schemas.openxmlformats.org/officeDocument/2006/relationships/slideLayout" Target="../slideLayouts/slideLayout12.xml"/><Relationship Id="rId6" Type="http://schemas.microsoft.com/office/2007/relationships/diagramDrawing" Target="../diagrams/drawing30.xml"/><Relationship Id="rId5" Type="http://schemas.openxmlformats.org/officeDocument/2006/relationships/diagramColors" Target="../diagrams/colors30.xml"/><Relationship Id="rId4" Type="http://schemas.openxmlformats.org/officeDocument/2006/relationships/diagramQuickStyle" Target="../diagrams/quickStyle30.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31.xml"/><Relationship Id="rId2" Type="http://schemas.openxmlformats.org/officeDocument/2006/relationships/diagramData" Target="../diagrams/data31.xml"/><Relationship Id="rId1" Type="http://schemas.openxmlformats.org/officeDocument/2006/relationships/slideLayout" Target="../slideLayouts/slideLayout12.xml"/><Relationship Id="rId6" Type="http://schemas.microsoft.com/office/2007/relationships/diagramDrawing" Target="../diagrams/drawing31.xml"/><Relationship Id="rId5" Type="http://schemas.openxmlformats.org/officeDocument/2006/relationships/diagramColors" Target="../diagrams/colors31.xml"/><Relationship Id="rId4" Type="http://schemas.openxmlformats.org/officeDocument/2006/relationships/diagramQuickStyle" Target="../diagrams/quickStyle31.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32.xml"/><Relationship Id="rId2" Type="http://schemas.openxmlformats.org/officeDocument/2006/relationships/diagramData" Target="../diagrams/data32.xml"/><Relationship Id="rId1" Type="http://schemas.openxmlformats.org/officeDocument/2006/relationships/slideLayout" Target="../slideLayouts/slideLayout12.xml"/><Relationship Id="rId6" Type="http://schemas.microsoft.com/office/2007/relationships/diagramDrawing" Target="../diagrams/drawing32.xml"/><Relationship Id="rId5" Type="http://schemas.openxmlformats.org/officeDocument/2006/relationships/diagramColors" Target="../diagrams/colors32.xml"/><Relationship Id="rId4" Type="http://schemas.openxmlformats.org/officeDocument/2006/relationships/diagramQuickStyle" Target="../diagrams/quickStyle3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8.png"/><Relationship Id="rId7" Type="http://schemas.openxmlformats.org/officeDocument/2006/relationships/diagramColors" Target="../diagrams/colors4.xml"/><Relationship Id="rId2" Type="http://schemas.openxmlformats.org/officeDocument/2006/relationships/image" Target="../media/image7.png"/><Relationship Id="rId1" Type="http://schemas.openxmlformats.org/officeDocument/2006/relationships/slideLayout" Target="../slideLayouts/slideLayout1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9.png"/><Relationship Id="rId2" Type="http://schemas.openxmlformats.org/officeDocument/2006/relationships/diagramData" Target="../diagrams/data5.xml"/><Relationship Id="rId1" Type="http://schemas.openxmlformats.org/officeDocument/2006/relationships/slideLayout" Target="../slideLayouts/slideLayout1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13.tiff"/><Relationship Id="rId7" Type="http://schemas.openxmlformats.org/officeDocument/2006/relationships/diagramColors" Target="../diagrams/colors6.xml"/><Relationship Id="rId2" Type="http://schemas.openxmlformats.org/officeDocument/2006/relationships/image" Target="../media/image12.png"/><Relationship Id="rId1" Type="http://schemas.openxmlformats.org/officeDocument/2006/relationships/slideLayout" Target="../slideLayouts/slideLayout12.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7.xml"/><Relationship Id="rId7" Type="http://schemas.openxmlformats.org/officeDocument/2006/relationships/image" Target="../media/image14.png"/><Relationship Id="rId2" Type="http://schemas.openxmlformats.org/officeDocument/2006/relationships/diagramData" Target="../diagrams/data7.xml"/><Relationship Id="rId1" Type="http://schemas.openxmlformats.org/officeDocument/2006/relationships/slideLayout" Target="../slideLayouts/slideLayout1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sz="quarter" idx="4294967295"/>
          </p:nvPr>
        </p:nvSpPr>
        <p:spPr>
          <a:xfrm>
            <a:off x="3553326" y="922422"/>
            <a:ext cx="5590674" cy="1331504"/>
          </a:xfrm>
        </p:spPr>
        <p:txBody>
          <a:bodyPr/>
          <a:lstStyle/>
          <a:p>
            <a:r>
              <a:rPr lang="en-US" sz="2800" dirty="0" smtClean="0">
                <a:solidFill>
                  <a:schemeClr val="tx1">
                    <a:lumMod val="95000"/>
                    <a:lumOff val="5000"/>
                  </a:schemeClr>
                </a:solidFill>
              </a:rPr>
              <a:t>Workshop 06 </a:t>
            </a:r>
            <a:br>
              <a:rPr lang="en-US" sz="2800" dirty="0" smtClean="0">
                <a:solidFill>
                  <a:schemeClr val="tx1">
                    <a:lumMod val="95000"/>
                    <a:lumOff val="5000"/>
                  </a:schemeClr>
                </a:solidFill>
              </a:rPr>
            </a:br>
            <a:r>
              <a:rPr lang="en-US" sz="2800" dirty="0" smtClean="0">
                <a:solidFill>
                  <a:schemeClr val="tx1">
                    <a:lumMod val="95000"/>
                    <a:lumOff val="5000"/>
                  </a:schemeClr>
                </a:solidFill>
              </a:rPr>
              <a:t>Using Moving Reference Frames and Sliding Meshes</a:t>
            </a:r>
            <a:endParaRPr lang="en-US" sz="2800" dirty="0">
              <a:solidFill>
                <a:schemeClr val="tx1">
                  <a:lumMod val="95000"/>
                  <a:lumOff val="5000"/>
                </a:schemeClr>
              </a:solidFill>
            </a:endParaRPr>
          </a:p>
        </p:txBody>
      </p:sp>
    </p:spTree>
  </p:cSld>
  <p:clrMapOvr>
    <a:masterClrMapping/>
  </p:clrMapOvr>
  <p:transition>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Setting up the Models</a:t>
            </a:r>
            <a:endParaRPr lang="de-DE" dirty="0"/>
          </a:p>
        </p:txBody>
      </p:sp>
      <p:sp>
        <p:nvSpPr>
          <p:cNvPr id="3" name="Content Placeholder 2"/>
          <p:cNvSpPr>
            <a:spLocks noGrp="1"/>
          </p:cNvSpPr>
          <p:nvPr>
            <p:ph idx="1"/>
          </p:nvPr>
        </p:nvSpPr>
        <p:spPr>
          <a:xfrm>
            <a:off x="251460" y="1013460"/>
            <a:ext cx="8648700" cy="3124200"/>
          </a:xfrm>
        </p:spPr>
        <p:txBody>
          <a:bodyPr/>
          <a:lstStyle/>
          <a:p>
            <a:pPr marL="233363" indent="-233363">
              <a:buFont typeface="Arial" pitchFamily="34" charset="0"/>
              <a:buChar char="•"/>
            </a:pPr>
            <a:r>
              <a:rPr lang="en-US" dirty="0" smtClean="0">
                <a:ea typeface="Times New Roman"/>
              </a:rPr>
              <a:t>Keep the Pressure Based, Steady State solver</a:t>
            </a:r>
          </a:p>
          <a:p>
            <a:pPr lvl="2"/>
            <a:r>
              <a:rPr lang="en-US" b="0" dirty="0" smtClean="0">
                <a:ea typeface="Times New Roman"/>
              </a:rPr>
              <a:t>Solution </a:t>
            </a:r>
            <a:r>
              <a:rPr lang="en-US" b="0" dirty="0" smtClean="0">
                <a:ea typeface="Times New Roman"/>
              </a:rPr>
              <a:t>Setup &gt; General &gt; Solver</a:t>
            </a:r>
          </a:p>
          <a:p>
            <a:endParaRPr lang="en-US" dirty="0" smtClean="0">
              <a:ea typeface="Times New Roman"/>
            </a:endParaRPr>
          </a:p>
          <a:p>
            <a:pPr marL="233363" indent="-233363">
              <a:buFont typeface="Arial" pitchFamily="34" charset="0"/>
              <a:buChar char="•"/>
            </a:pPr>
            <a:r>
              <a:rPr lang="en-US" dirty="0" smtClean="0">
                <a:ea typeface="Times New Roman"/>
              </a:rPr>
              <a:t>Turbulence model</a:t>
            </a:r>
          </a:p>
          <a:p>
            <a:pPr lvl="2"/>
            <a:r>
              <a:rPr lang="en-US" b="0" dirty="0" smtClean="0">
                <a:cs typeface="Times New Roman" pitchFamily="18" charset="0"/>
              </a:rPr>
              <a:t>Solution </a:t>
            </a:r>
            <a:r>
              <a:rPr lang="en-US" b="0" dirty="0" smtClean="0">
                <a:cs typeface="Times New Roman" pitchFamily="18" charset="0"/>
              </a:rPr>
              <a:t>Setup &gt; Models &gt; Viscous</a:t>
            </a:r>
          </a:p>
          <a:p>
            <a:pPr lvl="2"/>
            <a:r>
              <a:rPr lang="en-US" b="0" dirty="0" smtClean="0">
                <a:cs typeface="Times New Roman" pitchFamily="18" charset="0"/>
              </a:rPr>
              <a:t>Double click and select </a:t>
            </a:r>
            <a:r>
              <a:rPr lang="en-US" i="1" dirty="0" smtClean="0">
                <a:cs typeface="Times New Roman" pitchFamily="18" charset="0"/>
              </a:rPr>
              <a:t>k-epsilon (2 </a:t>
            </a:r>
            <a:r>
              <a:rPr lang="en-US" i="1" dirty="0" err="1" smtClean="0">
                <a:cs typeface="Times New Roman" pitchFamily="18" charset="0"/>
              </a:rPr>
              <a:t>eqn</a:t>
            </a:r>
            <a:r>
              <a:rPr lang="en-US" i="1" dirty="0" smtClean="0">
                <a:cs typeface="Times New Roman" pitchFamily="18" charset="0"/>
              </a:rPr>
              <a:t>) </a:t>
            </a:r>
            <a:r>
              <a:rPr lang="en-US" b="0" dirty="0" smtClean="0">
                <a:cs typeface="Times New Roman" pitchFamily="18" charset="0"/>
              </a:rPr>
              <a:t>under </a:t>
            </a:r>
          </a:p>
          <a:p>
            <a:pPr lvl="2">
              <a:buNone/>
            </a:pPr>
            <a:r>
              <a:rPr lang="en-US" b="0" i="1" dirty="0" smtClean="0">
                <a:cs typeface="Times New Roman" pitchFamily="18" charset="0"/>
              </a:rPr>
              <a:t>	Model</a:t>
            </a:r>
            <a:r>
              <a:rPr lang="en-US" b="0" dirty="0" smtClean="0">
                <a:cs typeface="Times New Roman" pitchFamily="18" charset="0"/>
              </a:rPr>
              <a:t> and </a:t>
            </a:r>
            <a:r>
              <a:rPr lang="en-US" i="1" dirty="0" smtClean="0">
                <a:cs typeface="Times New Roman" pitchFamily="18" charset="0"/>
              </a:rPr>
              <a:t>Realizable</a:t>
            </a:r>
            <a:r>
              <a:rPr lang="en-US" b="0" dirty="0" smtClean="0">
                <a:cs typeface="Times New Roman" pitchFamily="18" charset="0"/>
              </a:rPr>
              <a:t> under </a:t>
            </a:r>
            <a:r>
              <a:rPr lang="en-US" b="0" i="1" dirty="0" smtClean="0">
                <a:cs typeface="Times New Roman" pitchFamily="18" charset="0"/>
              </a:rPr>
              <a:t>k-epsilon model </a:t>
            </a:r>
            <a:r>
              <a:rPr lang="en-US" b="0" i="1" dirty="0" smtClean="0">
                <a:cs typeface="Times New Roman" pitchFamily="18" charset="0"/>
              </a:rPr>
              <a:t/>
            </a:r>
            <a:br>
              <a:rPr lang="en-US" b="0" i="1" dirty="0" smtClean="0">
                <a:cs typeface="Times New Roman" pitchFamily="18" charset="0"/>
              </a:rPr>
            </a:br>
            <a:r>
              <a:rPr lang="en-US" b="0" dirty="0" smtClean="0">
                <a:cs typeface="Times New Roman" pitchFamily="18" charset="0"/>
              </a:rPr>
              <a:t>and retain </a:t>
            </a:r>
            <a:r>
              <a:rPr lang="en-US" b="0" dirty="0" smtClean="0">
                <a:cs typeface="Times New Roman" pitchFamily="18" charset="0"/>
              </a:rPr>
              <a:t>the other default </a:t>
            </a:r>
            <a:r>
              <a:rPr lang="en-US" b="0" dirty="0" smtClean="0">
                <a:cs typeface="Times New Roman" pitchFamily="18" charset="0"/>
              </a:rPr>
              <a:t>settings</a:t>
            </a:r>
            <a:endParaRPr lang="en-US" b="0" dirty="0" smtClean="0">
              <a:cs typeface="Times New Roman" pitchFamily="18" charset="0"/>
            </a:endParaRPr>
          </a:p>
          <a:p>
            <a:pPr lvl="1"/>
            <a:endParaRPr lang="en-US" b="0" dirty="0" smtClean="0">
              <a:cs typeface="Times New Roman" pitchFamily="18" charset="0"/>
            </a:endParaRPr>
          </a:p>
          <a:p>
            <a:pPr lvl="1"/>
            <a:r>
              <a:rPr lang="en-US" sz="2000" dirty="0" smtClean="0">
                <a:cs typeface="Times New Roman" pitchFamily="18" charset="0"/>
              </a:rPr>
              <a:t>Materials</a:t>
            </a:r>
          </a:p>
          <a:p>
            <a:pPr lvl="2"/>
            <a:r>
              <a:rPr lang="en-GB" b="0" dirty="0" smtClean="0">
                <a:cs typeface="Times New Roman" pitchFamily="18" charset="0"/>
              </a:rPr>
              <a:t>For </a:t>
            </a:r>
            <a:r>
              <a:rPr lang="en-GB" dirty="0" smtClean="0">
                <a:cs typeface="Times New Roman" pitchFamily="18" charset="0"/>
              </a:rPr>
              <a:t>Materials</a:t>
            </a:r>
            <a:r>
              <a:rPr lang="en-GB" b="0" dirty="0" smtClean="0">
                <a:cs typeface="Times New Roman" pitchFamily="18" charset="0"/>
              </a:rPr>
              <a:t>, keep the </a:t>
            </a:r>
            <a:r>
              <a:rPr lang="de-DE" b="0" dirty="0" smtClean="0"/>
              <a:t>default properties of </a:t>
            </a:r>
          </a:p>
          <a:p>
            <a:pPr lvl="3">
              <a:buNone/>
            </a:pPr>
            <a:r>
              <a:rPr lang="de-DE" b="0" dirty="0" smtClean="0"/>
              <a:t>the material </a:t>
            </a:r>
            <a:r>
              <a:rPr lang="de-DE" b="0" i="1" dirty="0" smtClean="0"/>
              <a:t>air:	</a:t>
            </a:r>
          </a:p>
          <a:p>
            <a:pPr lvl="3">
              <a:buNone/>
            </a:pPr>
            <a:r>
              <a:rPr lang="de-DE" sz="1400" b="0" i="1" dirty="0" smtClean="0"/>
              <a:t>	</a:t>
            </a:r>
            <a:r>
              <a:rPr lang="de-DE" sz="1600" dirty="0" smtClean="0"/>
              <a:t>density: 1.225 kg/m³ </a:t>
            </a:r>
          </a:p>
          <a:p>
            <a:pPr lvl="3">
              <a:buNone/>
            </a:pPr>
            <a:r>
              <a:rPr lang="de-DE" sz="1600" dirty="0" smtClean="0"/>
              <a:t>	viscosity: 1.7894e-5 kg/(</a:t>
            </a:r>
            <a:r>
              <a:rPr lang="de-DE" sz="1600" dirty="0" smtClean="0"/>
              <a:t>m·s</a:t>
            </a:r>
            <a:r>
              <a:rPr lang="de-DE" sz="1600" dirty="0" smtClean="0"/>
              <a:t>) </a:t>
            </a:r>
          </a:p>
          <a:p>
            <a:endParaRPr lang="en-US" b="0" dirty="0" smtClean="0">
              <a:cs typeface="Times New Roman" pitchFamily="18" charset="0"/>
            </a:endParaRPr>
          </a:p>
          <a:p>
            <a:pPr lvl="1"/>
            <a:endParaRPr lang="de-DE" dirty="0"/>
          </a:p>
        </p:txBody>
      </p:sp>
      <p:pic>
        <p:nvPicPr>
          <p:cNvPr id="4098" name="Picture 2"/>
          <p:cNvPicPr>
            <a:picLocks noChangeAspect="1" noChangeArrowheads="1"/>
          </p:cNvPicPr>
          <p:nvPr/>
        </p:nvPicPr>
        <p:blipFill>
          <a:blip r:embed="rId2" cstate="print"/>
          <a:srcRect/>
          <a:stretch>
            <a:fillRect/>
          </a:stretch>
        </p:blipFill>
        <p:spPr bwMode="auto">
          <a:xfrm>
            <a:off x="5106838" y="2039020"/>
            <a:ext cx="3873332" cy="4171280"/>
          </a:xfrm>
          <a:prstGeom prst="rect">
            <a:avLst/>
          </a:prstGeom>
          <a:noFill/>
          <a:ln w="9525">
            <a:noFill/>
            <a:miter lim="800000"/>
            <a:headEnd/>
            <a:tailEnd/>
          </a:ln>
        </p:spPr>
      </p:pic>
      <p:graphicFrame>
        <p:nvGraphicFramePr>
          <p:cNvPr id="6" name="Diagram 5"/>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p:cNvGrpSpPr/>
          <p:nvPr/>
        </p:nvGrpSpPr>
        <p:grpSpPr>
          <a:xfrm>
            <a:off x="294323" y="2651760"/>
            <a:ext cx="3807619" cy="3318510"/>
            <a:chOff x="294323" y="2651760"/>
            <a:chExt cx="3807619" cy="3318510"/>
          </a:xfrm>
        </p:grpSpPr>
        <p:pic>
          <p:nvPicPr>
            <p:cNvPr id="5122" name="Picture 2"/>
            <p:cNvPicPr>
              <a:picLocks noChangeAspect="1" noChangeArrowheads="1"/>
            </p:cNvPicPr>
            <p:nvPr/>
          </p:nvPicPr>
          <p:blipFill>
            <a:blip r:embed="rId2" cstate="print"/>
            <a:srcRect/>
            <a:stretch>
              <a:fillRect/>
            </a:stretch>
          </p:blipFill>
          <p:spPr bwMode="auto">
            <a:xfrm>
              <a:off x="294323" y="2651760"/>
              <a:ext cx="3807619" cy="3318510"/>
            </a:xfrm>
            <a:prstGeom prst="rect">
              <a:avLst/>
            </a:prstGeom>
            <a:noFill/>
            <a:ln w="9525">
              <a:noFill/>
              <a:miter lim="800000"/>
              <a:headEnd/>
              <a:tailEnd/>
            </a:ln>
          </p:spPr>
        </p:pic>
        <p:sp>
          <p:nvSpPr>
            <p:cNvPr id="15" name="Oval 14"/>
            <p:cNvSpPr/>
            <p:nvPr/>
          </p:nvSpPr>
          <p:spPr bwMode="auto">
            <a:xfrm>
              <a:off x="609600" y="3101340"/>
              <a:ext cx="594360" cy="259080"/>
            </a:xfrm>
            <a:prstGeom prst="ellipse">
              <a:avLst/>
            </a:prstGeom>
            <a:noFill/>
            <a:ln w="28575"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grpSp>
      <p:sp>
        <p:nvSpPr>
          <p:cNvPr id="2" name="Title 1"/>
          <p:cNvSpPr>
            <a:spLocks noGrp="1"/>
          </p:cNvSpPr>
          <p:nvPr>
            <p:ph type="title"/>
          </p:nvPr>
        </p:nvSpPr>
        <p:spPr/>
        <p:txBody>
          <a:bodyPr/>
          <a:lstStyle/>
          <a:p>
            <a:r>
              <a:rPr lang="de-DE" dirty="0" err="1" smtClean="0"/>
              <a:t>Cell</a:t>
            </a:r>
            <a:r>
              <a:rPr lang="de-DE" dirty="0" smtClean="0"/>
              <a:t> Zone </a:t>
            </a:r>
            <a:r>
              <a:rPr lang="de-DE" dirty="0" err="1" smtClean="0"/>
              <a:t>Conditions</a:t>
            </a:r>
            <a:r>
              <a:rPr lang="de-DE" dirty="0" smtClean="0"/>
              <a:t> (1)</a:t>
            </a:r>
            <a:endParaRPr lang="de-DE" dirty="0"/>
          </a:p>
        </p:txBody>
      </p:sp>
      <p:sp>
        <p:nvSpPr>
          <p:cNvPr id="3" name="Content Placeholder 2"/>
          <p:cNvSpPr>
            <a:spLocks noGrp="1"/>
          </p:cNvSpPr>
          <p:nvPr>
            <p:ph idx="1"/>
          </p:nvPr>
        </p:nvSpPr>
        <p:spPr>
          <a:xfrm>
            <a:off x="198120" y="975360"/>
            <a:ext cx="7162800" cy="3124200"/>
          </a:xfrm>
        </p:spPr>
        <p:txBody>
          <a:bodyPr/>
          <a:lstStyle/>
          <a:p>
            <a:r>
              <a:rPr lang="en-US" dirty="0" smtClean="0">
                <a:cs typeface="Times New Roman" pitchFamily="18" charset="0"/>
              </a:rPr>
              <a:t>Under </a:t>
            </a:r>
            <a:r>
              <a:rPr lang="en-US" dirty="0" smtClean="0">
                <a:cs typeface="Times New Roman" pitchFamily="18" charset="0"/>
              </a:rPr>
              <a:t>Solution </a:t>
            </a:r>
            <a:r>
              <a:rPr lang="en-US" dirty="0" smtClean="0">
                <a:cs typeface="Times New Roman" pitchFamily="18" charset="0"/>
              </a:rPr>
              <a:t>Setup &gt; Cell Zone Conditions</a:t>
            </a:r>
          </a:p>
          <a:p>
            <a:pPr lvl="1"/>
            <a:r>
              <a:rPr lang="en-US" b="0" dirty="0" smtClean="0">
                <a:cs typeface="Times New Roman" pitchFamily="18" charset="0"/>
              </a:rPr>
              <a:t>Select </a:t>
            </a:r>
            <a:r>
              <a:rPr lang="en-US" i="1" dirty="0" smtClean="0">
                <a:cs typeface="Times New Roman" pitchFamily="18" charset="0"/>
              </a:rPr>
              <a:t>fluid-outer-domain</a:t>
            </a:r>
            <a:r>
              <a:rPr lang="en-US" b="0" dirty="0" smtClean="0">
                <a:cs typeface="Times New Roman" pitchFamily="18" charset="0"/>
              </a:rPr>
              <a:t> and click </a:t>
            </a:r>
            <a:r>
              <a:rPr lang="en-US" i="1" dirty="0" smtClean="0">
                <a:cs typeface="Times New Roman" pitchFamily="18" charset="0"/>
              </a:rPr>
              <a:t>Edit</a:t>
            </a:r>
          </a:p>
          <a:p>
            <a:pPr lvl="1"/>
            <a:r>
              <a:rPr lang="en-US" b="0" dirty="0" smtClean="0"/>
              <a:t>Observe </a:t>
            </a:r>
            <a:r>
              <a:rPr lang="en-US" i="1" dirty="0" smtClean="0"/>
              <a:t>air</a:t>
            </a:r>
            <a:r>
              <a:rPr lang="en-US" b="0" dirty="0" smtClean="0"/>
              <a:t> is already selected and click </a:t>
            </a:r>
            <a:r>
              <a:rPr lang="en-US" i="1" dirty="0" smtClean="0"/>
              <a:t>OK</a:t>
            </a:r>
            <a:endParaRPr lang="de-DE" b="0" dirty="0"/>
          </a:p>
        </p:txBody>
      </p:sp>
      <p:pic>
        <p:nvPicPr>
          <p:cNvPr id="7" name="Picture 3" descr="D:\Data\jkidger\training\R13-materials\Fluent_Workshops\workshop5-moving-parts\mesh-zoom-out-2.tif"/>
          <p:cNvPicPr>
            <a:picLocks noChangeAspect="1" noChangeArrowheads="1"/>
          </p:cNvPicPr>
          <p:nvPr/>
        </p:nvPicPr>
        <p:blipFill>
          <a:blip r:embed="rId3" cstate="print"/>
          <a:srcRect l="11333" t="2667" r="2333" b="16500"/>
          <a:stretch>
            <a:fillRect/>
          </a:stretch>
        </p:blipFill>
        <p:spPr bwMode="auto">
          <a:xfrm>
            <a:off x="6433065" y="2354313"/>
            <a:ext cx="2536490" cy="2374899"/>
          </a:xfrm>
          <a:prstGeom prst="rect">
            <a:avLst/>
          </a:prstGeom>
          <a:noFill/>
          <a:ln>
            <a:solidFill>
              <a:schemeClr val="accent1"/>
            </a:solidFill>
          </a:ln>
        </p:spPr>
      </p:pic>
      <p:sp>
        <p:nvSpPr>
          <p:cNvPr id="8" name="TextBox 7"/>
          <p:cNvSpPr txBox="1"/>
          <p:nvPr/>
        </p:nvSpPr>
        <p:spPr>
          <a:xfrm>
            <a:off x="4235570" y="2070359"/>
            <a:ext cx="2070339" cy="4524315"/>
          </a:xfrm>
          <a:prstGeom prst="rect">
            <a:avLst/>
          </a:prstGeom>
          <a:solidFill>
            <a:schemeClr val="bg1"/>
          </a:solidFill>
          <a:ln>
            <a:solidFill>
              <a:schemeClr val="accent4"/>
            </a:solidFill>
          </a:ln>
        </p:spPr>
        <p:txBody>
          <a:bodyPr wrap="square" rtlCol="0">
            <a:spAutoFit/>
          </a:bodyPr>
          <a:lstStyle/>
          <a:p>
            <a:pPr algn="ctr"/>
            <a:r>
              <a:rPr lang="en-GB" dirty="0" smtClean="0"/>
              <a:t>fluid-outer-domain</a:t>
            </a:r>
          </a:p>
          <a:p>
            <a:pPr algn="ctr"/>
            <a:endParaRPr lang="en-GB" b="0" dirty="0" smtClean="0"/>
          </a:p>
          <a:p>
            <a:pPr algn="ctr"/>
            <a:r>
              <a:rPr lang="en-GB" dirty="0" smtClean="0"/>
              <a:t>fluid-blade-</a:t>
            </a:r>
            <a:r>
              <a:rPr lang="en-GB" dirty="0" err="1" smtClean="0"/>
              <a:t>ypos</a:t>
            </a:r>
            <a:r>
              <a:rPr lang="en-GB" b="0" dirty="0" smtClean="0"/>
              <a:t> </a:t>
            </a:r>
            <a:r>
              <a:rPr lang="en-GB" b="0" dirty="0" err="1" smtClean="0"/>
              <a:t>centroid</a:t>
            </a:r>
            <a:r>
              <a:rPr lang="en-GB" b="0" dirty="0" smtClean="0"/>
              <a:t> at (0,1)</a:t>
            </a:r>
            <a:endParaRPr lang="en-GB" b="0" dirty="0" smtClean="0"/>
          </a:p>
          <a:p>
            <a:pPr algn="ctr"/>
            <a:endParaRPr lang="en-GB" b="0" dirty="0" smtClean="0"/>
          </a:p>
          <a:p>
            <a:pPr algn="ctr"/>
            <a:r>
              <a:rPr lang="en-GB" dirty="0" smtClean="0"/>
              <a:t>fluid-rotating-core</a:t>
            </a:r>
          </a:p>
          <a:p>
            <a:pPr algn="ctr"/>
            <a:r>
              <a:rPr lang="en-GB" b="0" dirty="0" err="1" smtClean="0"/>
              <a:t>centroid</a:t>
            </a:r>
            <a:r>
              <a:rPr lang="en-GB" b="0" dirty="0" smtClean="0"/>
              <a:t> at (0,0)</a:t>
            </a:r>
            <a:endParaRPr lang="en-GB" b="0" dirty="0" smtClean="0"/>
          </a:p>
          <a:p>
            <a:pPr algn="ctr"/>
            <a:endParaRPr lang="en-GB" b="0" dirty="0" smtClean="0"/>
          </a:p>
          <a:p>
            <a:pPr algn="ctr"/>
            <a:r>
              <a:rPr lang="en-GB" dirty="0" smtClean="0"/>
              <a:t>fluid-blade-</a:t>
            </a:r>
            <a:r>
              <a:rPr lang="en-GB" dirty="0" err="1" smtClean="0"/>
              <a:t>xneg</a:t>
            </a:r>
            <a:endParaRPr lang="en-GB" dirty="0" smtClean="0"/>
          </a:p>
          <a:p>
            <a:pPr algn="ctr"/>
            <a:r>
              <a:rPr lang="en-GB" b="0" dirty="0" err="1" smtClean="0"/>
              <a:t>centroid</a:t>
            </a:r>
            <a:r>
              <a:rPr lang="en-GB" b="0" dirty="0" smtClean="0"/>
              <a:t> at </a:t>
            </a:r>
            <a:r>
              <a:rPr lang="en-GB" b="0" dirty="0" smtClean="0"/>
              <a:t>(-1,0</a:t>
            </a:r>
            <a:r>
              <a:rPr lang="en-GB" b="0" dirty="0" smtClean="0"/>
              <a:t>)</a:t>
            </a:r>
          </a:p>
          <a:p>
            <a:pPr algn="ctr"/>
            <a:endParaRPr lang="en-GB" b="0" dirty="0" smtClean="0"/>
          </a:p>
          <a:p>
            <a:pPr algn="ctr"/>
            <a:r>
              <a:rPr lang="en-GB" dirty="0" smtClean="0"/>
              <a:t>fluid-blade-</a:t>
            </a:r>
            <a:r>
              <a:rPr lang="en-GB" dirty="0" err="1" smtClean="0"/>
              <a:t>xpos</a:t>
            </a:r>
            <a:endParaRPr lang="en-GB" dirty="0" smtClean="0"/>
          </a:p>
          <a:p>
            <a:pPr algn="ctr"/>
            <a:r>
              <a:rPr lang="en-GB" b="0" dirty="0" err="1" smtClean="0"/>
              <a:t>centroid</a:t>
            </a:r>
            <a:r>
              <a:rPr lang="en-GB" b="0" dirty="0" smtClean="0"/>
              <a:t> at </a:t>
            </a:r>
            <a:r>
              <a:rPr lang="en-GB" b="0" dirty="0" smtClean="0"/>
              <a:t>(1,0</a:t>
            </a:r>
            <a:r>
              <a:rPr lang="en-GB" b="0" dirty="0" smtClean="0"/>
              <a:t>)</a:t>
            </a:r>
          </a:p>
          <a:p>
            <a:pPr algn="ctr"/>
            <a:endParaRPr lang="en-GB" b="0" dirty="0" smtClean="0"/>
          </a:p>
          <a:p>
            <a:pPr algn="ctr"/>
            <a:r>
              <a:rPr lang="en-GB" dirty="0" smtClean="0"/>
              <a:t>fluid-blade-</a:t>
            </a:r>
            <a:r>
              <a:rPr lang="en-GB" dirty="0" err="1" smtClean="0"/>
              <a:t>yneg</a:t>
            </a:r>
            <a:endParaRPr lang="en-GB" dirty="0" smtClean="0"/>
          </a:p>
          <a:p>
            <a:pPr algn="ctr"/>
            <a:r>
              <a:rPr lang="en-GB" b="0" dirty="0" err="1" smtClean="0"/>
              <a:t>centroid</a:t>
            </a:r>
            <a:r>
              <a:rPr lang="en-GB" b="0" dirty="0" smtClean="0"/>
              <a:t> at (0</a:t>
            </a:r>
            <a:r>
              <a:rPr lang="en-GB" b="0" dirty="0" smtClean="0"/>
              <a:t>,-1)</a:t>
            </a:r>
            <a:endParaRPr lang="en-GB" b="0" dirty="0" smtClean="0"/>
          </a:p>
          <a:p>
            <a:pPr algn="ctr"/>
            <a:endParaRPr lang="en-GB" b="0" dirty="0" smtClean="0"/>
          </a:p>
          <a:p>
            <a:pPr algn="ctr"/>
            <a:endParaRPr lang="en-US" b="0" dirty="0"/>
          </a:p>
        </p:txBody>
      </p:sp>
      <p:cxnSp>
        <p:nvCxnSpPr>
          <p:cNvPr id="10" name="Straight Arrow Connector 9"/>
          <p:cNvCxnSpPr/>
          <p:nvPr/>
        </p:nvCxnSpPr>
        <p:spPr>
          <a:xfrm>
            <a:off x="6193766" y="2251514"/>
            <a:ext cx="543464" cy="388189"/>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6116128" y="2717341"/>
            <a:ext cx="1518249" cy="6038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V="1">
            <a:off x="6185140" y="3148661"/>
            <a:ext cx="940279" cy="276026"/>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V="1">
            <a:off x="6124755" y="3545477"/>
            <a:ext cx="724619" cy="59520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V="1">
            <a:off x="6072996" y="3623115"/>
            <a:ext cx="2234245" cy="125081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flipV="1">
            <a:off x="6124755" y="4278723"/>
            <a:ext cx="1414735" cy="1293941"/>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graphicFrame>
        <p:nvGraphicFramePr>
          <p:cNvPr id="17" name="Diagram 16"/>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err="1" smtClean="0"/>
              <a:t>Cell</a:t>
            </a:r>
            <a:r>
              <a:rPr lang="de-DE" dirty="0" smtClean="0"/>
              <a:t> Zone </a:t>
            </a:r>
            <a:r>
              <a:rPr lang="de-DE" dirty="0" err="1" smtClean="0"/>
              <a:t>Conditions</a:t>
            </a:r>
            <a:r>
              <a:rPr lang="de-DE" dirty="0" smtClean="0"/>
              <a:t> (2)</a:t>
            </a:r>
            <a:endParaRPr lang="de-DE" dirty="0"/>
          </a:p>
        </p:txBody>
      </p:sp>
      <p:sp>
        <p:nvSpPr>
          <p:cNvPr id="3" name="Content Placeholder 2"/>
          <p:cNvSpPr>
            <a:spLocks noGrp="1"/>
          </p:cNvSpPr>
          <p:nvPr>
            <p:ph idx="1"/>
          </p:nvPr>
        </p:nvSpPr>
        <p:spPr>
          <a:xfrm>
            <a:off x="251460" y="1021080"/>
            <a:ext cx="7162800" cy="3124200"/>
          </a:xfrm>
        </p:spPr>
        <p:txBody>
          <a:bodyPr/>
          <a:lstStyle/>
          <a:p>
            <a:r>
              <a:rPr lang="de-DE" dirty="0" smtClean="0"/>
              <a:t>Select </a:t>
            </a:r>
            <a:r>
              <a:rPr lang="de-DE" i="1" dirty="0" smtClean="0"/>
              <a:t>fluid-</a:t>
            </a:r>
            <a:r>
              <a:rPr lang="de-DE" i="1" dirty="0" err="1" smtClean="0"/>
              <a:t>rotating</a:t>
            </a:r>
            <a:r>
              <a:rPr lang="de-DE" i="1" dirty="0" smtClean="0"/>
              <a:t>-</a:t>
            </a:r>
            <a:r>
              <a:rPr lang="de-DE" i="1" dirty="0" err="1" smtClean="0"/>
              <a:t>core</a:t>
            </a:r>
            <a:r>
              <a:rPr lang="de-DE" dirty="0" smtClean="0"/>
              <a:t> </a:t>
            </a:r>
            <a:r>
              <a:rPr lang="de-DE" dirty="0" err="1" smtClean="0"/>
              <a:t>and</a:t>
            </a:r>
            <a:r>
              <a:rPr lang="de-DE" dirty="0" smtClean="0"/>
              <a:t> </a:t>
            </a:r>
            <a:r>
              <a:rPr lang="de-DE" dirty="0" err="1" smtClean="0"/>
              <a:t>click</a:t>
            </a:r>
            <a:r>
              <a:rPr lang="de-DE" dirty="0" smtClean="0"/>
              <a:t> </a:t>
            </a:r>
            <a:r>
              <a:rPr lang="de-DE" i="1" dirty="0" smtClean="0"/>
              <a:t>Edit</a:t>
            </a:r>
          </a:p>
          <a:p>
            <a:pPr lvl="1"/>
            <a:r>
              <a:rPr lang="en-US" b="0" dirty="0" smtClean="0"/>
              <a:t>Observe </a:t>
            </a:r>
            <a:r>
              <a:rPr lang="en-US" i="1" dirty="0" smtClean="0"/>
              <a:t>air</a:t>
            </a:r>
            <a:r>
              <a:rPr lang="en-US" b="0" dirty="0" smtClean="0"/>
              <a:t> is already selected</a:t>
            </a:r>
          </a:p>
          <a:p>
            <a:pPr lvl="1"/>
            <a:r>
              <a:rPr lang="en-US" b="0" dirty="0" smtClean="0"/>
              <a:t>Click </a:t>
            </a:r>
            <a:r>
              <a:rPr lang="en-US" i="1" dirty="0" smtClean="0"/>
              <a:t>Frame Motion</a:t>
            </a:r>
            <a:r>
              <a:rPr lang="en-US" b="0" dirty="0" smtClean="0"/>
              <a:t>, to activate the Moving Reference Frame model</a:t>
            </a:r>
          </a:p>
          <a:p>
            <a:pPr lvl="1"/>
            <a:r>
              <a:rPr lang="en-US" b="0" dirty="0" smtClean="0"/>
              <a:t>Retain the </a:t>
            </a:r>
            <a:r>
              <a:rPr lang="en-US" i="1" dirty="0" smtClean="0"/>
              <a:t>(0 0)</a:t>
            </a:r>
            <a:r>
              <a:rPr lang="en-US" b="0" dirty="0" smtClean="0"/>
              <a:t> as </a:t>
            </a:r>
            <a:r>
              <a:rPr lang="en-US" b="0" i="1" dirty="0" smtClean="0"/>
              <a:t>Rotational-Axis Origin</a:t>
            </a:r>
          </a:p>
          <a:p>
            <a:pPr lvl="1"/>
            <a:r>
              <a:rPr lang="en-US" b="0" dirty="0" smtClean="0"/>
              <a:t>Select </a:t>
            </a:r>
            <a:r>
              <a:rPr lang="en-US" i="1" dirty="0" smtClean="0"/>
              <a:t>4 </a:t>
            </a:r>
            <a:r>
              <a:rPr lang="en-US" i="1" dirty="0" err="1" smtClean="0"/>
              <a:t>rad</a:t>
            </a:r>
            <a:r>
              <a:rPr lang="en-US" i="1" dirty="0" smtClean="0"/>
              <a:t>/s</a:t>
            </a:r>
            <a:r>
              <a:rPr lang="en-US" b="0" dirty="0" smtClean="0"/>
              <a:t> as </a:t>
            </a:r>
            <a:r>
              <a:rPr lang="en-US" b="0" i="1" dirty="0" smtClean="0"/>
              <a:t>Rotational Velocity</a:t>
            </a:r>
            <a:r>
              <a:rPr lang="en-US" b="0" dirty="0" smtClean="0"/>
              <a:t> and click </a:t>
            </a:r>
            <a:r>
              <a:rPr lang="en-US" i="1" dirty="0" smtClean="0"/>
              <a:t>OK</a:t>
            </a:r>
          </a:p>
          <a:p>
            <a:pPr lvl="1"/>
            <a:endParaRPr lang="de-DE" i="1" dirty="0"/>
          </a:p>
        </p:txBody>
      </p:sp>
      <p:sp>
        <p:nvSpPr>
          <p:cNvPr id="5" name="TextBox 4"/>
          <p:cNvSpPr txBox="1"/>
          <p:nvPr/>
        </p:nvSpPr>
        <p:spPr>
          <a:xfrm>
            <a:off x="4718410" y="3294773"/>
            <a:ext cx="3655970" cy="2062103"/>
          </a:xfrm>
          <a:prstGeom prst="rect">
            <a:avLst/>
          </a:prstGeom>
          <a:solidFill>
            <a:schemeClr val="bg1">
              <a:lumMod val="95000"/>
            </a:schemeClr>
          </a:solidFill>
          <a:ln>
            <a:solidFill>
              <a:srgbClr val="0070C0"/>
            </a:solidFill>
          </a:ln>
        </p:spPr>
        <p:style>
          <a:lnRef idx="2">
            <a:schemeClr val="dk1"/>
          </a:lnRef>
          <a:fillRef idx="1">
            <a:schemeClr val="lt1"/>
          </a:fillRef>
          <a:effectRef idx="0">
            <a:schemeClr val="dk1"/>
          </a:effectRef>
          <a:fontRef idx="minor">
            <a:schemeClr val="dk1"/>
          </a:fontRef>
        </p:style>
        <p:txBody>
          <a:bodyPr wrap="square" anchor="ctr">
            <a:spAutoFit/>
          </a:bodyPr>
          <a:lstStyle/>
          <a:p>
            <a:pPr eaLnBrk="0" hangingPunct="0">
              <a:defRPr/>
            </a:pPr>
            <a:r>
              <a:rPr lang="en-GB" b="0" i="1" dirty="0" smtClean="0">
                <a:solidFill>
                  <a:srgbClr val="0070C0"/>
                </a:solidFill>
              </a:rPr>
              <a:t>We can account for the motion of the parts, even in a steady state solver by using this technique. By specifying the rotation of the core, all the grid cells are given an additional source term to account for the local acceleration.  This is known as using a moving reference frame.</a:t>
            </a:r>
          </a:p>
        </p:txBody>
      </p:sp>
      <p:sp>
        <p:nvSpPr>
          <p:cNvPr id="11" name="Oval 10"/>
          <p:cNvSpPr/>
          <p:nvPr/>
        </p:nvSpPr>
        <p:spPr>
          <a:xfrm flipV="1">
            <a:off x="851496" y="3374378"/>
            <a:ext cx="402770" cy="43697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flipH="1" flipV="1">
            <a:off x="857756" y="4902424"/>
            <a:ext cx="1060055" cy="24390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p:cNvGrpSpPr/>
          <p:nvPr/>
        </p:nvGrpSpPr>
        <p:grpSpPr>
          <a:xfrm>
            <a:off x="266700" y="2750820"/>
            <a:ext cx="4092645" cy="3341370"/>
            <a:chOff x="266700" y="2750820"/>
            <a:chExt cx="4092645" cy="3341370"/>
          </a:xfrm>
        </p:grpSpPr>
        <p:pic>
          <p:nvPicPr>
            <p:cNvPr id="6146" name="Picture 2"/>
            <p:cNvPicPr>
              <a:picLocks noChangeAspect="1" noChangeArrowheads="1"/>
            </p:cNvPicPr>
            <p:nvPr/>
          </p:nvPicPr>
          <p:blipFill>
            <a:blip r:embed="rId2" cstate="print"/>
            <a:srcRect/>
            <a:stretch>
              <a:fillRect/>
            </a:stretch>
          </p:blipFill>
          <p:spPr bwMode="auto">
            <a:xfrm>
              <a:off x="288609" y="2750820"/>
              <a:ext cx="4070736" cy="3341370"/>
            </a:xfrm>
            <a:prstGeom prst="rect">
              <a:avLst/>
            </a:prstGeom>
            <a:noFill/>
            <a:ln w="9525">
              <a:noFill/>
              <a:miter lim="800000"/>
              <a:headEnd/>
              <a:tailEnd/>
            </a:ln>
          </p:spPr>
        </p:pic>
        <p:sp>
          <p:nvSpPr>
            <p:cNvPr id="10" name="Oval 9"/>
            <p:cNvSpPr/>
            <p:nvPr/>
          </p:nvSpPr>
          <p:spPr bwMode="auto">
            <a:xfrm>
              <a:off x="701040" y="3215640"/>
              <a:ext cx="502920" cy="205740"/>
            </a:xfrm>
            <a:prstGeom prst="ellipse">
              <a:avLst/>
            </a:prstGeom>
            <a:noFill/>
            <a:ln w="28575"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
          <p:nvSpPr>
            <p:cNvPr id="13" name="Oval 12"/>
            <p:cNvSpPr/>
            <p:nvPr/>
          </p:nvSpPr>
          <p:spPr bwMode="auto">
            <a:xfrm>
              <a:off x="266700" y="3345180"/>
              <a:ext cx="411480" cy="182880"/>
            </a:xfrm>
            <a:prstGeom prst="ellipse">
              <a:avLst/>
            </a:prstGeom>
            <a:noFill/>
            <a:ln w="28575"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
          <p:nvSpPr>
            <p:cNvPr id="14" name="Oval 13"/>
            <p:cNvSpPr/>
            <p:nvPr/>
          </p:nvSpPr>
          <p:spPr bwMode="auto">
            <a:xfrm>
              <a:off x="556260" y="4396740"/>
              <a:ext cx="381000" cy="525780"/>
            </a:xfrm>
            <a:prstGeom prst="ellipse">
              <a:avLst/>
            </a:prstGeom>
            <a:noFill/>
            <a:ln w="28575"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
          <p:nvSpPr>
            <p:cNvPr id="15" name="Oval 14"/>
            <p:cNvSpPr/>
            <p:nvPr/>
          </p:nvSpPr>
          <p:spPr bwMode="auto">
            <a:xfrm>
              <a:off x="434340" y="5021580"/>
              <a:ext cx="762000" cy="289560"/>
            </a:xfrm>
            <a:prstGeom prst="ellipse">
              <a:avLst/>
            </a:prstGeom>
            <a:noFill/>
            <a:ln w="28575"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grpSp>
      <p:graphicFrame>
        <p:nvGraphicFramePr>
          <p:cNvPr id="17" name="Diagram 16"/>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err="1" smtClean="0"/>
              <a:t>Cell</a:t>
            </a:r>
            <a:r>
              <a:rPr lang="de-DE" dirty="0" smtClean="0"/>
              <a:t> Zone </a:t>
            </a:r>
            <a:r>
              <a:rPr lang="de-DE" dirty="0" err="1" smtClean="0"/>
              <a:t>Conditions</a:t>
            </a:r>
            <a:r>
              <a:rPr lang="de-DE" dirty="0" smtClean="0"/>
              <a:t> (3)</a:t>
            </a:r>
            <a:endParaRPr lang="de-DE" dirty="0"/>
          </a:p>
        </p:txBody>
      </p:sp>
      <p:sp>
        <p:nvSpPr>
          <p:cNvPr id="3" name="Content Placeholder 2"/>
          <p:cNvSpPr>
            <a:spLocks noGrp="1"/>
          </p:cNvSpPr>
          <p:nvPr>
            <p:ph idx="1"/>
          </p:nvPr>
        </p:nvSpPr>
        <p:spPr>
          <a:xfrm>
            <a:off x="152400" y="982980"/>
            <a:ext cx="7162800" cy="3124200"/>
          </a:xfrm>
        </p:spPr>
        <p:txBody>
          <a:bodyPr/>
          <a:lstStyle/>
          <a:p>
            <a:pPr>
              <a:lnSpc>
                <a:spcPct val="100000"/>
              </a:lnSpc>
              <a:spcBef>
                <a:spcPts val="0"/>
              </a:spcBef>
            </a:pPr>
            <a:r>
              <a:rPr lang="de-DE" dirty="0" smtClean="0"/>
              <a:t>Select </a:t>
            </a:r>
            <a:r>
              <a:rPr lang="de-DE" i="1" dirty="0" smtClean="0"/>
              <a:t>fluid-blade-</a:t>
            </a:r>
            <a:r>
              <a:rPr lang="de-DE" i="1" dirty="0" err="1" smtClean="0"/>
              <a:t>xneg</a:t>
            </a:r>
            <a:r>
              <a:rPr lang="de-DE" dirty="0" smtClean="0"/>
              <a:t> </a:t>
            </a:r>
            <a:r>
              <a:rPr lang="de-DE" dirty="0" err="1" smtClean="0"/>
              <a:t>and</a:t>
            </a:r>
            <a:r>
              <a:rPr lang="de-DE" dirty="0" smtClean="0"/>
              <a:t> </a:t>
            </a:r>
            <a:r>
              <a:rPr lang="de-DE" dirty="0" err="1" smtClean="0"/>
              <a:t>click</a:t>
            </a:r>
            <a:r>
              <a:rPr lang="de-DE" dirty="0" smtClean="0"/>
              <a:t> </a:t>
            </a:r>
            <a:r>
              <a:rPr lang="de-DE" i="1" dirty="0" smtClean="0"/>
              <a:t>Edit</a:t>
            </a:r>
          </a:p>
          <a:p>
            <a:pPr lvl="1">
              <a:lnSpc>
                <a:spcPct val="100000"/>
              </a:lnSpc>
              <a:spcBef>
                <a:spcPts val="0"/>
              </a:spcBef>
            </a:pPr>
            <a:r>
              <a:rPr lang="en-US" b="0" dirty="0" smtClean="0"/>
              <a:t>Observe </a:t>
            </a:r>
            <a:r>
              <a:rPr lang="en-US" i="1" dirty="0" smtClean="0"/>
              <a:t>air</a:t>
            </a:r>
            <a:r>
              <a:rPr lang="en-US" b="0" dirty="0" smtClean="0"/>
              <a:t> is already selected</a:t>
            </a:r>
          </a:p>
          <a:p>
            <a:pPr lvl="1">
              <a:lnSpc>
                <a:spcPct val="100000"/>
              </a:lnSpc>
              <a:spcBef>
                <a:spcPts val="0"/>
              </a:spcBef>
            </a:pPr>
            <a:r>
              <a:rPr lang="en-US" b="0" dirty="0" smtClean="0"/>
              <a:t>Click </a:t>
            </a:r>
            <a:r>
              <a:rPr lang="en-US" i="1" dirty="0" smtClean="0"/>
              <a:t>Frame Motion</a:t>
            </a:r>
            <a:r>
              <a:rPr lang="en-US" b="0" dirty="0" smtClean="0"/>
              <a:t>, to activate the Moving Reference Frame model</a:t>
            </a:r>
          </a:p>
          <a:p>
            <a:pPr lvl="1">
              <a:lnSpc>
                <a:spcPct val="100000"/>
              </a:lnSpc>
              <a:spcBef>
                <a:spcPts val="0"/>
              </a:spcBef>
            </a:pPr>
            <a:r>
              <a:rPr lang="en-US" b="0" dirty="0" smtClean="0"/>
              <a:t>Set the Rotational-Axis Origin to [-1 0</a:t>
            </a:r>
            <a:r>
              <a:rPr lang="en-US" b="0" dirty="0" smtClean="0"/>
              <a:t>] (see figure on Slide 9)</a:t>
            </a:r>
            <a:endParaRPr lang="en-US" b="0" dirty="0" smtClean="0"/>
          </a:p>
          <a:p>
            <a:pPr lvl="1">
              <a:lnSpc>
                <a:spcPct val="100000"/>
              </a:lnSpc>
              <a:spcBef>
                <a:spcPts val="0"/>
              </a:spcBef>
            </a:pPr>
            <a:r>
              <a:rPr lang="en-GB" b="0" dirty="0" smtClean="0"/>
              <a:t>Set the Rotational Velocity to -2 </a:t>
            </a:r>
            <a:r>
              <a:rPr lang="en-GB" b="0" dirty="0" err="1" smtClean="0"/>
              <a:t>rad</a:t>
            </a:r>
            <a:r>
              <a:rPr lang="en-GB" b="0" dirty="0" smtClean="0"/>
              <a:t>/s  (note negative)</a:t>
            </a:r>
            <a:endParaRPr lang="en-US" b="0" dirty="0" smtClean="0"/>
          </a:p>
          <a:p>
            <a:pPr lvl="1">
              <a:lnSpc>
                <a:spcPct val="100000"/>
              </a:lnSpc>
              <a:spcBef>
                <a:spcPts val="0"/>
              </a:spcBef>
            </a:pPr>
            <a:r>
              <a:rPr lang="en-US" b="0" dirty="0" smtClean="0"/>
              <a:t>Select </a:t>
            </a:r>
            <a:r>
              <a:rPr lang="en-US" i="1" dirty="0" smtClean="0"/>
              <a:t>fluid-rotating-core</a:t>
            </a:r>
            <a:r>
              <a:rPr lang="en-US" b="0" dirty="0" smtClean="0"/>
              <a:t> as </a:t>
            </a:r>
            <a:r>
              <a:rPr lang="en-US" b="0" i="1" dirty="0" smtClean="0"/>
              <a:t>Relative Specification</a:t>
            </a:r>
            <a:r>
              <a:rPr lang="en-US" b="0" dirty="0" smtClean="0"/>
              <a:t> and click </a:t>
            </a:r>
            <a:r>
              <a:rPr lang="en-US" i="1" dirty="0" smtClean="0"/>
              <a:t>OK</a:t>
            </a:r>
          </a:p>
          <a:p>
            <a:pPr lvl="1"/>
            <a:endParaRPr lang="de-DE" i="1" dirty="0"/>
          </a:p>
        </p:txBody>
      </p:sp>
      <p:sp>
        <p:nvSpPr>
          <p:cNvPr id="5" name="TextBox 4"/>
          <p:cNvSpPr txBox="1"/>
          <p:nvPr/>
        </p:nvSpPr>
        <p:spPr>
          <a:xfrm>
            <a:off x="4852268" y="3356389"/>
            <a:ext cx="2495550" cy="1323439"/>
          </a:xfrm>
          <a:prstGeom prst="rect">
            <a:avLst/>
          </a:prstGeom>
          <a:solidFill>
            <a:schemeClr val="bg1">
              <a:lumMod val="95000"/>
            </a:schemeClr>
          </a:solidFill>
          <a:ln>
            <a:solidFill>
              <a:srgbClr val="0070C0"/>
            </a:solidFill>
          </a:ln>
        </p:spPr>
        <p:style>
          <a:lnRef idx="2">
            <a:schemeClr val="dk1"/>
          </a:lnRef>
          <a:fillRef idx="1">
            <a:schemeClr val="lt1"/>
          </a:fillRef>
          <a:effectRef idx="0">
            <a:schemeClr val="dk1"/>
          </a:effectRef>
          <a:fontRef idx="minor">
            <a:schemeClr val="dk1"/>
          </a:fontRef>
        </p:style>
        <p:txBody>
          <a:bodyPr wrap="square" anchor="ctr">
            <a:spAutoFit/>
          </a:bodyPr>
          <a:lstStyle/>
          <a:p>
            <a:pPr eaLnBrk="0" hangingPunct="0">
              <a:defRPr/>
            </a:pPr>
            <a:r>
              <a:rPr lang="en-US" b="0" i="1" dirty="0" smtClean="0">
                <a:solidFill>
                  <a:srgbClr val="0070C0"/>
                </a:solidFill>
              </a:rPr>
              <a:t>This zone is rotating about its own axis, which is 1m away from the global (hub) axis.  The rotation speed is half that of the outer hub.</a:t>
            </a:r>
          </a:p>
        </p:txBody>
      </p:sp>
      <p:grpSp>
        <p:nvGrpSpPr>
          <p:cNvPr id="15" name="Group 14"/>
          <p:cNvGrpSpPr/>
          <p:nvPr/>
        </p:nvGrpSpPr>
        <p:grpSpPr>
          <a:xfrm>
            <a:off x="381000" y="2800350"/>
            <a:ext cx="4152811" cy="3381374"/>
            <a:chOff x="381000" y="2800350"/>
            <a:chExt cx="4152811" cy="3381374"/>
          </a:xfrm>
        </p:grpSpPr>
        <p:pic>
          <p:nvPicPr>
            <p:cNvPr id="1026" name="Picture 2"/>
            <p:cNvPicPr>
              <a:picLocks noChangeAspect="1" noChangeArrowheads="1"/>
            </p:cNvPicPr>
            <p:nvPr/>
          </p:nvPicPr>
          <p:blipFill>
            <a:blip r:embed="rId2" cstate="print"/>
            <a:srcRect/>
            <a:stretch>
              <a:fillRect/>
            </a:stretch>
          </p:blipFill>
          <p:spPr bwMode="auto">
            <a:xfrm>
              <a:off x="414339" y="2800350"/>
              <a:ext cx="4119472" cy="3381374"/>
            </a:xfrm>
            <a:prstGeom prst="rect">
              <a:avLst/>
            </a:prstGeom>
            <a:noFill/>
            <a:ln w="9525">
              <a:noFill/>
              <a:miter lim="800000"/>
              <a:headEnd/>
              <a:tailEnd/>
            </a:ln>
          </p:spPr>
        </p:pic>
        <p:sp>
          <p:nvSpPr>
            <p:cNvPr id="8" name="Oval 7"/>
            <p:cNvSpPr/>
            <p:nvPr/>
          </p:nvSpPr>
          <p:spPr>
            <a:xfrm>
              <a:off x="918713" y="5032363"/>
              <a:ext cx="494581" cy="42556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bwMode="auto">
            <a:xfrm>
              <a:off x="381000" y="3390900"/>
              <a:ext cx="304800" cy="236220"/>
            </a:xfrm>
            <a:prstGeom prst="ellipse">
              <a:avLst/>
            </a:prstGeom>
            <a:noFill/>
            <a:ln w="28575"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
          <p:nvSpPr>
            <p:cNvPr id="12" name="Oval 11"/>
            <p:cNvSpPr/>
            <p:nvPr/>
          </p:nvSpPr>
          <p:spPr bwMode="auto">
            <a:xfrm>
              <a:off x="643890" y="4471035"/>
              <a:ext cx="464820" cy="518160"/>
            </a:xfrm>
            <a:prstGeom prst="ellipse">
              <a:avLst/>
            </a:prstGeom>
            <a:noFill/>
            <a:ln w="28575"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
          <p:nvSpPr>
            <p:cNvPr id="13" name="Oval 12"/>
            <p:cNvSpPr/>
            <p:nvPr/>
          </p:nvSpPr>
          <p:spPr bwMode="auto">
            <a:xfrm>
              <a:off x="1120140" y="4137660"/>
              <a:ext cx="1089660" cy="289560"/>
            </a:xfrm>
            <a:prstGeom prst="ellipse">
              <a:avLst/>
            </a:prstGeom>
            <a:noFill/>
            <a:ln w="28575"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grpSp>
      <p:graphicFrame>
        <p:nvGraphicFramePr>
          <p:cNvPr id="14" name="Diagram 13"/>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spd="med"/>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smtClean="0"/>
              <a:t>Cell Zone Conditions (4)</a:t>
            </a:r>
            <a:endParaRPr lang="de-DE" dirty="0"/>
          </a:p>
        </p:txBody>
      </p:sp>
      <p:sp>
        <p:nvSpPr>
          <p:cNvPr id="3" name="Content Placeholder 2"/>
          <p:cNvSpPr>
            <a:spLocks noGrp="1"/>
          </p:cNvSpPr>
          <p:nvPr>
            <p:ph idx="1"/>
          </p:nvPr>
        </p:nvSpPr>
        <p:spPr>
          <a:xfrm>
            <a:off x="180975" y="935039"/>
            <a:ext cx="8782050" cy="1363100"/>
          </a:xfrm>
        </p:spPr>
        <p:txBody>
          <a:bodyPr/>
          <a:lstStyle/>
          <a:p>
            <a:r>
              <a:rPr lang="de-DE" dirty="0" smtClean="0"/>
              <a:t>Repeat the instructions on the previous Slide for the other 3 blades:</a:t>
            </a:r>
            <a:endParaRPr lang="de-DE" i="1" dirty="0" smtClean="0"/>
          </a:p>
          <a:p>
            <a:pPr lvl="1"/>
            <a:r>
              <a:rPr lang="en-GB" sz="1600" dirty="0" smtClean="0"/>
              <a:t>Zone</a:t>
            </a:r>
            <a:r>
              <a:rPr lang="en-GB" sz="1600" b="0" dirty="0" smtClean="0"/>
              <a:t> fluid-blade-</a:t>
            </a:r>
            <a:r>
              <a:rPr lang="en-GB" sz="1600" b="0" dirty="0" err="1" smtClean="0"/>
              <a:t>xpos</a:t>
            </a:r>
            <a:r>
              <a:rPr lang="en-GB" sz="1600" b="0" dirty="0" smtClean="0"/>
              <a:t> </a:t>
            </a:r>
            <a:r>
              <a:rPr lang="en-GB" sz="1600" dirty="0" smtClean="0"/>
              <a:t>	  Axis  </a:t>
            </a:r>
            <a:r>
              <a:rPr lang="en-GB" sz="1600" b="0" dirty="0" smtClean="0"/>
              <a:t>[1  0]     </a:t>
            </a:r>
            <a:r>
              <a:rPr lang="en-GB" sz="1600" dirty="0" smtClean="0"/>
              <a:t>Speed</a:t>
            </a:r>
            <a:r>
              <a:rPr lang="en-GB" sz="1600" b="0" dirty="0" smtClean="0"/>
              <a:t> -2rad/s    </a:t>
            </a:r>
            <a:r>
              <a:rPr lang="en-GB" sz="1600" dirty="0" smtClean="0"/>
              <a:t>Relative</a:t>
            </a:r>
            <a:r>
              <a:rPr lang="en-GB" sz="1600" b="0" dirty="0" smtClean="0"/>
              <a:t> fluid-rotating-core</a:t>
            </a:r>
          </a:p>
          <a:p>
            <a:pPr lvl="1"/>
            <a:r>
              <a:rPr lang="en-GB" sz="1600" dirty="0" smtClean="0"/>
              <a:t>Zone</a:t>
            </a:r>
            <a:r>
              <a:rPr lang="en-GB" sz="1600" b="0" dirty="0" smtClean="0"/>
              <a:t> fluid-blade-</a:t>
            </a:r>
            <a:r>
              <a:rPr lang="en-GB" sz="1600" b="0" dirty="0" err="1" smtClean="0"/>
              <a:t>yneg</a:t>
            </a:r>
            <a:r>
              <a:rPr lang="en-GB" sz="1600" b="0" dirty="0" smtClean="0"/>
              <a:t> </a:t>
            </a:r>
            <a:r>
              <a:rPr lang="en-GB" sz="1600" dirty="0" smtClean="0"/>
              <a:t>	  Axis  </a:t>
            </a:r>
            <a:r>
              <a:rPr lang="en-GB" sz="1600" b="0" dirty="0" smtClean="0"/>
              <a:t>[0 -1]     </a:t>
            </a:r>
            <a:r>
              <a:rPr lang="en-GB" sz="1600" dirty="0" smtClean="0"/>
              <a:t>Speed</a:t>
            </a:r>
            <a:r>
              <a:rPr lang="en-GB" sz="1600" b="0" dirty="0" smtClean="0"/>
              <a:t> -2rad/s    </a:t>
            </a:r>
            <a:r>
              <a:rPr lang="en-GB" sz="1600" dirty="0" smtClean="0"/>
              <a:t>Relative</a:t>
            </a:r>
            <a:r>
              <a:rPr lang="en-GB" sz="1600" b="0" dirty="0" smtClean="0"/>
              <a:t> fluid-rotating-core</a:t>
            </a:r>
          </a:p>
          <a:p>
            <a:pPr lvl="1"/>
            <a:r>
              <a:rPr lang="en-GB" sz="1600" dirty="0" smtClean="0"/>
              <a:t>Zone</a:t>
            </a:r>
            <a:r>
              <a:rPr lang="en-GB" sz="1600" b="0" dirty="0" smtClean="0"/>
              <a:t> fluid-blade-</a:t>
            </a:r>
            <a:r>
              <a:rPr lang="en-GB" sz="1600" b="0" dirty="0" err="1" smtClean="0"/>
              <a:t>ypos</a:t>
            </a:r>
            <a:r>
              <a:rPr lang="en-GB" sz="1600" dirty="0" smtClean="0"/>
              <a:t>	  Axis  </a:t>
            </a:r>
            <a:r>
              <a:rPr lang="en-GB" sz="1600" b="0" dirty="0" smtClean="0"/>
              <a:t>[0  1]     </a:t>
            </a:r>
            <a:r>
              <a:rPr lang="en-GB" sz="1600" dirty="0" smtClean="0"/>
              <a:t>Speed</a:t>
            </a:r>
            <a:r>
              <a:rPr lang="en-GB" sz="1600" b="0" dirty="0" smtClean="0"/>
              <a:t> -2rad/s    </a:t>
            </a:r>
            <a:r>
              <a:rPr lang="en-GB" sz="1600" dirty="0" smtClean="0"/>
              <a:t>Relative</a:t>
            </a:r>
            <a:r>
              <a:rPr lang="en-GB" sz="1600" b="0" dirty="0" smtClean="0"/>
              <a:t> fluid-rotating-core</a:t>
            </a:r>
            <a:endParaRPr lang="en-US" sz="1600" b="0" dirty="0" smtClean="0"/>
          </a:p>
          <a:p>
            <a:pPr lvl="1"/>
            <a:endParaRPr lang="en-US" sz="1600" b="0" dirty="0" smtClean="0"/>
          </a:p>
          <a:p>
            <a:pPr lvl="1"/>
            <a:endParaRPr lang="en-US" b="0" dirty="0" smtClean="0"/>
          </a:p>
          <a:p>
            <a:pPr lvl="1"/>
            <a:endParaRPr lang="de-DE" i="1" dirty="0"/>
          </a:p>
        </p:txBody>
      </p:sp>
      <p:grpSp>
        <p:nvGrpSpPr>
          <p:cNvPr id="16" name="Group 15"/>
          <p:cNvGrpSpPr/>
          <p:nvPr/>
        </p:nvGrpSpPr>
        <p:grpSpPr>
          <a:xfrm>
            <a:off x="266700" y="2752724"/>
            <a:ext cx="4059979" cy="3305175"/>
            <a:chOff x="266700" y="2752724"/>
            <a:chExt cx="4059979" cy="3305175"/>
          </a:xfrm>
        </p:grpSpPr>
        <p:pic>
          <p:nvPicPr>
            <p:cNvPr id="2050" name="Picture 2"/>
            <p:cNvPicPr>
              <a:picLocks noChangeAspect="1" noChangeArrowheads="1"/>
            </p:cNvPicPr>
            <p:nvPr/>
          </p:nvPicPr>
          <p:blipFill>
            <a:blip r:embed="rId2" cstate="print"/>
            <a:srcRect/>
            <a:stretch>
              <a:fillRect/>
            </a:stretch>
          </p:blipFill>
          <p:spPr bwMode="auto">
            <a:xfrm>
              <a:off x="300039" y="2752724"/>
              <a:ext cx="4026640" cy="3305175"/>
            </a:xfrm>
            <a:prstGeom prst="rect">
              <a:avLst/>
            </a:prstGeom>
            <a:noFill/>
            <a:ln w="9525">
              <a:noFill/>
              <a:miter lim="800000"/>
              <a:headEnd/>
              <a:tailEnd/>
            </a:ln>
          </p:spPr>
        </p:pic>
        <p:sp>
          <p:nvSpPr>
            <p:cNvPr id="7" name="Oval 6"/>
            <p:cNvSpPr/>
            <p:nvPr/>
          </p:nvSpPr>
          <p:spPr>
            <a:xfrm>
              <a:off x="548640" y="4434840"/>
              <a:ext cx="358140" cy="45314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861060" y="4998721"/>
              <a:ext cx="251460" cy="25908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1043574" y="4013196"/>
              <a:ext cx="1432926" cy="34793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1024403" y="4422845"/>
              <a:ext cx="1708030" cy="523220"/>
            </a:xfrm>
            <a:prstGeom prst="rect">
              <a:avLst/>
            </a:prstGeom>
            <a:solidFill>
              <a:schemeClr val="bg1"/>
            </a:solidFill>
          </p:spPr>
          <p:txBody>
            <a:bodyPr wrap="square" rtlCol="0">
              <a:spAutoFit/>
            </a:bodyPr>
            <a:lstStyle/>
            <a:p>
              <a:r>
                <a:rPr lang="en-GB" sz="1400" b="0" dirty="0" smtClean="0"/>
                <a:t>Axis is different for each zone</a:t>
              </a:r>
              <a:endParaRPr lang="en-US" sz="1400" b="0" dirty="0"/>
            </a:p>
          </p:txBody>
        </p:sp>
        <p:sp>
          <p:nvSpPr>
            <p:cNvPr id="13" name="Oval 12"/>
            <p:cNvSpPr/>
            <p:nvPr/>
          </p:nvSpPr>
          <p:spPr bwMode="auto">
            <a:xfrm>
              <a:off x="266700" y="3337560"/>
              <a:ext cx="236220" cy="190500"/>
            </a:xfrm>
            <a:prstGeom prst="ellipse">
              <a:avLst/>
            </a:prstGeom>
            <a:noFill/>
            <a:ln w="28575"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grpSp>
      <p:sp>
        <p:nvSpPr>
          <p:cNvPr id="15" name="TextBox 14"/>
          <p:cNvSpPr txBox="1"/>
          <p:nvPr/>
        </p:nvSpPr>
        <p:spPr>
          <a:xfrm>
            <a:off x="4852268" y="3765866"/>
            <a:ext cx="3339232" cy="1077218"/>
          </a:xfrm>
          <a:prstGeom prst="rect">
            <a:avLst/>
          </a:prstGeom>
          <a:solidFill>
            <a:schemeClr val="bg1">
              <a:lumMod val="95000"/>
            </a:schemeClr>
          </a:solidFill>
          <a:ln>
            <a:solidFill>
              <a:srgbClr val="0070C0"/>
            </a:solidFill>
          </a:ln>
        </p:spPr>
        <p:style>
          <a:lnRef idx="2">
            <a:schemeClr val="dk1"/>
          </a:lnRef>
          <a:fillRef idx="1">
            <a:schemeClr val="lt1"/>
          </a:fillRef>
          <a:effectRef idx="0">
            <a:schemeClr val="dk1"/>
          </a:effectRef>
          <a:fontRef idx="minor">
            <a:schemeClr val="dk1"/>
          </a:fontRef>
        </p:style>
        <p:txBody>
          <a:bodyPr wrap="square" anchor="ctr">
            <a:spAutoFit/>
          </a:bodyPr>
          <a:lstStyle/>
          <a:p>
            <a:pPr eaLnBrk="0" hangingPunct="0">
              <a:defRPr/>
            </a:pPr>
            <a:r>
              <a:rPr lang="en-US" b="0" i="1" dirty="0" smtClean="0">
                <a:solidFill>
                  <a:srgbClr val="0070C0"/>
                </a:solidFill>
              </a:rPr>
              <a:t>It is worth taking a moment to check back through all the cell zones just defined to make sure the settings are correct.</a:t>
            </a:r>
          </a:p>
        </p:txBody>
      </p:sp>
      <p:graphicFrame>
        <p:nvGraphicFramePr>
          <p:cNvPr id="14" name="Diagram 13"/>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spd="med"/>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err="1" smtClean="0"/>
              <a:t>Boundary</a:t>
            </a:r>
            <a:r>
              <a:rPr lang="de-DE" dirty="0" smtClean="0"/>
              <a:t> </a:t>
            </a:r>
            <a:r>
              <a:rPr lang="de-DE" dirty="0" err="1" smtClean="0"/>
              <a:t>Conditions</a:t>
            </a:r>
            <a:r>
              <a:rPr lang="de-DE" dirty="0" smtClean="0"/>
              <a:t> (1)</a:t>
            </a:r>
            <a:endParaRPr lang="de-DE" dirty="0"/>
          </a:p>
        </p:txBody>
      </p:sp>
      <p:sp>
        <p:nvSpPr>
          <p:cNvPr id="3" name="Content Placeholder 2"/>
          <p:cNvSpPr>
            <a:spLocks noGrp="1"/>
          </p:cNvSpPr>
          <p:nvPr>
            <p:ph idx="1"/>
          </p:nvPr>
        </p:nvSpPr>
        <p:spPr>
          <a:xfrm>
            <a:off x="259080" y="998220"/>
            <a:ext cx="8580120" cy="3124200"/>
          </a:xfrm>
        </p:spPr>
        <p:txBody>
          <a:bodyPr/>
          <a:lstStyle/>
          <a:p>
            <a:pPr>
              <a:lnSpc>
                <a:spcPct val="100000"/>
              </a:lnSpc>
              <a:spcBef>
                <a:spcPts val="0"/>
              </a:spcBef>
            </a:pPr>
            <a:r>
              <a:rPr lang="de-DE" dirty="0" smtClean="0"/>
              <a:t>Under </a:t>
            </a:r>
            <a:r>
              <a:rPr lang="de-DE" dirty="0" smtClean="0"/>
              <a:t>Solution </a:t>
            </a:r>
            <a:r>
              <a:rPr lang="de-DE" dirty="0" smtClean="0"/>
              <a:t>Setup &gt; Boundary Conditions</a:t>
            </a:r>
          </a:p>
          <a:p>
            <a:pPr lvl="1">
              <a:lnSpc>
                <a:spcPct val="100000"/>
              </a:lnSpc>
              <a:spcBef>
                <a:spcPts val="0"/>
              </a:spcBef>
            </a:pPr>
            <a:r>
              <a:rPr lang="de-DE" dirty="0" smtClean="0"/>
              <a:t>vel-inlet-wind</a:t>
            </a:r>
            <a:endParaRPr lang="de-DE" dirty="0" smtClean="0"/>
          </a:p>
          <a:p>
            <a:pPr lvl="2">
              <a:lnSpc>
                <a:spcPct val="100000"/>
              </a:lnSpc>
              <a:spcBef>
                <a:spcPts val="0"/>
              </a:spcBef>
            </a:pPr>
            <a:r>
              <a:rPr lang="de-DE" b="0" dirty="0" smtClean="0"/>
              <a:t>Select </a:t>
            </a:r>
            <a:r>
              <a:rPr lang="de-DE" i="1" dirty="0" smtClean="0"/>
              <a:t>vel-inlet-wind</a:t>
            </a:r>
            <a:r>
              <a:rPr lang="de-DE" b="0" dirty="0" smtClean="0"/>
              <a:t>, click </a:t>
            </a:r>
            <a:r>
              <a:rPr lang="de-DE" i="1" dirty="0" smtClean="0"/>
              <a:t>Edit </a:t>
            </a:r>
            <a:r>
              <a:rPr lang="de-DE" b="0" dirty="0" smtClean="0"/>
              <a:t>and set </a:t>
            </a:r>
            <a:r>
              <a:rPr lang="de-DE" dirty="0" smtClean="0"/>
              <a:t>10</a:t>
            </a:r>
            <a:r>
              <a:rPr lang="de-DE" i="1" dirty="0" smtClean="0"/>
              <a:t> m/s </a:t>
            </a:r>
            <a:r>
              <a:rPr lang="de-DE" b="0" dirty="0" smtClean="0"/>
              <a:t>as </a:t>
            </a:r>
            <a:r>
              <a:rPr lang="de-DE" b="0" i="1" dirty="0" smtClean="0"/>
              <a:t>Velocity Magnitude</a:t>
            </a:r>
          </a:p>
          <a:p>
            <a:pPr lvl="2">
              <a:lnSpc>
                <a:spcPct val="100000"/>
              </a:lnSpc>
              <a:spcBef>
                <a:spcPts val="0"/>
              </a:spcBef>
            </a:pPr>
            <a:r>
              <a:rPr lang="de-DE" b="0" dirty="0" err="1" smtClean="0"/>
              <a:t>Choose</a:t>
            </a:r>
            <a:r>
              <a:rPr lang="de-DE" b="0" dirty="0" smtClean="0"/>
              <a:t> </a:t>
            </a:r>
            <a:r>
              <a:rPr lang="de-DE" i="1" dirty="0" err="1" smtClean="0"/>
              <a:t>Intensity</a:t>
            </a:r>
            <a:r>
              <a:rPr lang="de-DE" i="1" dirty="0" smtClean="0"/>
              <a:t> </a:t>
            </a:r>
            <a:r>
              <a:rPr lang="de-DE" i="1" dirty="0" err="1" smtClean="0"/>
              <a:t>and</a:t>
            </a:r>
            <a:r>
              <a:rPr lang="de-DE" i="1" dirty="0" smtClean="0"/>
              <a:t> </a:t>
            </a:r>
            <a:r>
              <a:rPr lang="de-DE" i="1" dirty="0" err="1" smtClean="0"/>
              <a:t>Length</a:t>
            </a:r>
            <a:r>
              <a:rPr lang="de-DE" i="1" dirty="0" smtClean="0"/>
              <a:t> </a:t>
            </a:r>
            <a:r>
              <a:rPr lang="de-DE" i="1" dirty="0" err="1" smtClean="0"/>
              <a:t>Scale</a:t>
            </a:r>
            <a:r>
              <a:rPr lang="de-DE" b="0" dirty="0" smtClean="0"/>
              <a:t> </a:t>
            </a:r>
            <a:r>
              <a:rPr lang="de-DE" b="0" dirty="0" err="1" smtClean="0"/>
              <a:t>under</a:t>
            </a:r>
            <a:r>
              <a:rPr lang="de-DE" b="0" dirty="0" smtClean="0"/>
              <a:t> </a:t>
            </a:r>
            <a:r>
              <a:rPr lang="de-DE" b="0" i="1" dirty="0" err="1" smtClean="0"/>
              <a:t>Turbulence</a:t>
            </a:r>
            <a:endParaRPr lang="de-DE" b="0" i="1" dirty="0" smtClean="0"/>
          </a:p>
          <a:p>
            <a:pPr lvl="2">
              <a:lnSpc>
                <a:spcPct val="100000"/>
              </a:lnSpc>
              <a:spcBef>
                <a:spcPts val="0"/>
              </a:spcBef>
            </a:pPr>
            <a:r>
              <a:rPr lang="de-DE" b="0" dirty="0" smtClean="0"/>
              <a:t>Set </a:t>
            </a:r>
            <a:r>
              <a:rPr lang="de-DE" b="0" i="1" dirty="0" smtClean="0"/>
              <a:t>Turbulent </a:t>
            </a:r>
            <a:r>
              <a:rPr lang="de-DE" b="0" i="1" dirty="0" smtClean="0"/>
              <a:t>Intensity</a:t>
            </a:r>
            <a:r>
              <a:rPr lang="de-DE" b="0" dirty="0" smtClean="0"/>
              <a:t> to </a:t>
            </a:r>
            <a:r>
              <a:rPr lang="de-DE" i="1" dirty="0" smtClean="0"/>
              <a:t>5 %</a:t>
            </a:r>
            <a:r>
              <a:rPr lang="de-DE" b="0" dirty="0" smtClean="0"/>
              <a:t> and </a:t>
            </a:r>
            <a:r>
              <a:rPr lang="de-DE" b="0" i="1" dirty="0" smtClean="0"/>
              <a:t>Turbulent Length Scale</a:t>
            </a:r>
            <a:r>
              <a:rPr lang="de-DE" b="0" dirty="0" smtClean="0"/>
              <a:t> to </a:t>
            </a:r>
            <a:r>
              <a:rPr lang="de-DE" i="1" dirty="0" smtClean="0"/>
              <a:t>1 m</a:t>
            </a:r>
            <a:r>
              <a:rPr lang="en-US" b="0" dirty="0" smtClean="0"/>
              <a:t> and click </a:t>
            </a:r>
            <a:r>
              <a:rPr lang="en-US" i="1" dirty="0" smtClean="0"/>
              <a:t>OK</a:t>
            </a:r>
            <a:endParaRPr lang="de-DE" i="1" dirty="0" smtClean="0"/>
          </a:p>
          <a:p>
            <a:pPr lvl="1">
              <a:lnSpc>
                <a:spcPct val="100000"/>
              </a:lnSpc>
              <a:spcBef>
                <a:spcPts val="0"/>
              </a:spcBef>
            </a:pPr>
            <a:r>
              <a:rPr lang="de-DE" dirty="0" smtClean="0"/>
              <a:t>pressure-outlet-wind</a:t>
            </a:r>
            <a:endParaRPr lang="de-DE" dirty="0" smtClean="0"/>
          </a:p>
          <a:p>
            <a:pPr lvl="2">
              <a:lnSpc>
                <a:spcPct val="100000"/>
              </a:lnSpc>
              <a:spcBef>
                <a:spcPts val="0"/>
              </a:spcBef>
            </a:pPr>
            <a:r>
              <a:rPr lang="de-DE" b="0" dirty="0" smtClean="0"/>
              <a:t>Select </a:t>
            </a:r>
            <a:r>
              <a:rPr lang="de-DE" i="1" dirty="0" smtClean="0"/>
              <a:t>pressure-outlet-wind</a:t>
            </a:r>
            <a:r>
              <a:rPr lang="de-DE" b="0" dirty="0" smtClean="0"/>
              <a:t>, click </a:t>
            </a:r>
            <a:r>
              <a:rPr lang="de-DE" i="1" dirty="0" smtClean="0"/>
              <a:t>Edit</a:t>
            </a:r>
            <a:r>
              <a:rPr lang="de-DE" b="0" dirty="0" smtClean="0"/>
              <a:t> and set </a:t>
            </a:r>
            <a:r>
              <a:rPr lang="de-DE" i="1" dirty="0" smtClean="0"/>
              <a:t>0 Pa</a:t>
            </a:r>
            <a:r>
              <a:rPr lang="de-DE" b="0" dirty="0" smtClean="0"/>
              <a:t> as </a:t>
            </a:r>
            <a:r>
              <a:rPr lang="de-DE" b="0" i="1" dirty="0" smtClean="0"/>
              <a:t>Gauge Pressure</a:t>
            </a:r>
          </a:p>
          <a:p>
            <a:pPr lvl="2">
              <a:lnSpc>
                <a:spcPct val="100000"/>
              </a:lnSpc>
              <a:spcBef>
                <a:spcPts val="0"/>
              </a:spcBef>
            </a:pPr>
            <a:r>
              <a:rPr lang="de-DE" b="0" dirty="0" err="1" smtClean="0"/>
              <a:t>Choose</a:t>
            </a:r>
            <a:r>
              <a:rPr lang="de-DE" b="0" dirty="0" smtClean="0"/>
              <a:t> </a:t>
            </a:r>
            <a:r>
              <a:rPr lang="de-DE" i="1" dirty="0" err="1" smtClean="0"/>
              <a:t>Intensity</a:t>
            </a:r>
            <a:r>
              <a:rPr lang="de-DE" i="1" dirty="0" smtClean="0"/>
              <a:t> </a:t>
            </a:r>
            <a:r>
              <a:rPr lang="de-DE" i="1" dirty="0" err="1" smtClean="0"/>
              <a:t>and</a:t>
            </a:r>
            <a:r>
              <a:rPr lang="de-DE" i="1" dirty="0" smtClean="0"/>
              <a:t> </a:t>
            </a:r>
            <a:r>
              <a:rPr lang="de-DE" i="1" dirty="0" err="1" smtClean="0"/>
              <a:t>Length</a:t>
            </a:r>
            <a:r>
              <a:rPr lang="de-DE" i="1" dirty="0" smtClean="0"/>
              <a:t> </a:t>
            </a:r>
            <a:r>
              <a:rPr lang="de-DE" i="1" dirty="0" err="1" smtClean="0"/>
              <a:t>Scale</a:t>
            </a:r>
            <a:r>
              <a:rPr lang="de-DE" b="0" dirty="0" smtClean="0"/>
              <a:t> </a:t>
            </a:r>
            <a:r>
              <a:rPr lang="de-DE" b="0" dirty="0" err="1" smtClean="0"/>
              <a:t>under</a:t>
            </a:r>
            <a:r>
              <a:rPr lang="de-DE" b="0" dirty="0" smtClean="0"/>
              <a:t> </a:t>
            </a:r>
            <a:r>
              <a:rPr lang="de-DE" b="0" i="1" dirty="0" err="1" smtClean="0"/>
              <a:t>Turbulence</a:t>
            </a:r>
            <a:endParaRPr lang="de-DE" b="0" i="1" dirty="0" smtClean="0"/>
          </a:p>
          <a:p>
            <a:pPr lvl="2">
              <a:lnSpc>
                <a:spcPct val="100000"/>
              </a:lnSpc>
              <a:spcBef>
                <a:spcPts val="0"/>
              </a:spcBef>
            </a:pPr>
            <a:r>
              <a:rPr lang="de-DE" b="0" dirty="0" smtClean="0"/>
              <a:t>Set </a:t>
            </a:r>
            <a:r>
              <a:rPr lang="de-DE" b="0" i="1" dirty="0" err="1" smtClean="0"/>
              <a:t>Turbulence</a:t>
            </a:r>
            <a:r>
              <a:rPr lang="de-DE" b="0" i="1" dirty="0" smtClean="0"/>
              <a:t> </a:t>
            </a:r>
            <a:r>
              <a:rPr lang="de-DE" b="0" i="1" dirty="0" err="1" smtClean="0"/>
              <a:t>Intensity</a:t>
            </a:r>
            <a:r>
              <a:rPr lang="de-DE" b="0" dirty="0" smtClean="0"/>
              <a:t> </a:t>
            </a:r>
            <a:r>
              <a:rPr lang="de-DE" b="0" dirty="0" err="1" smtClean="0"/>
              <a:t>to</a:t>
            </a:r>
            <a:r>
              <a:rPr lang="de-DE" b="0" dirty="0" smtClean="0"/>
              <a:t> </a:t>
            </a:r>
            <a:r>
              <a:rPr lang="de-DE" i="1" dirty="0" smtClean="0"/>
              <a:t>5 %</a:t>
            </a:r>
            <a:r>
              <a:rPr lang="de-DE" b="0" dirty="0" smtClean="0"/>
              <a:t> </a:t>
            </a:r>
            <a:r>
              <a:rPr lang="de-DE" b="0" dirty="0" err="1" smtClean="0"/>
              <a:t>and</a:t>
            </a:r>
            <a:r>
              <a:rPr lang="de-DE" b="0" dirty="0" smtClean="0"/>
              <a:t> </a:t>
            </a:r>
            <a:r>
              <a:rPr lang="de-DE" b="0" i="1" dirty="0" smtClean="0"/>
              <a:t>Turbulent </a:t>
            </a:r>
            <a:r>
              <a:rPr lang="de-DE" b="0" i="1" dirty="0" err="1" smtClean="0"/>
              <a:t>Length</a:t>
            </a:r>
            <a:r>
              <a:rPr lang="de-DE" b="0" i="1" dirty="0" smtClean="0"/>
              <a:t> </a:t>
            </a:r>
            <a:r>
              <a:rPr lang="de-DE" b="0" i="1" dirty="0" err="1" smtClean="0"/>
              <a:t>Scale</a:t>
            </a:r>
            <a:r>
              <a:rPr lang="de-DE" b="0" dirty="0" smtClean="0"/>
              <a:t> </a:t>
            </a:r>
            <a:r>
              <a:rPr lang="de-DE" b="0" dirty="0" err="1" smtClean="0"/>
              <a:t>to</a:t>
            </a:r>
            <a:r>
              <a:rPr lang="de-DE" b="0" dirty="0" smtClean="0"/>
              <a:t> </a:t>
            </a:r>
            <a:r>
              <a:rPr lang="de-DE" i="1" dirty="0" smtClean="0"/>
              <a:t>1 m</a:t>
            </a:r>
            <a:r>
              <a:rPr lang="en-US" b="0" dirty="0" smtClean="0"/>
              <a:t> and click </a:t>
            </a:r>
            <a:r>
              <a:rPr lang="en-US" i="1" dirty="0" smtClean="0"/>
              <a:t>OK</a:t>
            </a:r>
            <a:endParaRPr lang="de-DE" b="0" dirty="0" smtClean="0"/>
          </a:p>
        </p:txBody>
      </p:sp>
      <p:grpSp>
        <p:nvGrpSpPr>
          <p:cNvPr id="12" name="Group 11"/>
          <p:cNvGrpSpPr/>
          <p:nvPr/>
        </p:nvGrpSpPr>
        <p:grpSpPr>
          <a:xfrm>
            <a:off x="592455" y="3581400"/>
            <a:ext cx="3340623" cy="2452688"/>
            <a:chOff x="592455" y="3581400"/>
            <a:chExt cx="3340623" cy="2452688"/>
          </a:xfrm>
        </p:grpSpPr>
        <p:pic>
          <p:nvPicPr>
            <p:cNvPr id="9218" name="Picture 2"/>
            <p:cNvPicPr>
              <a:picLocks noChangeAspect="1" noChangeArrowheads="1"/>
            </p:cNvPicPr>
            <p:nvPr/>
          </p:nvPicPr>
          <p:blipFill>
            <a:blip r:embed="rId2" cstate="print"/>
            <a:srcRect/>
            <a:stretch>
              <a:fillRect/>
            </a:stretch>
          </p:blipFill>
          <p:spPr bwMode="auto">
            <a:xfrm>
              <a:off x="592455" y="3581400"/>
              <a:ext cx="3340623" cy="2452688"/>
            </a:xfrm>
            <a:prstGeom prst="rect">
              <a:avLst/>
            </a:prstGeom>
            <a:noFill/>
            <a:ln w="9525">
              <a:noFill/>
              <a:miter lim="800000"/>
              <a:headEnd/>
              <a:tailEnd/>
            </a:ln>
          </p:spPr>
        </p:pic>
        <p:sp>
          <p:nvSpPr>
            <p:cNvPr id="9" name="Oval 8"/>
            <p:cNvSpPr/>
            <p:nvPr/>
          </p:nvSpPr>
          <p:spPr bwMode="auto">
            <a:xfrm>
              <a:off x="1836420" y="4541520"/>
              <a:ext cx="472440" cy="274320"/>
            </a:xfrm>
            <a:prstGeom prst="ellipse">
              <a:avLst/>
            </a:prstGeom>
            <a:noFill/>
            <a:ln w="28575"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
          <p:nvSpPr>
            <p:cNvPr id="10" name="Oval 9"/>
            <p:cNvSpPr/>
            <p:nvPr/>
          </p:nvSpPr>
          <p:spPr bwMode="auto">
            <a:xfrm>
              <a:off x="2796540" y="5288280"/>
              <a:ext cx="289560" cy="365760"/>
            </a:xfrm>
            <a:prstGeom prst="ellipse">
              <a:avLst/>
            </a:prstGeom>
            <a:noFill/>
            <a:ln w="28575"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
          <p:nvSpPr>
            <p:cNvPr id="11" name="Oval 10"/>
            <p:cNvSpPr/>
            <p:nvPr/>
          </p:nvSpPr>
          <p:spPr bwMode="auto">
            <a:xfrm>
              <a:off x="1790700" y="5044440"/>
              <a:ext cx="1104900" cy="312420"/>
            </a:xfrm>
            <a:prstGeom prst="ellipse">
              <a:avLst/>
            </a:prstGeom>
            <a:noFill/>
            <a:ln w="28575"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grpSp>
      <p:grpSp>
        <p:nvGrpSpPr>
          <p:cNvPr id="15" name="Group 14"/>
          <p:cNvGrpSpPr/>
          <p:nvPr/>
        </p:nvGrpSpPr>
        <p:grpSpPr>
          <a:xfrm>
            <a:off x="4945380" y="3569998"/>
            <a:ext cx="3478530" cy="2482768"/>
            <a:chOff x="4945380" y="3569998"/>
            <a:chExt cx="3478530" cy="2482768"/>
          </a:xfrm>
        </p:grpSpPr>
        <p:pic>
          <p:nvPicPr>
            <p:cNvPr id="9219" name="Picture 3"/>
            <p:cNvPicPr>
              <a:picLocks noChangeAspect="1" noChangeArrowheads="1"/>
            </p:cNvPicPr>
            <p:nvPr/>
          </p:nvPicPr>
          <p:blipFill>
            <a:blip r:embed="rId3" cstate="print"/>
            <a:srcRect/>
            <a:stretch>
              <a:fillRect/>
            </a:stretch>
          </p:blipFill>
          <p:spPr bwMode="auto">
            <a:xfrm>
              <a:off x="4945380" y="3569998"/>
              <a:ext cx="3478530" cy="2482768"/>
            </a:xfrm>
            <a:prstGeom prst="rect">
              <a:avLst/>
            </a:prstGeom>
            <a:noFill/>
            <a:ln w="9525">
              <a:noFill/>
              <a:miter lim="800000"/>
              <a:headEnd/>
              <a:tailEnd/>
            </a:ln>
          </p:spPr>
        </p:pic>
        <p:sp>
          <p:nvSpPr>
            <p:cNvPr id="13" name="Oval 12"/>
            <p:cNvSpPr/>
            <p:nvPr/>
          </p:nvSpPr>
          <p:spPr bwMode="auto">
            <a:xfrm>
              <a:off x="6202680" y="5006340"/>
              <a:ext cx="1082040" cy="266700"/>
            </a:xfrm>
            <a:prstGeom prst="ellipse">
              <a:avLst/>
            </a:prstGeom>
            <a:noFill/>
            <a:ln w="28575"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
          <p:nvSpPr>
            <p:cNvPr id="14" name="Oval 13"/>
            <p:cNvSpPr/>
            <p:nvPr/>
          </p:nvSpPr>
          <p:spPr bwMode="auto">
            <a:xfrm>
              <a:off x="7200900" y="5234940"/>
              <a:ext cx="297180" cy="381000"/>
            </a:xfrm>
            <a:prstGeom prst="ellipse">
              <a:avLst/>
            </a:prstGeom>
            <a:noFill/>
            <a:ln w="28575"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grpSp>
      <p:graphicFrame>
        <p:nvGraphicFramePr>
          <p:cNvPr id="16" name="Diagram 15"/>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ransition spd="med"/>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err="1" smtClean="0"/>
              <a:t>Boundary</a:t>
            </a:r>
            <a:r>
              <a:rPr lang="de-DE" dirty="0" smtClean="0"/>
              <a:t> </a:t>
            </a:r>
            <a:r>
              <a:rPr lang="de-DE" dirty="0" err="1" smtClean="0"/>
              <a:t>Conditions</a:t>
            </a:r>
            <a:r>
              <a:rPr lang="de-DE" dirty="0" smtClean="0"/>
              <a:t> (2)</a:t>
            </a:r>
            <a:endParaRPr lang="de-DE" dirty="0"/>
          </a:p>
        </p:txBody>
      </p:sp>
      <p:sp>
        <p:nvSpPr>
          <p:cNvPr id="3" name="Content Placeholder 2"/>
          <p:cNvSpPr>
            <a:spLocks noGrp="1"/>
          </p:cNvSpPr>
          <p:nvPr>
            <p:ph idx="1"/>
          </p:nvPr>
        </p:nvSpPr>
        <p:spPr>
          <a:xfrm>
            <a:off x="236220" y="960120"/>
            <a:ext cx="8618220" cy="3124200"/>
          </a:xfrm>
        </p:spPr>
        <p:txBody>
          <a:bodyPr/>
          <a:lstStyle/>
          <a:p>
            <a:pPr>
              <a:lnSpc>
                <a:spcPct val="100000"/>
              </a:lnSpc>
              <a:spcBef>
                <a:spcPts val="0"/>
              </a:spcBef>
            </a:pPr>
            <a:r>
              <a:rPr lang="de-DE" dirty="0" smtClean="0"/>
              <a:t>Under </a:t>
            </a:r>
            <a:r>
              <a:rPr lang="de-DE" dirty="0" smtClean="0"/>
              <a:t>Solution </a:t>
            </a:r>
            <a:r>
              <a:rPr lang="de-DE" dirty="0" smtClean="0"/>
              <a:t>Setup &gt; Boundary Conditions</a:t>
            </a:r>
          </a:p>
          <a:p>
            <a:pPr lvl="1">
              <a:lnSpc>
                <a:spcPct val="100000"/>
              </a:lnSpc>
              <a:spcBef>
                <a:spcPts val="0"/>
              </a:spcBef>
            </a:pPr>
            <a:r>
              <a:rPr lang="de-DE" dirty="0" smtClean="0"/>
              <a:t>Rotating wall</a:t>
            </a:r>
          </a:p>
          <a:p>
            <a:pPr lvl="2">
              <a:lnSpc>
                <a:spcPct val="100000"/>
              </a:lnSpc>
              <a:spcBef>
                <a:spcPts val="0"/>
              </a:spcBef>
            </a:pPr>
            <a:r>
              <a:rPr lang="de-DE" b="0" dirty="0" smtClean="0"/>
              <a:t>Select </a:t>
            </a:r>
            <a:r>
              <a:rPr lang="de-DE" i="1" dirty="0" smtClean="0"/>
              <a:t>wall-blade-xneg</a:t>
            </a:r>
            <a:r>
              <a:rPr lang="de-DE" b="0" dirty="0" smtClean="0"/>
              <a:t> then Edit</a:t>
            </a:r>
          </a:p>
          <a:p>
            <a:pPr lvl="2">
              <a:lnSpc>
                <a:spcPct val="100000"/>
              </a:lnSpc>
              <a:spcBef>
                <a:spcPts val="0"/>
              </a:spcBef>
            </a:pPr>
            <a:r>
              <a:rPr lang="de-DE" b="0" dirty="0" smtClean="0"/>
              <a:t>select </a:t>
            </a:r>
            <a:r>
              <a:rPr lang="de-DE" i="1" dirty="0" smtClean="0"/>
              <a:t>Moving Wall</a:t>
            </a:r>
            <a:r>
              <a:rPr lang="de-DE" b="0" dirty="0" smtClean="0"/>
              <a:t> under </a:t>
            </a:r>
            <a:r>
              <a:rPr lang="de-DE" b="0" i="1" dirty="0" smtClean="0"/>
              <a:t>Wall Motion</a:t>
            </a:r>
            <a:endParaRPr lang="de-DE" i="1" dirty="0" smtClean="0"/>
          </a:p>
          <a:p>
            <a:pPr lvl="2">
              <a:lnSpc>
                <a:spcPct val="100000"/>
              </a:lnSpc>
              <a:spcBef>
                <a:spcPts val="0"/>
              </a:spcBef>
            </a:pPr>
            <a:r>
              <a:rPr lang="de-DE" b="0" dirty="0" smtClean="0"/>
              <a:t>Select </a:t>
            </a:r>
            <a:r>
              <a:rPr lang="de-DE" i="1" dirty="0" smtClean="0"/>
              <a:t>Rotational</a:t>
            </a:r>
            <a:r>
              <a:rPr lang="de-DE" b="0" dirty="0" smtClean="0"/>
              <a:t> under </a:t>
            </a:r>
            <a:r>
              <a:rPr lang="de-DE" b="0" i="1" dirty="0" smtClean="0"/>
              <a:t>Motion</a:t>
            </a:r>
            <a:r>
              <a:rPr lang="de-DE" b="0" dirty="0" smtClean="0"/>
              <a:t> and retain </a:t>
            </a:r>
            <a:r>
              <a:rPr lang="de-DE" i="1" dirty="0" smtClean="0"/>
              <a:t>0 rad/s</a:t>
            </a:r>
            <a:r>
              <a:rPr lang="de-DE" b="0" dirty="0" smtClean="0"/>
              <a:t> as </a:t>
            </a:r>
            <a:r>
              <a:rPr lang="de-DE" b="0" i="1" dirty="0" smtClean="0"/>
              <a:t>Speed relative to cell zone</a:t>
            </a:r>
          </a:p>
        </p:txBody>
      </p:sp>
      <p:sp>
        <p:nvSpPr>
          <p:cNvPr id="9" name="TextBox 8"/>
          <p:cNvSpPr txBox="1"/>
          <p:nvPr/>
        </p:nvSpPr>
        <p:spPr>
          <a:xfrm>
            <a:off x="4785360" y="2934122"/>
            <a:ext cx="3699613" cy="2800767"/>
          </a:xfrm>
          <a:prstGeom prst="rect">
            <a:avLst/>
          </a:prstGeom>
          <a:solidFill>
            <a:schemeClr val="bg1">
              <a:lumMod val="95000"/>
            </a:schemeClr>
          </a:solidFill>
          <a:ln>
            <a:solidFill>
              <a:srgbClr val="0070C0"/>
            </a:solidFill>
          </a:ln>
        </p:spPr>
        <p:style>
          <a:lnRef idx="2">
            <a:schemeClr val="dk1"/>
          </a:lnRef>
          <a:fillRef idx="1">
            <a:schemeClr val="lt1"/>
          </a:fillRef>
          <a:effectRef idx="0">
            <a:schemeClr val="dk1"/>
          </a:effectRef>
          <a:fontRef idx="minor">
            <a:schemeClr val="dk1"/>
          </a:fontRef>
        </p:style>
        <p:txBody>
          <a:bodyPr wrap="square" anchor="ctr">
            <a:spAutoFit/>
          </a:bodyPr>
          <a:lstStyle/>
          <a:p>
            <a:pPr eaLnBrk="0" hangingPunct="0">
              <a:defRPr/>
            </a:pPr>
            <a:r>
              <a:rPr lang="en-GB" b="0" i="1" dirty="0" smtClean="0">
                <a:solidFill>
                  <a:srgbClr val="0070C0"/>
                </a:solidFill>
              </a:rPr>
              <a:t>The solver needs to know the speed of the wall so as to properly account for wall shear.  Since the motion has been set in the cell zone, we will simply tell the boundary condition to use the same conditions (that is, zero velocity with respect to the cell zone).</a:t>
            </a:r>
          </a:p>
          <a:p>
            <a:pPr eaLnBrk="0" hangingPunct="0">
              <a:defRPr/>
            </a:pPr>
            <a:endParaRPr lang="en-GB" b="0" i="1" dirty="0" smtClean="0">
              <a:solidFill>
                <a:srgbClr val="0070C0"/>
              </a:solidFill>
            </a:endParaRPr>
          </a:p>
          <a:p>
            <a:pPr eaLnBrk="0" hangingPunct="0">
              <a:defRPr/>
            </a:pPr>
            <a:r>
              <a:rPr lang="en-GB" b="0" i="1" dirty="0" smtClean="0">
                <a:solidFill>
                  <a:srgbClr val="0070C0"/>
                </a:solidFill>
              </a:rPr>
              <a:t>Note that this panel will tell you which cell zone is adjacent to this wall – look at the greyed-out box on the second line.</a:t>
            </a:r>
            <a:endParaRPr lang="en-US" b="0" i="1" dirty="0" smtClean="0">
              <a:solidFill>
                <a:srgbClr val="0070C0"/>
              </a:solidFill>
            </a:endParaRPr>
          </a:p>
        </p:txBody>
      </p:sp>
      <p:grpSp>
        <p:nvGrpSpPr>
          <p:cNvPr id="10" name="Group 9"/>
          <p:cNvGrpSpPr/>
          <p:nvPr/>
        </p:nvGrpSpPr>
        <p:grpSpPr>
          <a:xfrm>
            <a:off x="401003" y="2476500"/>
            <a:ext cx="3630605" cy="3683318"/>
            <a:chOff x="340043" y="2819400"/>
            <a:chExt cx="3630605" cy="3683318"/>
          </a:xfrm>
        </p:grpSpPr>
        <p:pic>
          <p:nvPicPr>
            <p:cNvPr id="10242" name="Picture 2"/>
            <p:cNvPicPr>
              <a:picLocks noChangeAspect="1" noChangeArrowheads="1"/>
            </p:cNvPicPr>
            <p:nvPr/>
          </p:nvPicPr>
          <p:blipFill>
            <a:blip r:embed="rId2" cstate="print"/>
            <a:srcRect/>
            <a:stretch>
              <a:fillRect/>
            </a:stretch>
          </p:blipFill>
          <p:spPr bwMode="auto">
            <a:xfrm>
              <a:off x="340043" y="2819400"/>
              <a:ext cx="3630605" cy="3683318"/>
            </a:xfrm>
            <a:prstGeom prst="rect">
              <a:avLst/>
            </a:prstGeom>
            <a:noFill/>
            <a:ln w="9525">
              <a:noFill/>
              <a:miter lim="800000"/>
              <a:headEnd/>
              <a:tailEnd/>
            </a:ln>
          </p:spPr>
        </p:pic>
        <p:sp>
          <p:nvSpPr>
            <p:cNvPr id="11" name="Oval 10"/>
            <p:cNvSpPr/>
            <p:nvPr/>
          </p:nvSpPr>
          <p:spPr>
            <a:xfrm>
              <a:off x="451814" y="3942407"/>
              <a:ext cx="623977" cy="34793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1200839" y="4327114"/>
              <a:ext cx="623977" cy="34793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2356197" y="4016753"/>
              <a:ext cx="409863" cy="34793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15" name="Diagram 14"/>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spd="med"/>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txBox="1">
            <a:spLocks/>
          </p:cNvSpPr>
          <p:nvPr/>
        </p:nvSpPr>
        <p:spPr bwMode="auto">
          <a:xfrm>
            <a:off x="4924425" y="963613"/>
            <a:ext cx="4105275" cy="5553075"/>
          </a:xfrm>
          <a:prstGeom prst="rect">
            <a:avLst/>
          </a:prstGeom>
          <a:noFill/>
          <a:ln w="9525">
            <a:noFill/>
            <a:miter lim="800000"/>
            <a:headEnd/>
            <a:tailEnd/>
          </a:ln>
        </p:spPr>
        <p:txBody>
          <a:bodyPr vert="horz" wrap="square" lIns="91436" tIns="45718" rIns="91436" bIns="45718" numCol="1" anchor="t" anchorCtr="0" compatLnSpc="1">
            <a:prstTxWarp prst="textNoShape">
              <a:avLst/>
            </a:prstTxWarp>
          </a:bodyPr>
          <a:lstStyle/>
          <a:p>
            <a:pPr marL="169863" marR="0" lvl="0" indent="-169863" algn="l" defTabSz="914400" rtl="0" eaLnBrk="0" fontAlgn="base" latinLnBrk="0" hangingPunct="0">
              <a:lnSpc>
                <a:spcPct val="100000"/>
              </a:lnSpc>
              <a:spcBef>
                <a:spcPct val="20000"/>
              </a:spcBef>
              <a:spcAft>
                <a:spcPct val="0"/>
              </a:spcAft>
              <a:buClr>
                <a:srgbClr val="16707C"/>
              </a:buClr>
              <a:buSzTx/>
              <a:buFontTx/>
              <a:buChar char="•"/>
              <a:tabLst/>
              <a:defRPr/>
            </a:pPr>
            <a:endParaRPr kumimoji="0" lang="de-DE" sz="2000" b="1" i="0" u="none" strike="noStrike" kern="0" cap="none" spc="0" normalizeH="0" baseline="0" noProof="0" dirty="0" smtClean="0">
              <a:ln>
                <a:noFill/>
              </a:ln>
              <a:solidFill>
                <a:schemeClr val="tx1"/>
              </a:solidFill>
              <a:effectLst/>
              <a:uLnTx/>
              <a:uFillTx/>
              <a:latin typeface="+mn-lt"/>
              <a:ea typeface="+mn-ea"/>
              <a:cs typeface="+mn-cs"/>
            </a:endParaRPr>
          </a:p>
          <a:p>
            <a:pPr marL="457200" marR="0" lvl="0" indent="-457200" algn="l" defTabSz="914400" rtl="0" eaLnBrk="0" fontAlgn="base" latinLnBrk="0" hangingPunct="0">
              <a:lnSpc>
                <a:spcPct val="100000"/>
              </a:lnSpc>
              <a:spcBef>
                <a:spcPct val="20000"/>
              </a:spcBef>
              <a:spcAft>
                <a:spcPct val="0"/>
              </a:spcAft>
              <a:buClr>
                <a:srgbClr val="16707C"/>
              </a:buClr>
              <a:buSzTx/>
              <a:buFont typeface="+mj-lt"/>
              <a:buAutoNum type="arabicPeriod"/>
              <a:tabLst/>
              <a:defRPr/>
            </a:pPr>
            <a:r>
              <a:rPr lang="de-DE" sz="2000" b="0" kern="0" dirty="0" smtClean="0">
                <a:latin typeface="+mn-lt"/>
              </a:rPr>
              <a:t>Select </a:t>
            </a:r>
            <a:r>
              <a:rPr lang="de-DE" sz="2000" b="0" i="1" kern="0" dirty="0" err="1" smtClean="0">
                <a:latin typeface="+mn-lt"/>
              </a:rPr>
              <a:t>Copy</a:t>
            </a:r>
            <a:endParaRPr lang="de-DE" sz="2000" b="0" i="1" kern="0" dirty="0" smtClean="0">
              <a:latin typeface="+mn-lt"/>
            </a:endParaRPr>
          </a:p>
          <a:p>
            <a:pPr marL="457200" marR="0" lvl="0" indent="-457200" algn="l" defTabSz="914400" rtl="0" eaLnBrk="0" fontAlgn="base" latinLnBrk="0" hangingPunct="0">
              <a:lnSpc>
                <a:spcPct val="100000"/>
              </a:lnSpc>
              <a:spcBef>
                <a:spcPct val="20000"/>
              </a:spcBef>
              <a:spcAft>
                <a:spcPct val="0"/>
              </a:spcAft>
              <a:buClr>
                <a:srgbClr val="16707C"/>
              </a:buClr>
              <a:buSzTx/>
              <a:buFont typeface="+mj-lt"/>
              <a:buAutoNum type="arabicPeriod"/>
              <a:tabLst/>
              <a:defRPr/>
            </a:pPr>
            <a:endParaRPr kumimoji="0" lang="de-DE" sz="2000" b="1" i="0" u="none" strike="noStrike" kern="0" cap="none" spc="0" normalizeH="0" baseline="0" noProof="0" dirty="0" smtClean="0">
              <a:ln>
                <a:noFill/>
              </a:ln>
              <a:solidFill>
                <a:schemeClr val="tx1"/>
              </a:solidFill>
              <a:effectLst/>
              <a:uLnTx/>
              <a:uFillTx/>
              <a:latin typeface="+mn-lt"/>
              <a:ea typeface="+mn-ea"/>
              <a:cs typeface="+mn-cs"/>
            </a:endParaRPr>
          </a:p>
          <a:p>
            <a:pPr marL="457200" marR="0" lvl="0" indent="-457200" algn="l" defTabSz="914400" rtl="0" eaLnBrk="0" fontAlgn="base" latinLnBrk="0" hangingPunct="0">
              <a:lnSpc>
                <a:spcPct val="100000"/>
              </a:lnSpc>
              <a:spcBef>
                <a:spcPct val="20000"/>
              </a:spcBef>
              <a:spcAft>
                <a:spcPct val="0"/>
              </a:spcAft>
              <a:buClr>
                <a:srgbClr val="16707C"/>
              </a:buClr>
              <a:buSzTx/>
              <a:buFont typeface="+mj-lt"/>
              <a:buAutoNum type="arabicPeriod"/>
              <a:tabLst/>
              <a:defRPr/>
            </a:pPr>
            <a:endParaRPr lang="de-DE" sz="2000" kern="0" dirty="0" smtClean="0">
              <a:latin typeface="+mn-lt"/>
            </a:endParaRPr>
          </a:p>
          <a:p>
            <a:pPr marL="457200" marR="0" lvl="0" indent="-457200" algn="l" defTabSz="914400" rtl="0" eaLnBrk="0" fontAlgn="base" latinLnBrk="0" hangingPunct="0">
              <a:lnSpc>
                <a:spcPct val="100000"/>
              </a:lnSpc>
              <a:spcBef>
                <a:spcPct val="20000"/>
              </a:spcBef>
              <a:spcAft>
                <a:spcPct val="0"/>
              </a:spcAft>
              <a:buClr>
                <a:srgbClr val="16707C"/>
              </a:buClr>
              <a:buSzTx/>
              <a:buFont typeface="+mj-lt"/>
              <a:buAutoNum type="arabicPeriod"/>
              <a:tabLst/>
              <a:defRPr/>
            </a:pPr>
            <a:endParaRPr kumimoji="0" lang="de-DE" sz="2000" b="1" i="0" u="none" strike="noStrike" kern="0" cap="none" spc="0" normalizeH="0" baseline="0" noProof="0" dirty="0" smtClean="0">
              <a:ln>
                <a:noFill/>
              </a:ln>
              <a:solidFill>
                <a:schemeClr val="tx1"/>
              </a:solidFill>
              <a:effectLst/>
              <a:uLnTx/>
              <a:uFillTx/>
              <a:latin typeface="+mn-lt"/>
              <a:ea typeface="+mn-ea"/>
              <a:cs typeface="+mn-cs"/>
            </a:endParaRPr>
          </a:p>
          <a:p>
            <a:pPr marL="457200" marR="0" lvl="0" indent="-457200" algn="l" defTabSz="914400" rtl="0" eaLnBrk="0" fontAlgn="base" latinLnBrk="0" hangingPunct="0">
              <a:lnSpc>
                <a:spcPct val="100000"/>
              </a:lnSpc>
              <a:spcBef>
                <a:spcPct val="20000"/>
              </a:spcBef>
              <a:spcAft>
                <a:spcPct val="0"/>
              </a:spcAft>
              <a:buClr>
                <a:srgbClr val="16707C"/>
              </a:buClr>
              <a:buSzTx/>
              <a:buFont typeface="+mj-lt"/>
              <a:buAutoNum type="arabicPeriod"/>
              <a:tabLst/>
              <a:defRPr/>
            </a:pPr>
            <a:endParaRPr lang="de-DE" sz="2000" kern="0" dirty="0" smtClean="0">
              <a:latin typeface="+mn-lt"/>
            </a:endParaRPr>
          </a:p>
          <a:p>
            <a:pPr marL="457200" marR="0" lvl="0" indent="-457200" algn="l" defTabSz="914400" rtl="0" eaLnBrk="0" fontAlgn="base" latinLnBrk="0" hangingPunct="0">
              <a:lnSpc>
                <a:spcPct val="100000"/>
              </a:lnSpc>
              <a:spcBef>
                <a:spcPct val="20000"/>
              </a:spcBef>
              <a:spcAft>
                <a:spcPct val="0"/>
              </a:spcAft>
              <a:buClr>
                <a:srgbClr val="16707C"/>
              </a:buClr>
              <a:buSzTx/>
              <a:buFont typeface="+mj-lt"/>
              <a:buAutoNum type="arabicPeriod"/>
              <a:tabLst/>
              <a:defRPr/>
            </a:pPr>
            <a:endParaRPr kumimoji="0" lang="de-DE" sz="2000" b="1" i="0" u="none" strike="noStrike" kern="0" cap="none" spc="0" normalizeH="0" baseline="0" noProof="0" dirty="0" smtClean="0">
              <a:ln>
                <a:noFill/>
              </a:ln>
              <a:solidFill>
                <a:schemeClr val="tx1"/>
              </a:solidFill>
              <a:effectLst/>
              <a:uLnTx/>
              <a:uFillTx/>
              <a:latin typeface="+mn-lt"/>
              <a:ea typeface="+mn-ea"/>
              <a:cs typeface="+mn-cs"/>
            </a:endParaRPr>
          </a:p>
          <a:p>
            <a:pPr marL="457200" marR="0" lvl="0" indent="-457200" algn="l" defTabSz="914400" rtl="0" eaLnBrk="0" fontAlgn="base" latinLnBrk="0" hangingPunct="0">
              <a:lnSpc>
                <a:spcPct val="100000"/>
              </a:lnSpc>
              <a:spcBef>
                <a:spcPct val="20000"/>
              </a:spcBef>
              <a:spcAft>
                <a:spcPct val="0"/>
              </a:spcAft>
              <a:buClr>
                <a:srgbClr val="16707C"/>
              </a:buClr>
              <a:buSzTx/>
              <a:buFont typeface="+mj-lt"/>
              <a:buAutoNum type="arabicPeriod"/>
              <a:tabLst/>
              <a:defRPr/>
            </a:pPr>
            <a:endParaRPr kumimoji="0" lang="de-DE" sz="2000" b="1" i="0" u="none" strike="noStrike" kern="0" cap="none" spc="0" normalizeH="0" baseline="0" noProof="0" dirty="0" smtClean="0">
              <a:ln>
                <a:noFill/>
              </a:ln>
              <a:solidFill>
                <a:schemeClr val="tx1"/>
              </a:solidFill>
              <a:effectLst/>
              <a:uLnTx/>
              <a:uFillTx/>
              <a:latin typeface="+mn-lt"/>
              <a:ea typeface="+mn-ea"/>
              <a:cs typeface="+mn-cs"/>
            </a:endParaRPr>
          </a:p>
          <a:p>
            <a:pPr marL="457200" marR="0" lvl="0" indent="-457200" algn="l" defTabSz="914400" rtl="0" eaLnBrk="0" fontAlgn="base" latinLnBrk="0" hangingPunct="0">
              <a:lnSpc>
                <a:spcPct val="100000"/>
              </a:lnSpc>
              <a:spcBef>
                <a:spcPct val="20000"/>
              </a:spcBef>
              <a:spcAft>
                <a:spcPct val="0"/>
              </a:spcAft>
              <a:buClr>
                <a:srgbClr val="16707C"/>
              </a:buClr>
              <a:buSzTx/>
              <a:buFont typeface="+mj-lt"/>
              <a:buAutoNum type="arabicPeriod"/>
              <a:tabLst/>
              <a:defRPr/>
            </a:pPr>
            <a:endParaRPr lang="de-DE" sz="2000" kern="0" dirty="0" smtClean="0">
              <a:latin typeface="+mn-lt"/>
            </a:endParaRPr>
          </a:p>
          <a:p>
            <a:pPr marL="457200" marR="0" lvl="0" indent="-457200" algn="l" defTabSz="914400" rtl="0" eaLnBrk="0" fontAlgn="base" latinLnBrk="0" hangingPunct="0">
              <a:lnSpc>
                <a:spcPct val="100000"/>
              </a:lnSpc>
              <a:spcBef>
                <a:spcPct val="20000"/>
              </a:spcBef>
              <a:spcAft>
                <a:spcPct val="0"/>
              </a:spcAft>
              <a:buClr>
                <a:srgbClr val="16707C"/>
              </a:buClr>
              <a:buSzTx/>
              <a:buFont typeface="+mj-lt"/>
              <a:buAutoNum type="arabicPeriod"/>
              <a:tabLst/>
              <a:defRPr/>
            </a:pPr>
            <a:r>
              <a:rPr kumimoji="0" lang="de-DE" sz="2000" b="0" i="0" u="none" strike="noStrike" kern="0" cap="none" spc="0" normalizeH="0" baseline="0" noProof="0" dirty="0" smtClean="0">
                <a:ln>
                  <a:noFill/>
                </a:ln>
                <a:solidFill>
                  <a:schemeClr val="tx1"/>
                </a:solidFill>
                <a:effectLst/>
                <a:uLnTx/>
                <a:uFillTx/>
                <a:latin typeface="+mn-lt"/>
                <a:ea typeface="+mn-ea"/>
                <a:cs typeface="+mn-cs"/>
              </a:rPr>
              <a:t>Select </a:t>
            </a:r>
            <a:r>
              <a:rPr kumimoji="0" lang="de-DE" sz="2000" b="0" i="1" u="none" strike="noStrike" kern="0" cap="none" spc="0" normalizeH="0" baseline="0" noProof="0" dirty="0" smtClean="0">
                <a:ln>
                  <a:noFill/>
                </a:ln>
                <a:solidFill>
                  <a:schemeClr val="tx1"/>
                </a:solidFill>
                <a:effectLst/>
                <a:uLnTx/>
                <a:uFillTx/>
                <a:latin typeface="+mn-lt"/>
                <a:ea typeface="+mn-ea"/>
                <a:cs typeface="+mn-cs"/>
              </a:rPr>
              <a:t>wall-blade-</a:t>
            </a:r>
            <a:r>
              <a:rPr kumimoji="0" lang="de-DE" sz="2000" b="0" i="1" u="none" strike="noStrike" kern="0" cap="none" spc="0" normalizeH="0" baseline="0" noProof="0" dirty="0" err="1" smtClean="0">
                <a:ln>
                  <a:noFill/>
                </a:ln>
                <a:solidFill>
                  <a:schemeClr val="tx1"/>
                </a:solidFill>
                <a:effectLst/>
                <a:uLnTx/>
                <a:uFillTx/>
                <a:latin typeface="+mn-lt"/>
                <a:ea typeface="+mn-ea"/>
                <a:cs typeface="+mn-cs"/>
              </a:rPr>
              <a:t>xneg</a:t>
            </a:r>
            <a:endParaRPr kumimoji="0" lang="de-DE" sz="2000" b="0" i="1" u="none" strike="noStrike" kern="0" cap="none" spc="0" normalizeH="0" baseline="0" noProof="0" dirty="0" smtClean="0">
              <a:ln>
                <a:noFill/>
              </a:ln>
              <a:solidFill>
                <a:schemeClr val="tx1"/>
              </a:solidFill>
              <a:effectLst/>
              <a:uLnTx/>
              <a:uFillTx/>
              <a:latin typeface="+mn-lt"/>
              <a:ea typeface="+mn-ea"/>
              <a:cs typeface="+mn-cs"/>
            </a:endParaRPr>
          </a:p>
          <a:p>
            <a:pPr marL="457200" lvl="0" indent="-457200" eaLnBrk="0" hangingPunct="0">
              <a:spcBef>
                <a:spcPct val="20000"/>
              </a:spcBef>
              <a:buClr>
                <a:srgbClr val="16707C"/>
              </a:buClr>
              <a:buFont typeface="+mj-lt"/>
              <a:buAutoNum type="arabicPeriod"/>
            </a:pPr>
            <a:r>
              <a:rPr kumimoji="0" lang="de-DE" sz="2000" b="0" u="none" strike="noStrike" kern="0" cap="none" spc="0" normalizeH="0" baseline="0" noProof="0" dirty="0" smtClean="0">
                <a:ln>
                  <a:noFill/>
                </a:ln>
                <a:solidFill>
                  <a:schemeClr val="tx1"/>
                </a:solidFill>
                <a:effectLst/>
                <a:uLnTx/>
                <a:uFillTx/>
                <a:latin typeface="+mn-lt"/>
                <a:ea typeface="+mn-ea"/>
                <a:cs typeface="+mn-cs"/>
              </a:rPr>
              <a:t>Select the three other blades zone (</a:t>
            </a:r>
            <a:r>
              <a:rPr kumimoji="0" lang="de-DE" sz="2000" b="0" i="1" u="none" strike="noStrike" kern="0" cap="none" spc="0" normalizeH="0" baseline="0" noProof="0" dirty="0" smtClean="0">
                <a:ln>
                  <a:noFill/>
                </a:ln>
                <a:solidFill>
                  <a:schemeClr val="tx1"/>
                </a:solidFill>
                <a:effectLst/>
                <a:uLnTx/>
                <a:uFillTx/>
                <a:latin typeface="+mn-lt"/>
                <a:ea typeface="+mn-ea"/>
                <a:cs typeface="+mn-cs"/>
              </a:rPr>
              <a:t>wall-blade-xpos</a:t>
            </a:r>
            <a:r>
              <a:rPr kumimoji="0" lang="de-DE" sz="2000" b="0" u="none" strike="noStrike" kern="0" cap="none" spc="0" normalizeH="0" baseline="0" noProof="0" dirty="0" smtClean="0">
                <a:ln>
                  <a:noFill/>
                </a:ln>
                <a:solidFill>
                  <a:schemeClr val="tx1"/>
                </a:solidFill>
                <a:effectLst/>
                <a:uLnTx/>
                <a:uFillTx/>
                <a:latin typeface="+mn-lt"/>
                <a:ea typeface="+mn-ea"/>
                <a:cs typeface="+mn-cs"/>
              </a:rPr>
              <a:t>, </a:t>
            </a:r>
            <a:r>
              <a:rPr lang="de-DE" sz="2000" b="0" i="1" kern="0" dirty="0" smtClean="0">
                <a:latin typeface="+mn-lt"/>
              </a:rPr>
              <a:t>wall-blade-</a:t>
            </a:r>
            <a:r>
              <a:rPr lang="de-DE" sz="2000" b="0" i="1" kern="0" dirty="0" err="1" smtClean="0">
                <a:latin typeface="+mn-lt"/>
              </a:rPr>
              <a:t>yneg</a:t>
            </a:r>
            <a:r>
              <a:rPr lang="de-DE" sz="2000" b="0" kern="0" dirty="0" smtClean="0">
                <a:latin typeface="+mn-lt"/>
              </a:rPr>
              <a:t>, </a:t>
            </a:r>
            <a:r>
              <a:rPr lang="de-DE" sz="2000" b="0" i="1" kern="0" dirty="0" smtClean="0">
                <a:latin typeface="+mn-lt"/>
              </a:rPr>
              <a:t>wall-blade-</a:t>
            </a:r>
            <a:r>
              <a:rPr lang="de-DE" sz="2000" b="0" i="1" kern="0" dirty="0" err="1" smtClean="0">
                <a:latin typeface="+mn-lt"/>
              </a:rPr>
              <a:t>ypos</a:t>
            </a:r>
            <a:r>
              <a:rPr kumimoji="0" lang="de-DE" sz="2000" b="0" u="none" strike="noStrike" kern="0" cap="none" spc="0" normalizeH="0" baseline="0" noProof="0" dirty="0" smtClean="0">
                <a:ln>
                  <a:noFill/>
                </a:ln>
                <a:solidFill>
                  <a:schemeClr val="tx1"/>
                </a:solidFill>
                <a:effectLst/>
                <a:uLnTx/>
                <a:uFillTx/>
                <a:latin typeface="+mn-lt"/>
                <a:ea typeface="+mn-ea"/>
                <a:cs typeface="+mn-cs"/>
              </a:rPr>
              <a:t>)</a:t>
            </a:r>
          </a:p>
          <a:p>
            <a:pPr marL="457200" lvl="0" indent="-457200" eaLnBrk="0" hangingPunct="0">
              <a:spcBef>
                <a:spcPct val="20000"/>
              </a:spcBef>
              <a:buClr>
                <a:srgbClr val="16707C"/>
              </a:buClr>
              <a:buFont typeface="+mj-lt"/>
              <a:buAutoNum type="arabicPeriod"/>
            </a:pPr>
            <a:r>
              <a:rPr lang="de-DE" sz="2000" b="0" kern="0" dirty="0" smtClean="0">
                <a:latin typeface="+mn-lt"/>
              </a:rPr>
              <a:t>Click </a:t>
            </a:r>
            <a:r>
              <a:rPr lang="de-DE" sz="2000" i="1" kern="0" dirty="0" smtClean="0">
                <a:latin typeface="+mn-lt"/>
              </a:rPr>
              <a:t>Copy, </a:t>
            </a:r>
            <a:r>
              <a:rPr lang="de-DE" sz="2000" b="0" i="1" kern="0" dirty="0" smtClean="0">
                <a:latin typeface="+mn-lt"/>
              </a:rPr>
              <a:t>then</a:t>
            </a:r>
            <a:r>
              <a:rPr lang="de-DE" sz="2000" i="1" kern="0" dirty="0" smtClean="0">
                <a:latin typeface="+mn-lt"/>
              </a:rPr>
              <a:t> OK</a:t>
            </a:r>
            <a:endParaRPr kumimoji="0" lang="de-DE" sz="2000" i="1" u="none" strike="noStrike" kern="0" cap="none" spc="0" normalizeH="0" baseline="0" noProof="0" dirty="0" smtClean="0">
              <a:ln>
                <a:noFill/>
              </a:ln>
              <a:solidFill>
                <a:schemeClr val="tx1"/>
              </a:solidFill>
              <a:effectLst/>
              <a:uLnTx/>
              <a:uFillTx/>
              <a:latin typeface="+mn-lt"/>
              <a:ea typeface="+mn-ea"/>
              <a:cs typeface="+mn-cs"/>
            </a:endParaRPr>
          </a:p>
        </p:txBody>
      </p:sp>
      <p:pic>
        <p:nvPicPr>
          <p:cNvPr id="8194" name="Picture 2"/>
          <p:cNvPicPr>
            <a:picLocks noChangeAspect="1" noChangeArrowheads="1"/>
          </p:cNvPicPr>
          <p:nvPr/>
        </p:nvPicPr>
        <p:blipFill>
          <a:blip r:embed="rId2" cstate="print"/>
          <a:srcRect/>
          <a:stretch>
            <a:fillRect/>
          </a:stretch>
        </p:blipFill>
        <p:spPr bwMode="auto">
          <a:xfrm>
            <a:off x="2298357" y="1721708"/>
            <a:ext cx="2504302" cy="4098521"/>
          </a:xfrm>
          <a:prstGeom prst="rect">
            <a:avLst/>
          </a:prstGeom>
          <a:noFill/>
          <a:ln w="9525">
            <a:noFill/>
            <a:miter lim="800000"/>
            <a:headEnd/>
            <a:tailEnd/>
          </a:ln>
        </p:spPr>
      </p:pic>
      <p:sp>
        <p:nvSpPr>
          <p:cNvPr id="3" name="Content Placeholder 2"/>
          <p:cNvSpPr>
            <a:spLocks noGrp="1"/>
          </p:cNvSpPr>
          <p:nvPr>
            <p:ph idx="1"/>
          </p:nvPr>
        </p:nvSpPr>
        <p:spPr>
          <a:xfrm>
            <a:off x="190500" y="1028700"/>
            <a:ext cx="7162800" cy="3124200"/>
          </a:xfrm>
        </p:spPr>
        <p:txBody>
          <a:bodyPr/>
          <a:lstStyle/>
          <a:p>
            <a:r>
              <a:rPr lang="de-DE" dirty="0" err="1" smtClean="0"/>
              <a:t>Copy</a:t>
            </a:r>
            <a:r>
              <a:rPr lang="de-DE" dirty="0" smtClean="0"/>
              <a:t> </a:t>
            </a:r>
            <a:r>
              <a:rPr lang="de-DE" dirty="0" err="1" smtClean="0"/>
              <a:t>the</a:t>
            </a:r>
            <a:r>
              <a:rPr lang="de-DE" dirty="0" smtClean="0"/>
              <a:t> </a:t>
            </a:r>
            <a:r>
              <a:rPr lang="de-DE" dirty="0" err="1" smtClean="0"/>
              <a:t>boundary</a:t>
            </a:r>
            <a:r>
              <a:rPr lang="de-DE" dirty="0" smtClean="0"/>
              <a:t> </a:t>
            </a:r>
            <a:r>
              <a:rPr lang="de-DE" dirty="0" err="1" smtClean="0"/>
              <a:t>conditions</a:t>
            </a:r>
            <a:r>
              <a:rPr lang="de-DE" dirty="0" smtClean="0"/>
              <a:t> </a:t>
            </a:r>
            <a:r>
              <a:rPr lang="de-DE" dirty="0" err="1" smtClean="0"/>
              <a:t>to</a:t>
            </a:r>
            <a:r>
              <a:rPr lang="de-DE" dirty="0" smtClean="0"/>
              <a:t> </a:t>
            </a:r>
            <a:r>
              <a:rPr lang="de-DE" dirty="0" err="1" smtClean="0"/>
              <a:t>other</a:t>
            </a:r>
            <a:r>
              <a:rPr lang="de-DE" dirty="0" smtClean="0"/>
              <a:t> </a:t>
            </a:r>
            <a:r>
              <a:rPr lang="de-DE" dirty="0" err="1" smtClean="0"/>
              <a:t>zones</a:t>
            </a:r>
            <a:endParaRPr lang="de-DE" dirty="0" smtClean="0"/>
          </a:p>
        </p:txBody>
      </p:sp>
      <p:sp>
        <p:nvSpPr>
          <p:cNvPr id="2" name="Title 1"/>
          <p:cNvSpPr>
            <a:spLocks noGrp="1"/>
          </p:cNvSpPr>
          <p:nvPr>
            <p:ph type="title"/>
          </p:nvPr>
        </p:nvSpPr>
        <p:spPr/>
        <p:txBody>
          <a:bodyPr/>
          <a:lstStyle/>
          <a:p>
            <a:r>
              <a:rPr lang="de-DE" dirty="0" err="1" smtClean="0"/>
              <a:t>Boundary</a:t>
            </a:r>
            <a:r>
              <a:rPr lang="de-DE" dirty="0" smtClean="0"/>
              <a:t> </a:t>
            </a:r>
            <a:r>
              <a:rPr lang="de-DE" dirty="0" err="1" smtClean="0"/>
              <a:t>Conditions</a:t>
            </a:r>
            <a:r>
              <a:rPr lang="de-DE" dirty="0" smtClean="0"/>
              <a:t> (3)</a:t>
            </a:r>
            <a:endParaRPr lang="de-DE" dirty="0"/>
          </a:p>
        </p:txBody>
      </p:sp>
      <p:sp>
        <p:nvSpPr>
          <p:cNvPr id="18" name="Oval 17"/>
          <p:cNvSpPr/>
          <p:nvPr/>
        </p:nvSpPr>
        <p:spPr>
          <a:xfrm>
            <a:off x="3055150" y="4640233"/>
            <a:ext cx="623977" cy="34793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206289" y="2609672"/>
            <a:ext cx="2260686" cy="1169551"/>
          </a:xfrm>
          <a:prstGeom prst="rect">
            <a:avLst/>
          </a:prstGeom>
          <a:solidFill>
            <a:schemeClr val="bg1">
              <a:lumMod val="95000"/>
            </a:schemeClr>
          </a:solidFill>
          <a:ln>
            <a:solidFill>
              <a:srgbClr val="0070C0"/>
            </a:solidFill>
          </a:ln>
        </p:spPr>
        <p:style>
          <a:lnRef idx="2">
            <a:schemeClr val="dk1"/>
          </a:lnRef>
          <a:fillRef idx="1">
            <a:schemeClr val="lt1"/>
          </a:fillRef>
          <a:effectRef idx="0">
            <a:schemeClr val="dk1"/>
          </a:effectRef>
          <a:fontRef idx="minor">
            <a:schemeClr val="dk1"/>
          </a:fontRef>
        </p:style>
        <p:txBody>
          <a:bodyPr wrap="square" anchor="ctr">
            <a:spAutoFit/>
          </a:bodyPr>
          <a:lstStyle/>
          <a:p>
            <a:pPr eaLnBrk="0" hangingPunct="0">
              <a:defRPr/>
            </a:pPr>
            <a:r>
              <a:rPr lang="en-GB" sz="1400" b="0" i="1" dirty="0" smtClean="0">
                <a:solidFill>
                  <a:srgbClr val="0070C0"/>
                </a:solidFill>
              </a:rPr>
              <a:t>To save time, when boundaries have identical parameters, we can copy from one to (many) others.</a:t>
            </a:r>
            <a:endParaRPr lang="en-US" sz="1400" b="0" i="1" dirty="0" smtClean="0">
              <a:solidFill>
                <a:srgbClr val="0070C0"/>
              </a:solidFill>
            </a:endParaRPr>
          </a:p>
        </p:txBody>
      </p:sp>
      <p:grpSp>
        <p:nvGrpSpPr>
          <p:cNvPr id="14" name="Group 13"/>
          <p:cNvGrpSpPr/>
          <p:nvPr/>
        </p:nvGrpSpPr>
        <p:grpSpPr>
          <a:xfrm>
            <a:off x="5486400" y="1901190"/>
            <a:ext cx="2632710" cy="2183130"/>
            <a:chOff x="5486400" y="1901190"/>
            <a:chExt cx="2632710" cy="2183130"/>
          </a:xfrm>
        </p:grpSpPr>
        <p:pic>
          <p:nvPicPr>
            <p:cNvPr id="11266" name="Picture 2"/>
            <p:cNvPicPr>
              <a:picLocks noChangeAspect="1" noChangeArrowheads="1"/>
            </p:cNvPicPr>
            <p:nvPr/>
          </p:nvPicPr>
          <p:blipFill>
            <a:blip r:embed="rId3" cstate="print"/>
            <a:srcRect/>
            <a:stretch>
              <a:fillRect/>
            </a:stretch>
          </p:blipFill>
          <p:spPr bwMode="auto">
            <a:xfrm>
              <a:off x="5490210" y="1901190"/>
              <a:ext cx="2628900" cy="2171700"/>
            </a:xfrm>
            <a:prstGeom prst="rect">
              <a:avLst/>
            </a:prstGeom>
            <a:noFill/>
            <a:ln w="9525">
              <a:noFill/>
              <a:miter lim="800000"/>
              <a:headEnd/>
              <a:tailEnd/>
            </a:ln>
          </p:spPr>
        </p:pic>
        <p:sp>
          <p:nvSpPr>
            <p:cNvPr id="11" name="Oval 10"/>
            <p:cNvSpPr/>
            <p:nvPr/>
          </p:nvSpPr>
          <p:spPr bwMode="auto">
            <a:xfrm>
              <a:off x="6789420" y="3101340"/>
              <a:ext cx="1173480" cy="495300"/>
            </a:xfrm>
            <a:prstGeom prst="ellipse">
              <a:avLst/>
            </a:prstGeom>
            <a:noFill/>
            <a:ln w="28575"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
          <p:nvSpPr>
            <p:cNvPr id="12" name="Oval 11"/>
            <p:cNvSpPr/>
            <p:nvPr/>
          </p:nvSpPr>
          <p:spPr bwMode="auto">
            <a:xfrm>
              <a:off x="5486400" y="2895600"/>
              <a:ext cx="1021080" cy="335280"/>
            </a:xfrm>
            <a:prstGeom prst="ellipse">
              <a:avLst/>
            </a:prstGeom>
            <a:noFill/>
            <a:ln w="28575"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
          <p:nvSpPr>
            <p:cNvPr id="13" name="Oval 12"/>
            <p:cNvSpPr/>
            <p:nvPr/>
          </p:nvSpPr>
          <p:spPr bwMode="auto">
            <a:xfrm>
              <a:off x="6103620" y="3741420"/>
              <a:ext cx="480060" cy="342900"/>
            </a:xfrm>
            <a:prstGeom prst="ellipse">
              <a:avLst/>
            </a:prstGeom>
            <a:noFill/>
            <a:ln w="28575"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grpSp>
      <p:graphicFrame>
        <p:nvGraphicFramePr>
          <p:cNvPr id="15" name="Diagram 14"/>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ransition spd="med"/>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smtClean="0"/>
              <a:t>Solution </a:t>
            </a:r>
            <a:r>
              <a:rPr lang="de-DE" dirty="0" err="1" smtClean="0"/>
              <a:t>Methods</a:t>
            </a:r>
            <a:endParaRPr lang="de-DE" dirty="0"/>
          </a:p>
        </p:txBody>
      </p:sp>
      <p:sp>
        <p:nvSpPr>
          <p:cNvPr id="3" name="Content Placeholder 2"/>
          <p:cNvSpPr>
            <a:spLocks noGrp="1"/>
          </p:cNvSpPr>
          <p:nvPr>
            <p:ph idx="1"/>
          </p:nvPr>
        </p:nvSpPr>
        <p:spPr>
          <a:xfrm>
            <a:off x="180975" y="935038"/>
            <a:ext cx="5429250" cy="5553075"/>
          </a:xfrm>
        </p:spPr>
        <p:txBody>
          <a:bodyPr/>
          <a:lstStyle/>
          <a:p>
            <a:r>
              <a:rPr lang="de-DE" dirty="0" err="1" smtClean="0"/>
              <a:t>Under</a:t>
            </a:r>
            <a:r>
              <a:rPr lang="de-DE" dirty="0" smtClean="0"/>
              <a:t> Solution &gt; Solution </a:t>
            </a:r>
            <a:r>
              <a:rPr lang="de-DE" dirty="0" err="1" smtClean="0"/>
              <a:t>Methods</a:t>
            </a:r>
            <a:endParaRPr lang="de-DE" dirty="0" smtClean="0"/>
          </a:p>
          <a:p>
            <a:pPr lvl="1"/>
            <a:r>
              <a:rPr lang="de-DE" b="0" dirty="0" smtClean="0"/>
              <a:t>Select “Coupled“ for Pressure-Velocity Coupling</a:t>
            </a:r>
          </a:p>
          <a:p>
            <a:pPr lvl="1"/>
            <a:r>
              <a:rPr lang="de-DE" b="0" dirty="0" smtClean="0"/>
              <a:t>Select “Second Order Upwind“ for the turbulence equations</a:t>
            </a:r>
          </a:p>
          <a:p>
            <a:pPr lvl="1"/>
            <a:endParaRPr lang="de-DE" b="0" dirty="0" smtClean="0"/>
          </a:p>
          <a:p>
            <a:r>
              <a:rPr lang="de-DE" dirty="0" smtClean="0"/>
              <a:t>Under Solution &gt; Solution Controls</a:t>
            </a:r>
          </a:p>
          <a:p>
            <a:pPr lvl="1"/>
            <a:r>
              <a:rPr lang="de-DE" b="0" dirty="0" smtClean="0"/>
              <a:t>Retain the default settings</a:t>
            </a:r>
          </a:p>
          <a:p>
            <a:pPr lvl="1"/>
            <a:endParaRPr lang="de-DE" b="0" dirty="0" smtClean="0"/>
          </a:p>
          <a:p>
            <a:r>
              <a:rPr lang="de-DE" dirty="0" smtClean="0"/>
              <a:t>Under Solution &gt; Solution Initialization</a:t>
            </a:r>
          </a:p>
          <a:p>
            <a:pPr lvl="1"/>
            <a:r>
              <a:rPr lang="de-DE" b="0" dirty="0" smtClean="0"/>
              <a:t>Retain </a:t>
            </a:r>
            <a:r>
              <a:rPr lang="de-DE" i="1" dirty="0" smtClean="0"/>
              <a:t>Hybrid Initialization</a:t>
            </a:r>
          </a:p>
          <a:p>
            <a:pPr lvl="1"/>
            <a:r>
              <a:rPr lang="de-DE" b="0" dirty="0" smtClean="0"/>
              <a:t>click </a:t>
            </a:r>
            <a:r>
              <a:rPr lang="de-DE" i="1" dirty="0" smtClean="0"/>
              <a:t>Initialize</a:t>
            </a:r>
          </a:p>
          <a:p>
            <a:pPr lvl="1"/>
            <a:endParaRPr lang="de-DE" b="0" dirty="0" smtClean="0"/>
          </a:p>
        </p:txBody>
      </p:sp>
      <p:grpSp>
        <p:nvGrpSpPr>
          <p:cNvPr id="11" name="Group 10"/>
          <p:cNvGrpSpPr/>
          <p:nvPr/>
        </p:nvGrpSpPr>
        <p:grpSpPr>
          <a:xfrm>
            <a:off x="5798820" y="1079500"/>
            <a:ext cx="2887980" cy="4686300"/>
            <a:chOff x="5798820" y="1079500"/>
            <a:chExt cx="2887980" cy="4686300"/>
          </a:xfrm>
        </p:grpSpPr>
        <p:pic>
          <p:nvPicPr>
            <p:cNvPr id="12291" name="Picture 3"/>
            <p:cNvPicPr>
              <a:picLocks noChangeAspect="1" noChangeArrowheads="1"/>
            </p:cNvPicPr>
            <p:nvPr/>
          </p:nvPicPr>
          <p:blipFill>
            <a:blip r:embed="rId2" cstate="print"/>
            <a:srcRect/>
            <a:stretch>
              <a:fillRect/>
            </a:stretch>
          </p:blipFill>
          <p:spPr bwMode="auto">
            <a:xfrm>
              <a:off x="5943600" y="1079500"/>
              <a:ext cx="2743200" cy="4686300"/>
            </a:xfrm>
            <a:prstGeom prst="rect">
              <a:avLst/>
            </a:prstGeom>
            <a:noFill/>
            <a:ln w="9525">
              <a:noFill/>
              <a:miter lim="800000"/>
              <a:headEnd/>
              <a:tailEnd/>
            </a:ln>
          </p:spPr>
        </p:pic>
        <p:sp>
          <p:nvSpPr>
            <p:cNvPr id="7" name="Oval 6"/>
            <p:cNvSpPr/>
            <p:nvPr/>
          </p:nvSpPr>
          <p:spPr bwMode="auto">
            <a:xfrm>
              <a:off x="5798820" y="3299460"/>
              <a:ext cx="1653540" cy="701040"/>
            </a:xfrm>
            <a:prstGeom prst="ellipse">
              <a:avLst/>
            </a:prstGeom>
            <a:noFill/>
            <a:ln w="28575"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
          <p:nvSpPr>
            <p:cNvPr id="10" name="Oval 9"/>
            <p:cNvSpPr/>
            <p:nvPr/>
          </p:nvSpPr>
          <p:spPr bwMode="auto">
            <a:xfrm>
              <a:off x="5897880" y="1630680"/>
              <a:ext cx="922020" cy="396240"/>
            </a:xfrm>
            <a:prstGeom prst="ellipse">
              <a:avLst/>
            </a:prstGeom>
            <a:noFill/>
            <a:ln w="28575"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grpSp>
      <p:graphicFrame>
        <p:nvGraphicFramePr>
          <p:cNvPr id="9" name="Diagram 8"/>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spd="med"/>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smtClean="0"/>
              <a:t>Write Case </a:t>
            </a:r>
            <a:r>
              <a:rPr lang="de-DE" dirty="0" err="1" smtClean="0"/>
              <a:t>and</a:t>
            </a:r>
            <a:r>
              <a:rPr lang="de-DE" dirty="0" smtClean="0"/>
              <a:t> Data File</a:t>
            </a:r>
            <a:endParaRPr lang="de-DE" dirty="0"/>
          </a:p>
        </p:txBody>
      </p:sp>
      <p:sp>
        <p:nvSpPr>
          <p:cNvPr id="3" name="Content Placeholder 2"/>
          <p:cNvSpPr>
            <a:spLocks noGrp="1"/>
          </p:cNvSpPr>
          <p:nvPr>
            <p:ph idx="1"/>
          </p:nvPr>
        </p:nvSpPr>
        <p:spPr>
          <a:xfrm>
            <a:off x="289560" y="1051560"/>
            <a:ext cx="7162800" cy="3124200"/>
          </a:xfrm>
        </p:spPr>
        <p:txBody>
          <a:bodyPr/>
          <a:lstStyle/>
          <a:p>
            <a:r>
              <a:rPr lang="en-GB" b="0" dirty="0" smtClean="0">
                <a:solidFill>
                  <a:schemeClr val="bg2"/>
                </a:solidFill>
                <a:cs typeface="Times New Roman" pitchFamily="18" charset="0"/>
              </a:rPr>
              <a:t>The model is now ready to run.</a:t>
            </a:r>
          </a:p>
          <a:p>
            <a:r>
              <a:rPr lang="en-US" dirty="0" smtClean="0">
                <a:cs typeface="Times New Roman" pitchFamily="18" charset="0"/>
              </a:rPr>
              <a:t>First Save the Project to your normal working directory</a:t>
            </a:r>
          </a:p>
          <a:p>
            <a:pPr lvl="1"/>
            <a:r>
              <a:rPr lang="en-US" i="1" dirty="0" smtClean="0">
                <a:cs typeface="Times New Roman" pitchFamily="18" charset="0"/>
              </a:rPr>
              <a:t>File &gt; Save Project      </a:t>
            </a:r>
          </a:p>
          <a:p>
            <a:r>
              <a:rPr lang="de-DE" dirty="0" smtClean="0"/>
              <a:t>Then Run the Calculation</a:t>
            </a:r>
          </a:p>
          <a:p>
            <a:pPr lvl="1"/>
            <a:r>
              <a:rPr lang="de-DE" b="0" dirty="0" smtClean="0"/>
              <a:t>Set </a:t>
            </a:r>
            <a:r>
              <a:rPr lang="de-DE" i="1" dirty="0" smtClean="0"/>
              <a:t>250</a:t>
            </a:r>
            <a:r>
              <a:rPr lang="de-DE" b="0" dirty="0" smtClean="0"/>
              <a:t> as </a:t>
            </a:r>
            <a:r>
              <a:rPr lang="de-DE" b="0" i="1" dirty="0" smtClean="0"/>
              <a:t>Number of Iterations</a:t>
            </a:r>
            <a:endParaRPr lang="de-DE" b="0" dirty="0" smtClean="0"/>
          </a:p>
          <a:p>
            <a:pPr lvl="1"/>
            <a:r>
              <a:rPr lang="de-DE" b="0" dirty="0" smtClean="0"/>
              <a:t>Click </a:t>
            </a:r>
            <a:r>
              <a:rPr lang="de-DE" i="1" dirty="0" smtClean="0"/>
              <a:t>Calculate</a:t>
            </a:r>
            <a:r>
              <a:rPr lang="de-DE" b="0" dirty="0" smtClean="0"/>
              <a:t> to start the steady state simulation</a:t>
            </a:r>
          </a:p>
          <a:p>
            <a:pPr lvl="1"/>
            <a:r>
              <a:rPr lang="de-DE" b="0" dirty="0" smtClean="0"/>
              <a:t>It will reach the default convergence criteria in about 100 iterations</a:t>
            </a:r>
          </a:p>
          <a:p>
            <a:endParaRPr lang="en-US" i="1" dirty="0" smtClean="0">
              <a:cs typeface="Times New Roman" pitchFamily="18" charset="0"/>
            </a:endParaRPr>
          </a:p>
          <a:p>
            <a:pPr lvl="1"/>
            <a:endParaRPr lang="en-GB" i="1" dirty="0" smtClean="0">
              <a:cs typeface="Times New Roman" pitchFamily="18" charset="0"/>
            </a:endParaRPr>
          </a:p>
          <a:p>
            <a:endParaRPr lang="en-US" i="1" dirty="0" smtClean="0">
              <a:cs typeface="Times New Roman" pitchFamily="18" charset="0"/>
            </a:endParaRPr>
          </a:p>
        </p:txBody>
      </p:sp>
      <p:sp>
        <p:nvSpPr>
          <p:cNvPr id="5" name="TextBox 4"/>
          <p:cNvSpPr txBox="1"/>
          <p:nvPr/>
        </p:nvSpPr>
        <p:spPr>
          <a:xfrm>
            <a:off x="6187440" y="3726077"/>
            <a:ext cx="2619375" cy="2062103"/>
          </a:xfrm>
          <a:prstGeom prst="rect">
            <a:avLst/>
          </a:prstGeom>
          <a:solidFill>
            <a:schemeClr val="bg1">
              <a:lumMod val="95000"/>
            </a:schemeClr>
          </a:solidFill>
          <a:ln>
            <a:solidFill>
              <a:srgbClr val="0070C0"/>
            </a:solidFill>
          </a:ln>
        </p:spPr>
        <p:style>
          <a:lnRef idx="2">
            <a:schemeClr val="dk1"/>
          </a:lnRef>
          <a:fillRef idx="1">
            <a:schemeClr val="lt1"/>
          </a:fillRef>
          <a:effectRef idx="0">
            <a:schemeClr val="dk1"/>
          </a:effectRef>
          <a:fontRef idx="minor">
            <a:schemeClr val="dk1"/>
          </a:fontRef>
        </p:style>
        <p:txBody>
          <a:bodyPr wrap="square" anchor="ctr">
            <a:spAutoFit/>
          </a:bodyPr>
          <a:lstStyle/>
          <a:p>
            <a:pPr eaLnBrk="0" hangingPunct="0">
              <a:defRPr/>
            </a:pPr>
            <a:r>
              <a:rPr lang="en-GB" b="0" i="1" dirty="0" smtClean="0">
                <a:solidFill>
                  <a:srgbClr val="0070C0"/>
                </a:solidFill>
              </a:rPr>
              <a:t>Generally you should always do further checks to determine convergence.  However to save time in this example we will simply assume the default convergence criteria are sufficient.</a:t>
            </a:r>
            <a:endParaRPr lang="en-US" b="0" i="1" dirty="0" smtClean="0">
              <a:solidFill>
                <a:srgbClr val="0070C0"/>
              </a:solidFill>
            </a:endParaRPr>
          </a:p>
        </p:txBody>
      </p:sp>
      <p:pic>
        <p:nvPicPr>
          <p:cNvPr id="3074" name="Picture 2"/>
          <p:cNvPicPr>
            <a:picLocks noChangeAspect="1" noChangeArrowheads="1"/>
          </p:cNvPicPr>
          <p:nvPr/>
        </p:nvPicPr>
        <p:blipFill>
          <a:blip r:embed="rId2" cstate="print"/>
          <a:srcRect t="-222" b="-155"/>
          <a:stretch>
            <a:fillRect/>
          </a:stretch>
        </p:blipFill>
        <p:spPr bwMode="auto">
          <a:xfrm>
            <a:off x="457200" y="3665220"/>
            <a:ext cx="4978400" cy="2301240"/>
          </a:xfrm>
          <a:prstGeom prst="rect">
            <a:avLst/>
          </a:prstGeom>
          <a:noFill/>
          <a:ln w="9525">
            <a:noFill/>
            <a:miter lim="800000"/>
            <a:headEnd/>
            <a:tailEnd/>
          </a:ln>
        </p:spPr>
      </p:pic>
      <p:graphicFrame>
        <p:nvGraphicFramePr>
          <p:cNvPr id="8" name="Diagram 7"/>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545123" y="1178170"/>
            <a:ext cx="8047892" cy="4812322"/>
          </a:xfrm>
        </p:spPr>
        <p:txBody>
          <a:bodyPr/>
          <a:lstStyle/>
          <a:p>
            <a:r>
              <a:rPr lang="en-US" dirty="0" smtClean="0"/>
              <a:t>Workshop Description:</a:t>
            </a:r>
          </a:p>
          <a:p>
            <a:r>
              <a:rPr lang="en-US" b="0" dirty="0" smtClean="0"/>
              <a:t>	The flow simulated is a vertical axis wind-turbine in which 4 outer blades rotate relative to an inner hub, itself turning about a central axis.</a:t>
            </a:r>
            <a:endParaRPr lang="en-US" dirty="0" smtClean="0"/>
          </a:p>
          <a:p>
            <a:r>
              <a:rPr lang="en-US" dirty="0" smtClean="0"/>
              <a:t>Learning Aims:</a:t>
            </a:r>
          </a:p>
          <a:p>
            <a:r>
              <a:rPr lang="en-US" dirty="0" smtClean="0"/>
              <a:t>	</a:t>
            </a:r>
            <a:r>
              <a:rPr lang="en-US" b="0" dirty="0" smtClean="0"/>
              <a:t>This workshop teaches two different strategies for handling moving objects within the flow domain.</a:t>
            </a:r>
          </a:p>
          <a:p>
            <a:pPr lvl="4">
              <a:buFont typeface="+mj-lt"/>
              <a:buAutoNum type="arabicPeriod"/>
            </a:pPr>
            <a:r>
              <a:rPr lang="en-US" b="0" dirty="0" smtClean="0"/>
              <a:t>Using a Moving Reference Frame approach (which uses a steady-state solution</a:t>
            </a:r>
            <a:r>
              <a:rPr lang="en-US" b="0" dirty="0" smtClean="0"/>
              <a:t>).</a:t>
            </a:r>
            <a:endParaRPr lang="en-US" b="0" dirty="0" smtClean="0"/>
          </a:p>
          <a:p>
            <a:pPr lvl="4">
              <a:buFont typeface="+mj-lt"/>
              <a:buAutoNum type="arabicPeriod"/>
            </a:pPr>
            <a:r>
              <a:rPr lang="en-US" b="0" dirty="0" smtClean="0"/>
              <a:t>Using a Sliding Mesh approach (a transient calculation in which the parts are actually moved each </a:t>
            </a:r>
            <a:r>
              <a:rPr lang="en-US" b="0" dirty="0" err="1" smtClean="0"/>
              <a:t>timestep</a:t>
            </a:r>
            <a:r>
              <a:rPr lang="en-US" b="0" dirty="0" smtClean="0"/>
              <a:t>).</a:t>
            </a:r>
          </a:p>
          <a:p>
            <a:r>
              <a:rPr lang="en-US" dirty="0" smtClean="0"/>
              <a:t>Learning Objectives:</a:t>
            </a:r>
          </a:p>
          <a:p>
            <a:r>
              <a:rPr lang="en-US" b="0" dirty="0" smtClean="0"/>
              <a:t>	To understand ways of simulating moving parts, as well as introducing transient simulations and generating images on-the-fly. </a:t>
            </a:r>
            <a:endParaRPr lang="en-US" b="0" dirty="0"/>
          </a:p>
        </p:txBody>
      </p:sp>
      <p:sp>
        <p:nvSpPr>
          <p:cNvPr id="3" name="Title 2"/>
          <p:cNvSpPr>
            <a:spLocks noGrp="1"/>
          </p:cNvSpPr>
          <p:nvPr>
            <p:ph type="title"/>
          </p:nvPr>
        </p:nvSpPr>
        <p:spPr>
          <a:xfrm>
            <a:off x="0" y="425117"/>
            <a:ext cx="8574087" cy="513347"/>
          </a:xfrm>
        </p:spPr>
        <p:txBody>
          <a:bodyPr/>
          <a:lstStyle/>
          <a:p>
            <a:r>
              <a:rPr lang="en-US" dirty="0" smtClean="0"/>
              <a:t>I		Introduction</a:t>
            </a:r>
            <a:endParaRPr lang="en-US" dirty="0"/>
          </a:p>
        </p:txBody>
      </p:sp>
      <p:graphicFrame>
        <p:nvGraphicFramePr>
          <p:cNvPr id="4" name="Diagram 3"/>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wipe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5125180" y="3133967"/>
            <a:ext cx="3987571" cy="1757874"/>
          </a:xfrm>
          <a:prstGeom prst="rect">
            <a:avLst/>
          </a:prstGeom>
          <a:noFill/>
          <a:ln w="9525">
            <a:noFill/>
            <a:miter lim="800000"/>
            <a:headEnd/>
            <a:tailEnd/>
          </a:ln>
        </p:spPr>
      </p:pic>
      <p:sp>
        <p:nvSpPr>
          <p:cNvPr id="2" name="Title 1"/>
          <p:cNvSpPr>
            <a:spLocks noGrp="1"/>
          </p:cNvSpPr>
          <p:nvPr>
            <p:ph type="title"/>
          </p:nvPr>
        </p:nvSpPr>
        <p:spPr/>
        <p:txBody>
          <a:bodyPr/>
          <a:lstStyle/>
          <a:p>
            <a:r>
              <a:rPr lang="de-DE" dirty="0" smtClean="0"/>
              <a:t>Post-Processing</a:t>
            </a:r>
            <a:endParaRPr lang="de-DE" dirty="0"/>
          </a:p>
        </p:txBody>
      </p:sp>
      <p:sp>
        <p:nvSpPr>
          <p:cNvPr id="3" name="Content Placeholder 2"/>
          <p:cNvSpPr>
            <a:spLocks noGrp="1"/>
          </p:cNvSpPr>
          <p:nvPr>
            <p:ph idx="1"/>
          </p:nvPr>
        </p:nvSpPr>
        <p:spPr>
          <a:xfrm>
            <a:off x="251460" y="1005840"/>
            <a:ext cx="7162800" cy="3124200"/>
          </a:xfrm>
        </p:spPr>
        <p:txBody>
          <a:bodyPr/>
          <a:lstStyle/>
          <a:p>
            <a:pPr lvl="0">
              <a:defRPr/>
            </a:pPr>
            <a:r>
              <a:rPr lang="de-DE" dirty="0" smtClean="0"/>
              <a:t>Post-process </a:t>
            </a:r>
            <a:r>
              <a:rPr lang="de-DE" dirty="0" smtClean="0"/>
              <a:t>the results in Fluent</a:t>
            </a:r>
          </a:p>
          <a:p>
            <a:pPr lvl="1"/>
            <a:r>
              <a:rPr lang="de-DE" b="0" dirty="0" smtClean="0"/>
              <a:t>Results &gt; Graphics and Animations </a:t>
            </a:r>
          </a:p>
          <a:p>
            <a:pPr lvl="1"/>
            <a:r>
              <a:rPr lang="de-DE" b="0" dirty="0" smtClean="0"/>
              <a:t>Select Contours and click </a:t>
            </a:r>
            <a:r>
              <a:rPr lang="de-DE" i="1" dirty="0" smtClean="0"/>
              <a:t>Set Up</a:t>
            </a:r>
          </a:p>
          <a:p>
            <a:pPr lvl="1"/>
            <a:r>
              <a:rPr lang="de-DE" b="0" dirty="0" smtClean="0"/>
              <a:t>Select </a:t>
            </a:r>
            <a:r>
              <a:rPr lang="de-DE" i="1" dirty="0" smtClean="0"/>
              <a:t>Velocity</a:t>
            </a:r>
            <a:r>
              <a:rPr lang="de-DE" b="0" dirty="0" smtClean="0"/>
              <a:t> under </a:t>
            </a:r>
            <a:r>
              <a:rPr lang="de-DE" b="0" i="1" dirty="0" smtClean="0"/>
              <a:t>Contours of</a:t>
            </a:r>
            <a:r>
              <a:rPr lang="de-DE" b="0" dirty="0" smtClean="0"/>
              <a:t> and </a:t>
            </a:r>
            <a:r>
              <a:rPr lang="de-DE" i="1" dirty="0" smtClean="0"/>
              <a:t>Velocity Magnitude</a:t>
            </a:r>
            <a:r>
              <a:rPr lang="de-DE" b="0" dirty="0" smtClean="0"/>
              <a:t> below that</a:t>
            </a:r>
          </a:p>
          <a:p>
            <a:pPr lvl="1"/>
            <a:r>
              <a:rPr lang="de-DE" b="0" dirty="0" smtClean="0"/>
              <a:t>Tick the box “Filled“, but </a:t>
            </a:r>
            <a:r>
              <a:rPr lang="de-DE" dirty="0" smtClean="0"/>
              <a:t>do not select any surfaces, </a:t>
            </a:r>
            <a:r>
              <a:rPr lang="de-DE" b="0" dirty="0" smtClean="0"/>
              <a:t>then</a:t>
            </a:r>
            <a:r>
              <a:rPr lang="de-DE" dirty="0" smtClean="0"/>
              <a:t> Display</a:t>
            </a:r>
          </a:p>
          <a:p>
            <a:pPr lvl="1"/>
            <a:r>
              <a:rPr lang="de-DE" b="0" dirty="0" smtClean="0"/>
              <a:t>Zoom in on the hub using the middle mouse button, by drawing a box from top-left to bottom-right</a:t>
            </a:r>
          </a:p>
        </p:txBody>
      </p:sp>
      <p:sp>
        <p:nvSpPr>
          <p:cNvPr id="8" name="Rectangle 7"/>
          <p:cNvSpPr/>
          <p:nvPr/>
        </p:nvSpPr>
        <p:spPr>
          <a:xfrm>
            <a:off x="6803395" y="3605740"/>
            <a:ext cx="623207" cy="56333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Arrow Connector 9"/>
          <p:cNvCxnSpPr/>
          <p:nvPr/>
        </p:nvCxnSpPr>
        <p:spPr>
          <a:xfrm>
            <a:off x="6896171" y="3702352"/>
            <a:ext cx="474959" cy="381607"/>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4777740" y="5156471"/>
            <a:ext cx="4212513" cy="830997"/>
          </a:xfrm>
          <a:prstGeom prst="rect">
            <a:avLst/>
          </a:prstGeom>
          <a:solidFill>
            <a:schemeClr val="bg1">
              <a:lumMod val="95000"/>
            </a:schemeClr>
          </a:solidFill>
          <a:ln>
            <a:solidFill>
              <a:srgbClr val="0070C0"/>
            </a:solidFill>
          </a:ln>
        </p:spPr>
        <p:style>
          <a:lnRef idx="2">
            <a:schemeClr val="dk1"/>
          </a:lnRef>
          <a:fillRef idx="1">
            <a:schemeClr val="lt1"/>
          </a:fillRef>
          <a:effectRef idx="0">
            <a:schemeClr val="dk1"/>
          </a:effectRef>
          <a:fontRef idx="minor">
            <a:schemeClr val="dk1"/>
          </a:fontRef>
        </p:style>
        <p:txBody>
          <a:bodyPr wrap="square" anchor="ctr">
            <a:spAutoFit/>
          </a:bodyPr>
          <a:lstStyle/>
          <a:p>
            <a:pPr eaLnBrk="0" hangingPunct="0">
              <a:buFont typeface="Arial" pitchFamily="34" charset="0"/>
              <a:buChar char="•"/>
              <a:defRPr/>
            </a:pPr>
            <a:r>
              <a:rPr lang="en-GB" sz="1400" b="0" dirty="0" smtClean="0">
                <a:solidFill>
                  <a:srgbClr val="0070C0"/>
                </a:solidFill>
              </a:rPr>
              <a:t>  </a:t>
            </a:r>
            <a:r>
              <a:rPr lang="en-GB" b="0" i="1" dirty="0" smtClean="0">
                <a:solidFill>
                  <a:srgbClr val="0070C0"/>
                </a:solidFill>
              </a:rPr>
              <a:t>Drag zoom box with middle mouse button.</a:t>
            </a:r>
          </a:p>
          <a:p>
            <a:pPr eaLnBrk="0" hangingPunct="0">
              <a:buFont typeface="Arial" pitchFamily="34" charset="0"/>
              <a:buChar char="•"/>
              <a:defRPr/>
            </a:pPr>
            <a:r>
              <a:rPr lang="en-GB" b="0" i="1" dirty="0" smtClean="0">
                <a:solidFill>
                  <a:srgbClr val="0070C0"/>
                </a:solidFill>
              </a:rPr>
              <a:t>  Opposite direction (right to left) will zoom out</a:t>
            </a:r>
          </a:p>
          <a:p>
            <a:pPr eaLnBrk="0" hangingPunct="0">
              <a:buFont typeface="Arial" pitchFamily="34" charset="0"/>
              <a:buChar char="•"/>
              <a:defRPr/>
            </a:pPr>
            <a:r>
              <a:rPr lang="en-GB" b="0" i="1" dirty="0" smtClean="0">
                <a:solidFill>
                  <a:srgbClr val="0070C0"/>
                </a:solidFill>
              </a:rPr>
              <a:t>  Use ‘Fit To Window’ to reset if necessary</a:t>
            </a:r>
            <a:endParaRPr lang="en-US" b="0" i="1" dirty="0" smtClean="0">
              <a:solidFill>
                <a:srgbClr val="0070C0"/>
              </a:solidFill>
            </a:endParaRPr>
          </a:p>
        </p:txBody>
      </p:sp>
      <p:grpSp>
        <p:nvGrpSpPr>
          <p:cNvPr id="17" name="Group 16"/>
          <p:cNvGrpSpPr/>
          <p:nvPr/>
        </p:nvGrpSpPr>
        <p:grpSpPr>
          <a:xfrm>
            <a:off x="4385408" y="4041531"/>
            <a:ext cx="647700" cy="647700"/>
            <a:chOff x="6705600" y="6076950"/>
            <a:chExt cx="647700" cy="647700"/>
          </a:xfrm>
        </p:grpSpPr>
        <p:pic>
          <p:nvPicPr>
            <p:cNvPr id="14340" name="Picture 4"/>
            <p:cNvPicPr>
              <a:picLocks noChangeAspect="1" noChangeArrowheads="1"/>
            </p:cNvPicPr>
            <p:nvPr/>
          </p:nvPicPr>
          <p:blipFill>
            <a:blip r:embed="rId3" cstate="print"/>
            <a:srcRect/>
            <a:stretch>
              <a:fillRect/>
            </a:stretch>
          </p:blipFill>
          <p:spPr bwMode="auto">
            <a:xfrm>
              <a:off x="6705600" y="6076950"/>
              <a:ext cx="647700" cy="647700"/>
            </a:xfrm>
            <a:prstGeom prst="rect">
              <a:avLst/>
            </a:prstGeom>
            <a:noFill/>
            <a:ln w="9525">
              <a:noFill/>
              <a:miter lim="800000"/>
              <a:headEnd/>
              <a:tailEnd/>
            </a:ln>
          </p:spPr>
        </p:pic>
        <p:sp>
          <p:nvSpPr>
            <p:cNvPr id="15" name="Oval 14"/>
            <p:cNvSpPr/>
            <p:nvPr/>
          </p:nvSpPr>
          <p:spPr>
            <a:xfrm>
              <a:off x="6828076" y="6304242"/>
              <a:ext cx="342900" cy="34793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4338" name="Picture 2"/>
          <p:cNvPicPr>
            <a:picLocks noChangeAspect="1" noChangeArrowheads="1"/>
          </p:cNvPicPr>
          <p:nvPr/>
        </p:nvPicPr>
        <p:blipFill>
          <a:blip r:embed="rId4" cstate="print"/>
          <a:srcRect/>
          <a:stretch>
            <a:fillRect/>
          </a:stretch>
        </p:blipFill>
        <p:spPr bwMode="auto">
          <a:xfrm>
            <a:off x="412434" y="3429000"/>
            <a:ext cx="2602006" cy="2743200"/>
          </a:xfrm>
          <a:prstGeom prst="rect">
            <a:avLst/>
          </a:prstGeom>
          <a:noFill/>
          <a:ln w="9525">
            <a:noFill/>
            <a:miter lim="800000"/>
            <a:headEnd/>
            <a:tailEnd/>
          </a:ln>
        </p:spPr>
      </p:pic>
      <p:sp>
        <p:nvSpPr>
          <p:cNvPr id="6" name="TextBox 5"/>
          <p:cNvSpPr txBox="1"/>
          <p:nvPr/>
        </p:nvSpPr>
        <p:spPr>
          <a:xfrm>
            <a:off x="2333625" y="4804577"/>
            <a:ext cx="2360295" cy="1323439"/>
          </a:xfrm>
          <a:prstGeom prst="rect">
            <a:avLst/>
          </a:prstGeom>
          <a:solidFill>
            <a:schemeClr val="bg1">
              <a:lumMod val="95000"/>
            </a:schemeClr>
          </a:solidFill>
          <a:ln>
            <a:solidFill>
              <a:srgbClr val="0070C0"/>
            </a:solidFill>
          </a:ln>
        </p:spPr>
        <p:style>
          <a:lnRef idx="2">
            <a:schemeClr val="dk1"/>
          </a:lnRef>
          <a:fillRef idx="1">
            <a:schemeClr val="lt1"/>
          </a:fillRef>
          <a:effectRef idx="0">
            <a:schemeClr val="dk1"/>
          </a:effectRef>
          <a:fontRef idx="minor">
            <a:schemeClr val="dk1"/>
          </a:fontRef>
        </p:style>
        <p:txBody>
          <a:bodyPr wrap="square" anchor="ctr">
            <a:spAutoFit/>
          </a:bodyPr>
          <a:lstStyle/>
          <a:p>
            <a:pPr eaLnBrk="0" hangingPunct="0">
              <a:defRPr/>
            </a:pPr>
            <a:r>
              <a:rPr lang="en-GB" b="0" i="1" dirty="0" smtClean="0">
                <a:solidFill>
                  <a:srgbClr val="0070C0"/>
                </a:solidFill>
              </a:rPr>
              <a:t>It is not necessary to select a plotting surface when using Fluent in 2D.  By default the plot value is shown on all cells.</a:t>
            </a:r>
            <a:endParaRPr lang="en-US" b="0" i="1" dirty="0" smtClean="0">
              <a:solidFill>
                <a:srgbClr val="0070C0"/>
              </a:solidFill>
            </a:endParaRPr>
          </a:p>
        </p:txBody>
      </p:sp>
      <p:graphicFrame>
        <p:nvGraphicFramePr>
          <p:cNvPr id="16" name="Diagram 15"/>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masterClrMapping/>
  </p:clrMapOvr>
  <p:transition spd="med"/>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1377343" y="1869006"/>
            <a:ext cx="3232444" cy="2287575"/>
          </a:xfrm>
          <a:prstGeom prst="rect">
            <a:avLst/>
          </a:prstGeom>
          <a:noFill/>
          <a:ln w="9525">
            <a:noFill/>
            <a:miter lim="800000"/>
            <a:headEnd/>
            <a:tailEnd/>
          </a:ln>
        </p:spPr>
      </p:pic>
      <p:sp>
        <p:nvSpPr>
          <p:cNvPr id="8" name="Circular Arrow 7"/>
          <p:cNvSpPr/>
          <p:nvPr/>
        </p:nvSpPr>
        <p:spPr>
          <a:xfrm flipV="1">
            <a:off x="2940957" y="2604862"/>
            <a:ext cx="622300" cy="711200"/>
          </a:xfrm>
          <a:prstGeom prst="circularArrow">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TextBox 8"/>
          <p:cNvSpPr txBox="1"/>
          <p:nvPr/>
        </p:nvSpPr>
        <p:spPr>
          <a:xfrm>
            <a:off x="2730808" y="3326366"/>
            <a:ext cx="1193556" cy="523220"/>
          </a:xfrm>
          <a:prstGeom prst="rect">
            <a:avLst/>
          </a:prstGeom>
          <a:solidFill>
            <a:schemeClr val="bg1"/>
          </a:solidFill>
        </p:spPr>
        <p:txBody>
          <a:bodyPr wrap="square" rtlCol="0">
            <a:spAutoFit/>
          </a:bodyPr>
          <a:lstStyle/>
          <a:p>
            <a:pPr algn="ctr"/>
            <a:r>
              <a:rPr lang="en-GB" sz="1400" dirty="0" smtClean="0">
                <a:solidFill>
                  <a:srgbClr val="FF0000"/>
                </a:solidFill>
              </a:rPr>
              <a:t>4 </a:t>
            </a:r>
            <a:r>
              <a:rPr lang="en-GB" sz="1400" dirty="0" err="1" smtClean="0">
                <a:solidFill>
                  <a:srgbClr val="FF0000"/>
                </a:solidFill>
              </a:rPr>
              <a:t>rad</a:t>
            </a:r>
            <a:r>
              <a:rPr lang="en-GB" sz="1400" dirty="0" smtClean="0">
                <a:solidFill>
                  <a:srgbClr val="FF0000"/>
                </a:solidFill>
              </a:rPr>
              <a:t>/s Hub Rotation</a:t>
            </a:r>
            <a:endParaRPr lang="en-US" sz="1400" dirty="0">
              <a:solidFill>
                <a:srgbClr val="FF0000"/>
              </a:solidFill>
            </a:endParaRPr>
          </a:p>
        </p:txBody>
      </p:sp>
      <p:sp>
        <p:nvSpPr>
          <p:cNvPr id="13" name="Right Arrow 12"/>
          <p:cNvSpPr/>
          <p:nvPr/>
        </p:nvSpPr>
        <p:spPr>
          <a:xfrm>
            <a:off x="1722829" y="3714091"/>
            <a:ext cx="509798" cy="267037"/>
          </a:xfrm>
          <a:prstGeom prst="rightArrow">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1472921" y="3178893"/>
            <a:ext cx="997549" cy="523220"/>
          </a:xfrm>
          <a:prstGeom prst="rect">
            <a:avLst/>
          </a:prstGeom>
          <a:solidFill>
            <a:schemeClr val="bg1"/>
          </a:solidFill>
        </p:spPr>
        <p:txBody>
          <a:bodyPr wrap="square" rtlCol="0">
            <a:spAutoFit/>
          </a:bodyPr>
          <a:lstStyle/>
          <a:p>
            <a:pPr algn="ctr"/>
            <a:r>
              <a:rPr lang="en-GB" sz="1400" dirty="0" smtClean="0">
                <a:solidFill>
                  <a:srgbClr val="FF0000"/>
                </a:solidFill>
              </a:rPr>
              <a:t>10 m/s wind</a:t>
            </a:r>
            <a:endParaRPr lang="en-US" sz="1400" dirty="0">
              <a:solidFill>
                <a:srgbClr val="FF0000"/>
              </a:solidFill>
            </a:endParaRPr>
          </a:p>
        </p:txBody>
      </p:sp>
      <p:sp>
        <p:nvSpPr>
          <p:cNvPr id="3" name="Content Placeholder 2"/>
          <p:cNvSpPr>
            <a:spLocks noGrp="1"/>
          </p:cNvSpPr>
          <p:nvPr>
            <p:ph idx="1"/>
          </p:nvPr>
        </p:nvSpPr>
        <p:spPr>
          <a:xfrm>
            <a:off x="304800" y="1019175"/>
            <a:ext cx="7162800" cy="3124200"/>
          </a:xfrm>
        </p:spPr>
        <p:txBody>
          <a:bodyPr/>
          <a:lstStyle/>
          <a:p>
            <a:r>
              <a:rPr lang="en-GB" dirty="0" smtClean="0"/>
              <a:t>The Velocity contours should look like this:</a:t>
            </a:r>
            <a:endParaRPr lang="en-US" dirty="0"/>
          </a:p>
        </p:txBody>
      </p:sp>
      <p:sp>
        <p:nvSpPr>
          <p:cNvPr id="2" name="Title 1"/>
          <p:cNvSpPr>
            <a:spLocks noGrp="1"/>
          </p:cNvSpPr>
          <p:nvPr>
            <p:ph type="title"/>
          </p:nvPr>
        </p:nvSpPr>
        <p:spPr/>
        <p:txBody>
          <a:bodyPr/>
          <a:lstStyle/>
          <a:p>
            <a:r>
              <a:rPr lang="en-GB" dirty="0" smtClean="0"/>
              <a:t>Post-Processing </a:t>
            </a:r>
            <a:r>
              <a:rPr lang="en-GB" dirty="0" smtClean="0"/>
              <a:t>[2]</a:t>
            </a:r>
            <a:endParaRPr lang="en-US" dirty="0"/>
          </a:p>
        </p:txBody>
      </p:sp>
      <p:sp>
        <p:nvSpPr>
          <p:cNvPr id="11" name="TextBox 10"/>
          <p:cNvSpPr txBox="1"/>
          <p:nvPr/>
        </p:nvSpPr>
        <p:spPr>
          <a:xfrm>
            <a:off x="5582422" y="1271368"/>
            <a:ext cx="3035797" cy="1077218"/>
          </a:xfrm>
          <a:prstGeom prst="rect">
            <a:avLst/>
          </a:prstGeom>
          <a:solidFill>
            <a:schemeClr val="bg1">
              <a:lumMod val="95000"/>
            </a:schemeClr>
          </a:solidFill>
          <a:ln>
            <a:solidFill>
              <a:srgbClr val="0070C0"/>
            </a:solidFill>
          </a:ln>
        </p:spPr>
        <p:style>
          <a:lnRef idx="2">
            <a:schemeClr val="dk1"/>
          </a:lnRef>
          <a:fillRef idx="1">
            <a:schemeClr val="lt1"/>
          </a:fillRef>
          <a:effectRef idx="0">
            <a:schemeClr val="dk1"/>
          </a:effectRef>
          <a:fontRef idx="minor">
            <a:schemeClr val="dk1"/>
          </a:fontRef>
        </p:style>
        <p:txBody>
          <a:bodyPr wrap="square" anchor="ctr">
            <a:spAutoFit/>
          </a:bodyPr>
          <a:lstStyle/>
          <a:p>
            <a:pPr eaLnBrk="0" hangingPunct="0">
              <a:defRPr/>
            </a:pPr>
            <a:r>
              <a:rPr lang="en-GB" b="0" dirty="0" smtClean="0">
                <a:solidFill>
                  <a:srgbClr val="0070C0"/>
                </a:solidFill>
              </a:rPr>
              <a:t> </a:t>
            </a:r>
            <a:r>
              <a:rPr lang="en-GB" b="0" i="1" dirty="0" smtClean="0">
                <a:solidFill>
                  <a:srgbClr val="0070C0"/>
                </a:solidFill>
              </a:rPr>
              <a:t>Without the cell zone motion (MRF) this would have looked much more symmetrical between top and bottom</a:t>
            </a:r>
            <a:endParaRPr lang="en-US" b="0" i="1" dirty="0" smtClean="0">
              <a:solidFill>
                <a:srgbClr val="0070C0"/>
              </a:solidFill>
            </a:endParaRPr>
          </a:p>
        </p:txBody>
      </p:sp>
      <p:sp>
        <p:nvSpPr>
          <p:cNvPr id="12" name="TextBox 11"/>
          <p:cNvSpPr txBox="1"/>
          <p:nvPr/>
        </p:nvSpPr>
        <p:spPr>
          <a:xfrm>
            <a:off x="6051138" y="2647439"/>
            <a:ext cx="2361124" cy="1815882"/>
          </a:xfrm>
          <a:prstGeom prst="rect">
            <a:avLst/>
          </a:prstGeom>
          <a:solidFill>
            <a:schemeClr val="bg1">
              <a:lumMod val="95000"/>
            </a:schemeClr>
          </a:solidFill>
          <a:ln>
            <a:solidFill>
              <a:srgbClr val="0070C0"/>
            </a:solidFill>
          </a:ln>
        </p:spPr>
        <p:style>
          <a:lnRef idx="2">
            <a:schemeClr val="dk1"/>
          </a:lnRef>
          <a:fillRef idx="1">
            <a:schemeClr val="lt1"/>
          </a:fillRef>
          <a:effectRef idx="0">
            <a:schemeClr val="dk1"/>
          </a:effectRef>
          <a:fontRef idx="minor">
            <a:schemeClr val="dk1"/>
          </a:fontRef>
        </p:style>
        <p:txBody>
          <a:bodyPr wrap="square" anchor="ctr">
            <a:spAutoFit/>
          </a:bodyPr>
          <a:lstStyle/>
          <a:p>
            <a:pPr eaLnBrk="0" hangingPunct="0">
              <a:defRPr/>
            </a:pPr>
            <a:r>
              <a:rPr lang="en-GB" sz="1400" b="0" dirty="0" smtClean="0">
                <a:solidFill>
                  <a:srgbClr val="0070C0"/>
                </a:solidFill>
              </a:rPr>
              <a:t> </a:t>
            </a:r>
            <a:r>
              <a:rPr lang="en-GB" b="0" i="1" dirty="0" smtClean="0">
                <a:solidFill>
                  <a:srgbClr val="0070C0"/>
                </a:solidFill>
              </a:rPr>
              <a:t>You can save this image from Fluent for use in a report:</a:t>
            </a:r>
          </a:p>
          <a:p>
            <a:pPr eaLnBrk="0" hangingPunct="0">
              <a:buFont typeface="Arial" pitchFamily="34" charset="0"/>
              <a:buChar char="•"/>
              <a:defRPr/>
            </a:pPr>
            <a:r>
              <a:rPr lang="en-GB" b="0" i="1" dirty="0" smtClean="0">
                <a:solidFill>
                  <a:srgbClr val="0070C0"/>
                </a:solidFill>
              </a:rPr>
              <a:t> File &gt; Save Picture</a:t>
            </a:r>
          </a:p>
          <a:p>
            <a:pPr eaLnBrk="0" hangingPunct="0">
              <a:buFont typeface="Arial" pitchFamily="34" charset="0"/>
              <a:buChar char="•"/>
              <a:defRPr/>
            </a:pPr>
            <a:r>
              <a:rPr lang="en-GB" b="0" i="1" dirty="0" smtClean="0">
                <a:solidFill>
                  <a:srgbClr val="0070C0"/>
                </a:solidFill>
              </a:rPr>
              <a:t> TIFF, and Colour</a:t>
            </a:r>
          </a:p>
          <a:p>
            <a:pPr eaLnBrk="0" hangingPunct="0">
              <a:buFont typeface="Arial" pitchFamily="34" charset="0"/>
              <a:buChar char="•"/>
              <a:defRPr/>
            </a:pPr>
            <a:r>
              <a:rPr lang="en-GB" b="0" i="1" dirty="0" smtClean="0">
                <a:solidFill>
                  <a:srgbClr val="0070C0"/>
                </a:solidFill>
              </a:rPr>
              <a:t> Resolution 1200 x 1200</a:t>
            </a:r>
          </a:p>
          <a:p>
            <a:pPr eaLnBrk="0" hangingPunct="0">
              <a:buFont typeface="Arial" pitchFamily="34" charset="0"/>
              <a:buChar char="•"/>
              <a:defRPr/>
            </a:pPr>
            <a:r>
              <a:rPr lang="en-GB" b="0" i="1" dirty="0" smtClean="0">
                <a:solidFill>
                  <a:srgbClr val="0070C0"/>
                </a:solidFill>
              </a:rPr>
              <a:t> ‘Save’</a:t>
            </a:r>
            <a:endParaRPr lang="en-US" b="0" i="1" dirty="0" smtClean="0">
              <a:solidFill>
                <a:srgbClr val="0070C0"/>
              </a:solidFill>
            </a:endParaRPr>
          </a:p>
        </p:txBody>
      </p:sp>
      <p:sp>
        <p:nvSpPr>
          <p:cNvPr id="17" name="Content Placeholder 2"/>
          <p:cNvSpPr txBox="1">
            <a:spLocks/>
          </p:cNvSpPr>
          <p:nvPr/>
        </p:nvSpPr>
        <p:spPr bwMode="auto">
          <a:xfrm>
            <a:off x="295275" y="4657725"/>
            <a:ext cx="7162800" cy="151447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457200" marR="0" lvl="0" indent="-457200" algn="l" defTabSz="914400" rtl="0" eaLnBrk="1" fontAlgn="base" latinLnBrk="0" hangingPunct="1">
              <a:lnSpc>
                <a:spcPct val="95000"/>
              </a:lnSpc>
              <a:spcBef>
                <a:spcPts val="1200"/>
              </a:spcBef>
              <a:spcAft>
                <a:spcPct val="0"/>
              </a:spcAft>
              <a:buClr>
                <a:schemeClr val="tx1"/>
              </a:buClr>
              <a:buSzTx/>
              <a:tabLst/>
              <a:defRPr/>
            </a:pPr>
            <a:r>
              <a:rPr kumimoji="0" lang="en-US" sz="2000" b="1" i="0" u="none" strike="noStrike" kern="0" cap="none" spc="0" normalizeH="0" baseline="0" noProof="0" dirty="0" smtClean="0">
                <a:ln>
                  <a:noFill/>
                </a:ln>
                <a:solidFill>
                  <a:schemeClr val="tx1"/>
                </a:solidFill>
                <a:effectLst/>
                <a:uLnTx/>
                <a:uFillTx/>
                <a:latin typeface="Calibri" pitchFamily="34" charset="0"/>
                <a:ea typeface="+mn-ea"/>
                <a:cs typeface="Times New Roman" pitchFamily="18" charset="0"/>
              </a:rPr>
              <a:t>Save the project</a:t>
            </a:r>
          </a:p>
          <a:p>
            <a:pPr marL="685800" lvl="2" indent="-228600">
              <a:lnSpc>
                <a:spcPct val="95000"/>
              </a:lnSpc>
              <a:spcBef>
                <a:spcPct val="25000"/>
              </a:spcBef>
              <a:buSzPct val="120000"/>
              <a:buFont typeface="Arial" charset="0"/>
              <a:buChar char="•"/>
            </a:pPr>
            <a:r>
              <a:rPr kumimoji="0" lang="en-US" sz="1800" b="0" i="0" u="none" strike="noStrike" kern="0" cap="none" spc="0" normalizeH="0" baseline="0" noProof="0" dirty="0" smtClean="0">
                <a:ln>
                  <a:noFill/>
                </a:ln>
                <a:solidFill>
                  <a:schemeClr val="tx1"/>
                </a:solidFill>
                <a:effectLst/>
                <a:uLnTx/>
                <a:uFillTx/>
                <a:latin typeface="Calibri" pitchFamily="34" charset="0"/>
                <a:cs typeface="Times New Roman" pitchFamily="18" charset="0"/>
              </a:rPr>
              <a:t>File &gt; Save Project</a:t>
            </a:r>
          </a:p>
          <a:p>
            <a:pPr marL="685800" lvl="2" indent="-228600">
              <a:lnSpc>
                <a:spcPct val="95000"/>
              </a:lnSpc>
              <a:spcBef>
                <a:spcPct val="25000"/>
              </a:spcBef>
              <a:buSzPct val="120000"/>
              <a:buFont typeface="Arial" charset="0"/>
              <a:buChar char="•"/>
            </a:pPr>
            <a:endParaRPr kumimoji="0" lang="en-US" sz="1800" b="0" i="0" u="none" strike="noStrike" kern="0" cap="none" spc="0" normalizeH="0" baseline="0" noProof="0" dirty="0" smtClean="0">
              <a:ln>
                <a:noFill/>
              </a:ln>
              <a:solidFill>
                <a:schemeClr val="tx1"/>
              </a:solidFill>
              <a:effectLst/>
              <a:uLnTx/>
              <a:uFillTx/>
              <a:latin typeface="Calibri" pitchFamily="34" charset="0"/>
              <a:cs typeface="Times New Roman" pitchFamily="18" charset="0"/>
            </a:endParaRPr>
          </a:p>
          <a:p>
            <a:pPr marL="457200" marR="0" lvl="0" indent="-457200" algn="l" defTabSz="914400" rtl="0" eaLnBrk="1" fontAlgn="base" latinLnBrk="0" hangingPunct="1">
              <a:lnSpc>
                <a:spcPct val="95000"/>
              </a:lnSpc>
              <a:spcBef>
                <a:spcPts val="1200"/>
              </a:spcBef>
              <a:spcAft>
                <a:spcPct val="0"/>
              </a:spcAft>
              <a:buClr>
                <a:schemeClr val="tx1"/>
              </a:buClr>
              <a:buSzTx/>
              <a:tabLst/>
              <a:defRPr/>
            </a:pPr>
            <a:r>
              <a:rPr kumimoji="0" lang="en-GB" sz="2000" i="0" u="none" strike="noStrike" kern="0" cap="none" spc="0" normalizeH="0" baseline="0" noProof="0" dirty="0" smtClean="0">
                <a:ln>
                  <a:noFill/>
                </a:ln>
                <a:solidFill>
                  <a:schemeClr val="tx1"/>
                </a:solidFill>
                <a:effectLst/>
                <a:uLnTx/>
                <a:uFillTx/>
                <a:latin typeface="Calibri" pitchFamily="34" charset="0"/>
                <a:ea typeface="+mn-ea"/>
                <a:cs typeface="Times New Roman" pitchFamily="18" charset="0"/>
              </a:rPr>
              <a:t>Close Fluent</a:t>
            </a:r>
            <a:r>
              <a:rPr kumimoji="0" lang="en-GB" sz="2000" b="0" i="0" u="none" strike="noStrike" kern="0" cap="none" spc="0" normalizeH="0" baseline="0" noProof="0" dirty="0" smtClean="0">
                <a:ln>
                  <a:noFill/>
                </a:ln>
                <a:solidFill>
                  <a:schemeClr val="tx1"/>
                </a:solidFill>
                <a:effectLst/>
                <a:uLnTx/>
                <a:uFillTx/>
                <a:latin typeface="Calibri" pitchFamily="34" charset="0"/>
                <a:ea typeface="+mn-ea"/>
                <a:cs typeface="Times New Roman" pitchFamily="18" charset="0"/>
              </a:rPr>
              <a:t>, and return to the ANSYS Workbench window.</a:t>
            </a:r>
            <a:endParaRPr kumimoji="0" lang="en-US" sz="2000" b="0" i="0" u="none" strike="noStrike" kern="0" cap="none" spc="0" normalizeH="0" baseline="0" noProof="0" dirty="0" smtClean="0">
              <a:ln>
                <a:noFill/>
              </a:ln>
              <a:solidFill>
                <a:schemeClr val="tx1"/>
              </a:solidFill>
              <a:effectLst/>
              <a:uLnTx/>
              <a:uFillTx/>
              <a:latin typeface="Calibri" pitchFamily="34" charset="0"/>
              <a:ea typeface="+mn-ea"/>
              <a:cs typeface="Times New Roman" pitchFamily="18" charset="0"/>
            </a:endParaRPr>
          </a:p>
        </p:txBody>
      </p:sp>
      <p:graphicFrame>
        <p:nvGraphicFramePr>
          <p:cNvPr id="16" name="Diagram 15"/>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spd="med"/>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81100" y="2867025"/>
            <a:ext cx="7162800" cy="1009650"/>
          </a:xfrm>
        </p:spPr>
        <p:txBody>
          <a:bodyPr/>
          <a:lstStyle/>
          <a:p>
            <a:pPr algn="ctr">
              <a:buNone/>
            </a:pPr>
            <a:r>
              <a:rPr lang="en-GB" sz="3200" b="0" dirty="0" smtClean="0"/>
              <a:t>Part 2 :   Using Sliding Meshes</a:t>
            </a:r>
            <a:endParaRPr lang="en-US" sz="3200" b="0" dirty="0"/>
          </a:p>
        </p:txBody>
      </p:sp>
      <p:graphicFrame>
        <p:nvGraphicFramePr>
          <p:cNvPr id="5" name="Diagram 4"/>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med"/>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Sliding Meshes - Introduction</a:t>
            </a:r>
            <a:endParaRPr lang="en-US" dirty="0"/>
          </a:p>
        </p:txBody>
      </p:sp>
      <p:sp>
        <p:nvSpPr>
          <p:cNvPr id="3" name="Content Placeholder 2"/>
          <p:cNvSpPr>
            <a:spLocks noGrp="1"/>
          </p:cNvSpPr>
          <p:nvPr>
            <p:ph idx="1"/>
          </p:nvPr>
        </p:nvSpPr>
        <p:spPr>
          <a:xfrm>
            <a:off x="323849" y="1076325"/>
            <a:ext cx="8334375" cy="4362450"/>
          </a:xfrm>
        </p:spPr>
        <p:txBody>
          <a:bodyPr/>
          <a:lstStyle/>
          <a:p>
            <a:r>
              <a:rPr lang="en-GB" b="0" i="1" dirty="0" smtClean="0">
                <a:solidFill>
                  <a:schemeClr val="bg2"/>
                </a:solidFill>
              </a:rPr>
              <a:t>	</a:t>
            </a:r>
            <a:r>
              <a:rPr lang="en-GB" b="0" dirty="0" smtClean="0">
                <a:solidFill>
                  <a:schemeClr val="bg2"/>
                </a:solidFill>
              </a:rPr>
              <a:t>There are times when the MRF assumption used in Part 1 is an over-simplification of the problem.</a:t>
            </a:r>
          </a:p>
          <a:p>
            <a:pPr lvl="2"/>
            <a:r>
              <a:rPr lang="en-GB" b="0" dirty="0" smtClean="0">
                <a:solidFill>
                  <a:schemeClr val="bg2"/>
                </a:solidFill>
              </a:rPr>
              <a:t>Only one position of the hub relative to the incoming wind was simulated</a:t>
            </a:r>
          </a:p>
          <a:p>
            <a:pPr lvl="2"/>
            <a:r>
              <a:rPr lang="en-GB" b="0" dirty="0" smtClean="0">
                <a:solidFill>
                  <a:schemeClr val="bg2"/>
                </a:solidFill>
              </a:rPr>
              <a:t>There will also be some vortices that affect each blade from other blades that have just passed upwind.</a:t>
            </a:r>
          </a:p>
          <a:p>
            <a:pPr lvl="1"/>
            <a:endParaRPr lang="en-GB" b="0" dirty="0" smtClean="0">
              <a:solidFill>
                <a:schemeClr val="bg2"/>
              </a:solidFill>
            </a:endParaRPr>
          </a:p>
          <a:p>
            <a:r>
              <a:rPr lang="en-GB" b="0" dirty="0" smtClean="0">
                <a:solidFill>
                  <a:schemeClr val="bg2"/>
                </a:solidFill>
              </a:rPr>
              <a:t>	In this next part, we will actually move the relative positions of all the components within Fluent, and solve this in a transient (</a:t>
            </a:r>
            <a:r>
              <a:rPr lang="en-GB" b="0" dirty="0" smtClean="0">
                <a:solidFill>
                  <a:schemeClr val="bg2"/>
                </a:solidFill>
              </a:rPr>
              <a:t>time-dependent</a:t>
            </a:r>
            <a:r>
              <a:rPr lang="en-GB" b="0" dirty="0" smtClean="0">
                <a:solidFill>
                  <a:schemeClr val="bg2"/>
                </a:solidFill>
              </a:rPr>
              <a:t>) manner.</a:t>
            </a:r>
          </a:p>
          <a:p>
            <a:endParaRPr lang="en-GB" b="0" dirty="0" smtClean="0"/>
          </a:p>
        </p:txBody>
      </p:sp>
      <p:graphicFrame>
        <p:nvGraphicFramePr>
          <p:cNvPr id="5" name="Diagram 4"/>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med"/>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p:cNvGrpSpPr/>
          <p:nvPr/>
        </p:nvGrpSpPr>
        <p:grpSpPr>
          <a:xfrm>
            <a:off x="4481499" y="957942"/>
            <a:ext cx="4472107" cy="2815771"/>
            <a:chOff x="4481499" y="957942"/>
            <a:chExt cx="4472107" cy="2815771"/>
          </a:xfrm>
        </p:grpSpPr>
        <p:pic>
          <p:nvPicPr>
            <p:cNvPr id="16386" name="Picture 2"/>
            <p:cNvPicPr>
              <a:picLocks noChangeAspect="1" noChangeArrowheads="1"/>
            </p:cNvPicPr>
            <p:nvPr/>
          </p:nvPicPr>
          <p:blipFill>
            <a:blip r:embed="rId2" cstate="print"/>
            <a:srcRect/>
            <a:stretch>
              <a:fillRect/>
            </a:stretch>
          </p:blipFill>
          <p:spPr bwMode="auto">
            <a:xfrm>
              <a:off x="4481499" y="957942"/>
              <a:ext cx="4472107" cy="2815771"/>
            </a:xfrm>
            <a:prstGeom prst="rect">
              <a:avLst/>
            </a:prstGeom>
            <a:noFill/>
            <a:ln w="9525">
              <a:noFill/>
              <a:miter lim="800000"/>
              <a:headEnd/>
              <a:tailEnd/>
            </a:ln>
          </p:spPr>
        </p:pic>
        <p:sp>
          <p:nvSpPr>
            <p:cNvPr id="6" name="Oval 5"/>
            <p:cNvSpPr/>
            <p:nvPr/>
          </p:nvSpPr>
          <p:spPr>
            <a:xfrm>
              <a:off x="7303550" y="1929947"/>
              <a:ext cx="303043" cy="26354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7061301" y="2473528"/>
              <a:ext cx="1735335" cy="35255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p:txBody>
          <a:bodyPr/>
          <a:lstStyle/>
          <a:p>
            <a:r>
              <a:rPr lang="en-GB" dirty="0" smtClean="0"/>
              <a:t>Preparing Workbench</a:t>
            </a:r>
            <a:endParaRPr lang="en-US" dirty="0"/>
          </a:p>
        </p:txBody>
      </p:sp>
      <p:sp>
        <p:nvSpPr>
          <p:cNvPr id="5" name="Content Placeholder 2"/>
          <p:cNvSpPr txBox="1">
            <a:spLocks/>
          </p:cNvSpPr>
          <p:nvPr/>
        </p:nvSpPr>
        <p:spPr bwMode="auto">
          <a:xfrm>
            <a:off x="180974" y="935038"/>
            <a:ext cx="4391025" cy="5553075"/>
          </a:xfrm>
          <a:prstGeom prst="rect">
            <a:avLst/>
          </a:prstGeom>
          <a:noFill/>
          <a:ln w="9525">
            <a:noFill/>
            <a:miter lim="800000"/>
            <a:headEnd/>
            <a:tailEnd/>
          </a:ln>
        </p:spPr>
        <p:txBody>
          <a:bodyPr vert="horz" wrap="square" lIns="91436" tIns="45718" rIns="91436" bIns="45718" numCol="1" anchor="t" anchorCtr="0" compatLnSpc="1">
            <a:prstTxWarp prst="textNoShape">
              <a:avLst/>
            </a:prstTxWarp>
          </a:bodyPr>
          <a:lstStyle/>
          <a:p>
            <a:pPr marL="169863" marR="0" lvl="0" indent="-169863" algn="l" defTabSz="914400" rtl="0" eaLnBrk="0" fontAlgn="base" latinLnBrk="0" hangingPunct="0">
              <a:lnSpc>
                <a:spcPct val="100000"/>
              </a:lnSpc>
              <a:spcBef>
                <a:spcPct val="20000"/>
              </a:spcBef>
              <a:spcAft>
                <a:spcPct val="0"/>
              </a:spcAft>
              <a:buClr>
                <a:srgbClr val="16707C"/>
              </a:buClr>
              <a:buSzTx/>
              <a:buFontTx/>
              <a:buChar char="•"/>
              <a:tabLst/>
              <a:defRPr/>
            </a:pPr>
            <a:r>
              <a:rPr kumimoji="0" lang="en-GB" sz="1800" b="0" i="0" u="none" strike="noStrike" kern="0" cap="none" spc="0" normalizeH="0" baseline="0" noProof="0" dirty="0" smtClean="0">
                <a:ln>
                  <a:noFill/>
                </a:ln>
                <a:solidFill>
                  <a:schemeClr val="tx1"/>
                </a:solidFill>
                <a:effectLst/>
                <a:uLnTx/>
                <a:uFillTx/>
                <a:latin typeface="+mn-lt"/>
                <a:ea typeface="+mn-ea"/>
                <a:cs typeface="+mn-cs"/>
              </a:rPr>
              <a:t>On the Workbench</a:t>
            </a:r>
            <a:r>
              <a:rPr kumimoji="0" lang="en-GB" sz="1800" b="0" i="0" u="none" strike="noStrike" kern="0" cap="none" spc="0" normalizeH="0" noProof="0" dirty="0" smtClean="0">
                <a:ln>
                  <a:noFill/>
                </a:ln>
                <a:solidFill>
                  <a:schemeClr val="tx1"/>
                </a:solidFill>
                <a:effectLst/>
                <a:uLnTx/>
                <a:uFillTx/>
                <a:latin typeface="+mn-lt"/>
                <a:ea typeface="+mn-ea"/>
                <a:cs typeface="+mn-cs"/>
              </a:rPr>
              <a:t> Project Page, right-click on the arrow at the top of the Fluent model, and select ‘</a:t>
            </a:r>
            <a:r>
              <a:rPr kumimoji="0" lang="en-GB" sz="1800" i="0" u="none" strike="noStrike" kern="0" cap="none" spc="0" normalizeH="0" noProof="0" dirty="0" smtClean="0">
                <a:ln>
                  <a:noFill/>
                </a:ln>
                <a:solidFill>
                  <a:schemeClr val="tx1"/>
                </a:solidFill>
                <a:effectLst/>
                <a:uLnTx/>
                <a:uFillTx/>
                <a:latin typeface="+mn-lt"/>
                <a:ea typeface="+mn-ea"/>
                <a:cs typeface="+mn-cs"/>
              </a:rPr>
              <a:t>Duplicate</a:t>
            </a:r>
            <a:r>
              <a:rPr kumimoji="0" lang="en-GB" sz="1800" b="0" i="0" u="none" strike="noStrike" kern="0" cap="none" spc="0" normalizeH="0" noProof="0" dirty="0" smtClean="0">
                <a:ln>
                  <a:noFill/>
                </a:ln>
                <a:solidFill>
                  <a:schemeClr val="tx1"/>
                </a:solidFill>
                <a:effectLst/>
                <a:uLnTx/>
                <a:uFillTx/>
                <a:latin typeface="+mn-lt"/>
                <a:ea typeface="+mn-ea"/>
                <a:cs typeface="+mn-cs"/>
              </a:rPr>
              <a:t>’</a:t>
            </a:r>
          </a:p>
          <a:p>
            <a:pPr marL="169863" marR="0" lvl="0" indent="-169863" algn="l" defTabSz="914400" rtl="0" eaLnBrk="0" fontAlgn="base" latinLnBrk="0" hangingPunct="0">
              <a:lnSpc>
                <a:spcPct val="100000"/>
              </a:lnSpc>
              <a:spcBef>
                <a:spcPct val="20000"/>
              </a:spcBef>
              <a:spcAft>
                <a:spcPct val="0"/>
              </a:spcAft>
              <a:buClr>
                <a:srgbClr val="16707C"/>
              </a:buClr>
              <a:buSzTx/>
              <a:buFontTx/>
              <a:buChar char="•"/>
              <a:tabLst/>
              <a:defRPr/>
            </a:pPr>
            <a:endParaRPr lang="en-GB" sz="800" b="0" kern="0" dirty="0" smtClean="0">
              <a:latin typeface="+mn-lt"/>
            </a:endParaRPr>
          </a:p>
          <a:p>
            <a:pPr marL="169863" marR="0" lvl="0" indent="-169863" algn="l" defTabSz="914400" rtl="0" eaLnBrk="0" fontAlgn="base" latinLnBrk="0" hangingPunct="0">
              <a:lnSpc>
                <a:spcPct val="100000"/>
              </a:lnSpc>
              <a:spcBef>
                <a:spcPct val="20000"/>
              </a:spcBef>
              <a:spcAft>
                <a:spcPct val="0"/>
              </a:spcAft>
              <a:buClr>
                <a:srgbClr val="16707C"/>
              </a:buClr>
              <a:buSzTx/>
              <a:buFontTx/>
              <a:buChar char="•"/>
              <a:tabLst/>
              <a:defRPr/>
            </a:pPr>
            <a:r>
              <a:rPr kumimoji="0" lang="en-GB" sz="1800" b="0" i="0" u="none" strike="noStrike" kern="0" cap="none" spc="0" normalizeH="0" noProof="0" dirty="0" smtClean="0">
                <a:ln>
                  <a:noFill/>
                </a:ln>
                <a:solidFill>
                  <a:schemeClr val="tx1"/>
                </a:solidFill>
                <a:effectLst/>
                <a:uLnTx/>
                <a:uFillTx/>
                <a:latin typeface="+mn-lt"/>
                <a:ea typeface="+mn-ea"/>
                <a:cs typeface="+mn-cs"/>
              </a:rPr>
              <a:t>Name the newly created copy ‘Sliding Mesh Model’</a:t>
            </a:r>
          </a:p>
          <a:p>
            <a:pPr marL="169863" marR="0" lvl="0" indent="-169863" algn="l" defTabSz="914400" rtl="0" eaLnBrk="0" fontAlgn="base" latinLnBrk="0" hangingPunct="0">
              <a:lnSpc>
                <a:spcPct val="100000"/>
              </a:lnSpc>
              <a:spcBef>
                <a:spcPct val="20000"/>
              </a:spcBef>
              <a:spcAft>
                <a:spcPct val="0"/>
              </a:spcAft>
              <a:buClr>
                <a:srgbClr val="16707C"/>
              </a:buClr>
              <a:buSzTx/>
              <a:buFontTx/>
              <a:buChar char="•"/>
              <a:tabLst/>
              <a:defRPr/>
            </a:pPr>
            <a:endParaRPr lang="en-GB" sz="800" b="0" kern="0" dirty="0" smtClean="0">
              <a:latin typeface="+mn-lt"/>
            </a:endParaRPr>
          </a:p>
          <a:p>
            <a:pPr marL="169863" marR="0" lvl="0" indent="-169863" algn="l" defTabSz="914400" rtl="0" eaLnBrk="0" fontAlgn="base" latinLnBrk="0" hangingPunct="0">
              <a:lnSpc>
                <a:spcPct val="100000"/>
              </a:lnSpc>
              <a:spcBef>
                <a:spcPct val="20000"/>
              </a:spcBef>
              <a:spcAft>
                <a:spcPct val="0"/>
              </a:spcAft>
              <a:buClr>
                <a:srgbClr val="16707C"/>
              </a:buClr>
              <a:buSzTx/>
              <a:buFontTx/>
              <a:buChar char="•"/>
              <a:tabLst/>
              <a:defRPr/>
            </a:pPr>
            <a:r>
              <a:rPr kumimoji="0" lang="en-GB" sz="1800" b="0" i="0" u="none" strike="noStrike" kern="0" cap="none" spc="0" normalizeH="0" noProof="0" dirty="0" smtClean="0">
                <a:ln>
                  <a:noFill/>
                </a:ln>
                <a:solidFill>
                  <a:schemeClr val="tx1"/>
                </a:solidFill>
                <a:effectLst/>
                <a:uLnTx/>
                <a:uFillTx/>
                <a:latin typeface="+mn-lt"/>
                <a:ea typeface="+mn-ea"/>
                <a:cs typeface="+mn-cs"/>
              </a:rPr>
              <a:t>Drag the results over from the MRF model (drag a line from cell A3 to B3) </a:t>
            </a:r>
          </a:p>
          <a:p>
            <a:pPr marL="449263" lvl="1" indent="-90488" eaLnBrk="0" hangingPunct="0">
              <a:spcBef>
                <a:spcPct val="20000"/>
              </a:spcBef>
              <a:buClr>
                <a:srgbClr val="16707C"/>
              </a:buClr>
            </a:pPr>
            <a:r>
              <a:rPr lang="en-GB" sz="1800" b="0" i="1" kern="0" dirty="0" smtClean="0">
                <a:solidFill>
                  <a:schemeClr val="accent6"/>
                </a:solidFill>
                <a:latin typeface="+mn-lt"/>
              </a:rPr>
              <a:t>	</a:t>
            </a:r>
            <a:r>
              <a:rPr lang="en-GB" sz="1800" b="0" i="1" kern="0" dirty="0" smtClean="0">
                <a:solidFill>
                  <a:schemeClr val="bg2"/>
                </a:solidFill>
                <a:latin typeface="+mn-lt"/>
              </a:rPr>
              <a:t>This is so we can use the steady-state solution as a starting point for the new Sliding Mesh computation.</a:t>
            </a:r>
          </a:p>
          <a:p>
            <a:pPr marL="625476" lvl="1" indent="-169863" eaLnBrk="0" hangingPunct="0">
              <a:spcBef>
                <a:spcPct val="20000"/>
              </a:spcBef>
              <a:buClr>
                <a:srgbClr val="16707C"/>
              </a:buClr>
              <a:buFontTx/>
              <a:buChar char="•"/>
            </a:pPr>
            <a:endParaRPr kumimoji="0" lang="en-GB" sz="800" b="0" i="1" u="none" strike="noStrike" kern="0" cap="none" spc="0" normalizeH="0" noProof="0" dirty="0" smtClean="0">
              <a:ln>
                <a:noFill/>
              </a:ln>
              <a:solidFill>
                <a:schemeClr val="tx1"/>
              </a:solidFill>
              <a:effectLst/>
              <a:uLnTx/>
              <a:uFillTx/>
              <a:latin typeface="+mn-lt"/>
              <a:ea typeface="+mn-ea"/>
              <a:cs typeface="+mn-cs"/>
            </a:endParaRPr>
          </a:p>
          <a:p>
            <a:pPr marL="169863" indent="-169863" eaLnBrk="0" hangingPunct="0">
              <a:spcBef>
                <a:spcPct val="20000"/>
              </a:spcBef>
              <a:buClr>
                <a:srgbClr val="16707C"/>
              </a:buClr>
              <a:buFontTx/>
              <a:buChar char="•"/>
            </a:pPr>
            <a:r>
              <a:rPr lang="en-GB" sz="1800" b="0" kern="0" dirty="0" smtClean="0">
                <a:latin typeface="+mn-lt"/>
              </a:rPr>
              <a:t>Launch Fluent by double clicking on the new </a:t>
            </a:r>
            <a:r>
              <a:rPr lang="en-GB" sz="1800" kern="0" dirty="0" smtClean="0">
                <a:latin typeface="+mn-lt"/>
              </a:rPr>
              <a:t>Solution</a:t>
            </a:r>
            <a:r>
              <a:rPr lang="en-GB" sz="1800" b="0" kern="0" dirty="0" smtClean="0">
                <a:latin typeface="+mn-lt"/>
              </a:rPr>
              <a:t> cell (B3)</a:t>
            </a:r>
            <a:endParaRPr kumimoji="0" lang="en-GB" sz="1800" b="0" u="none" strike="noStrike" kern="0" cap="none" spc="0" normalizeH="0" noProof="0" dirty="0" smtClean="0">
              <a:ln>
                <a:noFill/>
              </a:ln>
              <a:solidFill>
                <a:schemeClr val="tx1"/>
              </a:solidFill>
              <a:effectLst/>
              <a:uLnTx/>
              <a:uFillTx/>
              <a:latin typeface="+mn-lt"/>
              <a:ea typeface="+mn-ea"/>
              <a:cs typeface="+mn-cs"/>
            </a:endParaRPr>
          </a:p>
          <a:p>
            <a:pPr marL="457200" marR="0" lvl="0" indent="-457200" algn="l" defTabSz="914400" rtl="0" eaLnBrk="0" fontAlgn="base" latinLnBrk="0" hangingPunct="0">
              <a:lnSpc>
                <a:spcPct val="100000"/>
              </a:lnSpc>
              <a:spcBef>
                <a:spcPct val="20000"/>
              </a:spcBef>
              <a:spcAft>
                <a:spcPct val="0"/>
              </a:spcAft>
              <a:buClr>
                <a:srgbClr val="16707C"/>
              </a:buClr>
              <a:buSzTx/>
              <a:tabLst/>
              <a:defRPr/>
            </a:pPr>
            <a:r>
              <a:rPr lang="en-GB" sz="1800" b="0" kern="0" baseline="0" dirty="0" smtClean="0">
                <a:latin typeface="+mn-lt"/>
              </a:rPr>
              <a:t>	</a:t>
            </a:r>
            <a:r>
              <a:rPr lang="en-GB" sz="1200" b="0" kern="0" baseline="0" dirty="0" smtClean="0">
                <a:solidFill>
                  <a:schemeClr val="bg2"/>
                </a:solidFill>
                <a:latin typeface="+mn-lt"/>
              </a:rPr>
              <a:t>The</a:t>
            </a:r>
            <a:r>
              <a:rPr lang="en-GB" sz="1200" b="0" kern="0" dirty="0" smtClean="0">
                <a:solidFill>
                  <a:schemeClr val="bg2"/>
                </a:solidFill>
                <a:latin typeface="+mn-lt"/>
              </a:rPr>
              <a:t> message “Note: zone-surface: cannot create surface from sliding interface zone” appears when </a:t>
            </a:r>
            <a:r>
              <a:rPr lang="en-GB" sz="1200" b="0" kern="0" dirty="0" smtClean="0">
                <a:solidFill>
                  <a:schemeClr val="bg2"/>
                </a:solidFill>
                <a:latin typeface="+mn-lt"/>
              </a:rPr>
              <a:t>Fluent opens and reads the case and data files.  It </a:t>
            </a:r>
            <a:r>
              <a:rPr lang="en-GB" sz="1200" b="0" kern="0" dirty="0" smtClean="0">
                <a:solidFill>
                  <a:schemeClr val="bg2"/>
                </a:solidFill>
                <a:latin typeface="+mn-lt"/>
              </a:rPr>
              <a:t>simply means the boundaries of the non-conformal interfaces match exactly, such that there are no non-overlapping sections on either side of the interface.</a:t>
            </a:r>
            <a:endParaRPr kumimoji="0" lang="en-US" sz="1200" b="0" i="0" u="none" strike="noStrike" kern="0" cap="none" spc="0" normalizeH="0" baseline="0" noProof="0" dirty="0">
              <a:ln>
                <a:noFill/>
              </a:ln>
              <a:solidFill>
                <a:schemeClr val="bg2"/>
              </a:solidFill>
              <a:effectLst/>
              <a:uLnTx/>
              <a:uFillTx/>
              <a:latin typeface="+mn-lt"/>
              <a:ea typeface="+mn-ea"/>
              <a:cs typeface="+mn-cs"/>
            </a:endParaRPr>
          </a:p>
        </p:txBody>
      </p:sp>
      <p:grpSp>
        <p:nvGrpSpPr>
          <p:cNvPr id="13" name="Group 12"/>
          <p:cNvGrpSpPr/>
          <p:nvPr/>
        </p:nvGrpSpPr>
        <p:grpSpPr>
          <a:xfrm>
            <a:off x="4978399" y="4470399"/>
            <a:ext cx="3866397" cy="1553029"/>
            <a:chOff x="4978399" y="4470399"/>
            <a:chExt cx="3866397" cy="1553029"/>
          </a:xfrm>
        </p:grpSpPr>
        <p:pic>
          <p:nvPicPr>
            <p:cNvPr id="16387" name="Picture 3"/>
            <p:cNvPicPr>
              <a:picLocks noChangeAspect="1" noChangeArrowheads="1"/>
            </p:cNvPicPr>
            <p:nvPr/>
          </p:nvPicPr>
          <p:blipFill>
            <a:blip r:embed="rId3" cstate="print"/>
            <a:srcRect/>
            <a:stretch>
              <a:fillRect/>
            </a:stretch>
          </p:blipFill>
          <p:spPr bwMode="auto">
            <a:xfrm>
              <a:off x="4978399" y="4470399"/>
              <a:ext cx="3866397" cy="1553029"/>
            </a:xfrm>
            <a:prstGeom prst="rect">
              <a:avLst/>
            </a:prstGeom>
            <a:noFill/>
            <a:ln w="9525">
              <a:noFill/>
              <a:miter lim="800000"/>
              <a:headEnd/>
              <a:tailEnd/>
            </a:ln>
          </p:spPr>
        </p:pic>
        <p:sp>
          <p:nvSpPr>
            <p:cNvPr id="9" name="Oval 8"/>
            <p:cNvSpPr/>
            <p:nvPr/>
          </p:nvSpPr>
          <p:spPr>
            <a:xfrm>
              <a:off x="6222891" y="5256059"/>
              <a:ext cx="1251161" cy="49955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12" name="Diagram 11"/>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ransition spd="med"/>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Model Setup – General Comments</a:t>
            </a:r>
            <a:endParaRPr lang="en-US" dirty="0"/>
          </a:p>
        </p:txBody>
      </p:sp>
      <p:sp>
        <p:nvSpPr>
          <p:cNvPr id="3" name="Content Placeholder 2"/>
          <p:cNvSpPr>
            <a:spLocks noGrp="1"/>
          </p:cNvSpPr>
          <p:nvPr>
            <p:ph idx="1"/>
          </p:nvPr>
        </p:nvSpPr>
        <p:spPr>
          <a:xfrm>
            <a:off x="335280" y="1402080"/>
            <a:ext cx="8321040" cy="4556760"/>
          </a:xfrm>
        </p:spPr>
        <p:txBody>
          <a:bodyPr/>
          <a:lstStyle/>
          <a:p>
            <a:pPr marL="0" indent="0">
              <a:lnSpc>
                <a:spcPct val="100000"/>
              </a:lnSpc>
              <a:spcBef>
                <a:spcPts val="0"/>
              </a:spcBef>
            </a:pPr>
            <a:r>
              <a:rPr lang="en-GB" b="0" i="1" dirty="0" smtClean="0">
                <a:solidFill>
                  <a:schemeClr val="bg2"/>
                </a:solidFill>
              </a:rPr>
              <a:t>All the model setup values (boundary conditions, etc) are available in the new Fluent session.</a:t>
            </a:r>
          </a:p>
          <a:p>
            <a:pPr marL="0" indent="0">
              <a:lnSpc>
                <a:spcPct val="100000"/>
              </a:lnSpc>
              <a:spcBef>
                <a:spcPts val="0"/>
              </a:spcBef>
            </a:pPr>
            <a:endParaRPr lang="en-GB" b="0" i="1" dirty="0" smtClean="0">
              <a:solidFill>
                <a:schemeClr val="bg2"/>
              </a:solidFill>
            </a:endParaRPr>
          </a:p>
          <a:p>
            <a:pPr marL="0" indent="0">
              <a:lnSpc>
                <a:spcPct val="100000"/>
              </a:lnSpc>
              <a:spcBef>
                <a:spcPts val="0"/>
              </a:spcBef>
            </a:pPr>
            <a:r>
              <a:rPr lang="en-GB" b="0" i="1" dirty="0" smtClean="0">
                <a:solidFill>
                  <a:schemeClr val="bg2"/>
                </a:solidFill>
              </a:rPr>
              <a:t>You may want to have a look (boundary conditions, plot velocity contours etc) to observe this for yourself</a:t>
            </a:r>
            <a:r>
              <a:rPr lang="en-GB" b="0" i="1" dirty="0" smtClean="0">
                <a:solidFill>
                  <a:schemeClr val="bg2"/>
                </a:solidFill>
              </a:rPr>
              <a:t>.  </a:t>
            </a:r>
            <a:r>
              <a:rPr lang="en-GB" b="0" i="1" dirty="0" smtClean="0">
                <a:solidFill>
                  <a:schemeClr val="bg2"/>
                </a:solidFill>
              </a:rPr>
              <a:t>It is important to have opened Fluent by double clicking on the </a:t>
            </a:r>
            <a:r>
              <a:rPr lang="en-GB" i="1" dirty="0" smtClean="0">
                <a:solidFill>
                  <a:schemeClr val="bg2"/>
                </a:solidFill>
              </a:rPr>
              <a:t>Solution</a:t>
            </a:r>
            <a:r>
              <a:rPr lang="en-GB" b="0" i="1" dirty="0" smtClean="0">
                <a:solidFill>
                  <a:schemeClr val="bg2"/>
                </a:solidFill>
              </a:rPr>
              <a:t> cell (</a:t>
            </a:r>
            <a:r>
              <a:rPr lang="en-GB" b="0" i="1" u="sng" dirty="0" smtClean="0">
                <a:solidFill>
                  <a:schemeClr val="bg2"/>
                </a:solidFill>
              </a:rPr>
              <a:t>not</a:t>
            </a:r>
            <a:r>
              <a:rPr lang="en-GB" b="0" i="1" dirty="0" smtClean="0">
                <a:solidFill>
                  <a:schemeClr val="bg2"/>
                </a:solidFill>
              </a:rPr>
              <a:t> the Setup cell) in the previous slide.</a:t>
            </a:r>
            <a:endParaRPr lang="en-GB" b="0" i="1" dirty="0" smtClean="0">
              <a:solidFill>
                <a:schemeClr val="bg2"/>
              </a:solidFill>
            </a:endParaRPr>
          </a:p>
          <a:p>
            <a:pPr marL="0" indent="0">
              <a:lnSpc>
                <a:spcPct val="100000"/>
              </a:lnSpc>
              <a:spcBef>
                <a:spcPts val="0"/>
              </a:spcBef>
            </a:pPr>
            <a:endParaRPr lang="en-GB" b="0" i="1" dirty="0" smtClean="0">
              <a:solidFill>
                <a:schemeClr val="bg2"/>
              </a:solidFill>
            </a:endParaRPr>
          </a:p>
          <a:p>
            <a:pPr marL="0" indent="0">
              <a:lnSpc>
                <a:spcPct val="100000"/>
              </a:lnSpc>
              <a:spcBef>
                <a:spcPts val="0"/>
              </a:spcBef>
            </a:pPr>
            <a:r>
              <a:rPr lang="en-GB" b="0" i="1" dirty="0" smtClean="0">
                <a:solidFill>
                  <a:schemeClr val="bg2"/>
                </a:solidFill>
              </a:rPr>
              <a:t>The following slides will show how to change this model to a sliding mesh case.</a:t>
            </a:r>
          </a:p>
          <a:p>
            <a:pPr marL="0" indent="0">
              <a:lnSpc>
                <a:spcPct val="100000"/>
              </a:lnSpc>
              <a:spcBef>
                <a:spcPts val="0"/>
              </a:spcBef>
            </a:pPr>
            <a:endParaRPr lang="en-GB" b="0" i="1" dirty="0" smtClean="0">
              <a:solidFill>
                <a:schemeClr val="bg2"/>
              </a:solidFill>
            </a:endParaRPr>
          </a:p>
          <a:p>
            <a:pPr marL="0" indent="0">
              <a:lnSpc>
                <a:spcPct val="100000"/>
              </a:lnSpc>
              <a:spcBef>
                <a:spcPts val="0"/>
              </a:spcBef>
            </a:pPr>
            <a:endParaRPr lang="en-GB" b="0" i="1" dirty="0" smtClean="0">
              <a:solidFill>
                <a:schemeClr val="bg2"/>
              </a:solidFill>
            </a:endParaRPr>
          </a:p>
          <a:p>
            <a:pPr>
              <a:lnSpc>
                <a:spcPct val="100000"/>
              </a:lnSpc>
              <a:spcBef>
                <a:spcPts val="0"/>
              </a:spcBef>
            </a:pPr>
            <a:endParaRPr lang="en-US" b="0" i="1" dirty="0">
              <a:solidFill>
                <a:schemeClr val="bg2"/>
              </a:solidFill>
            </a:endParaRPr>
          </a:p>
        </p:txBody>
      </p:sp>
      <p:graphicFrame>
        <p:nvGraphicFramePr>
          <p:cNvPr id="5" name="Diagram 4"/>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med"/>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Solver Setup</a:t>
            </a:r>
            <a:endParaRPr lang="en-US" dirty="0"/>
          </a:p>
        </p:txBody>
      </p:sp>
      <p:sp>
        <p:nvSpPr>
          <p:cNvPr id="3" name="Content Placeholder 2"/>
          <p:cNvSpPr>
            <a:spLocks noGrp="1"/>
          </p:cNvSpPr>
          <p:nvPr>
            <p:ph idx="1"/>
          </p:nvPr>
        </p:nvSpPr>
        <p:spPr>
          <a:xfrm>
            <a:off x="182880" y="1051560"/>
            <a:ext cx="4907280" cy="5113020"/>
          </a:xfrm>
        </p:spPr>
        <p:txBody>
          <a:bodyPr/>
          <a:lstStyle/>
          <a:p>
            <a:r>
              <a:rPr lang="en-US" b="0" dirty="0" smtClean="0">
                <a:ea typeface="Times New Roman"/>
              </a:rPr>
              <a:t>Select</a:t>
            </a:r>
            <a:r>
              <a:rPr lang="en-US" dirty="0" smtClean="0">
                <a:ea typeface="Times New Roman"/>
              </a:rPr>
              <a:t> Transient solver</a:t>
            </a:r>
          </a:p>
          <a:p>
            <a:pPr lvl="1"/>
            <a:r>
              <a:rPr lang="en-US" b="0" dirty="0" smtClean="0">
                <a:ea typeface="Times New Roman"/>
              </a:rPr>
              <a:t>Solution </a:t>
            </a:r>
            <a:r>
              <a:rPr lang="en-US" b="0" dirty="0" smtClean="0">
                <a:ea typeface="Times New Roman"/>
              </a:rPr>
              <a:t>Setup &gt; General &gt; </a:t>
            </a:r>
            <a:r>
              <a:rPr lang="en-US" b="0" dirty="0" smtClean="0">
                <a:ea typeface="Times New Roman"/>
              </a:rPr>
              <a:t>Solver &gt; Transient</a:t>
            </a:r>
            <a:endParaRPr lang="en-US" b="0" dirty="0" smtClean="0">
              <a:ea typeface="Times New Roman"/>
            </a:endParaRPr>
          </a:p>
          <a:p>
            <a:pPr lvl="1"/>
            <a:endParaRPr lang="en-US" sz="1600" b="0" dirty="0" smtClean="0">
              <a:ea typeface="Times New Roman"/>
            </a:endParaRPr>
          </a:p>
          <a:p>
            <a:r>
              <a:rPr lang="en-US" dirty="0" smtClean="0">
                <a:cs typeface="Times New Roman" pitchFamily="18" charset="0"/>
              </a:rPr>
              <a:t>Under </a:t>
            </a:r>
            <a:r>
              <a:rPr lang="en-US" dirty="0" smtClean="0">
                <a:cs typeface="Times New Roman" pitchFamily="18" charset="0"/>
              </a:rPr>
              <a:t>Solution </a:t>
            </a:r>
            <a:r>
              <a:rPr lang="en-US" dirty="0" smtClean="0">
                <a:cs typeface="Times New Roman" pitchFamily="18" charset="0"/>
              </a:rPr>
              <a:t>Setup &gt; Cell Zone Conditions</a:t>
            </a:r>
          </a:p>
          <a:p>
            <a:pPr>
              <a:lnSpc>
                <a:spcPct val="100000"/>
              </a:lnSpc>
              <a:spcBef>
                <a:spcPts val="0"/>
              </a:spcBef>
            </a:pPr>
            <a:r>
              <a:rPr lang="de-DE" dirty="0" smtClean="0"/>
              <a:t>Select </a:t>
            </a:r>
            <a:r>
              <a:rPr lang="de-DE" i="1" dirty="0" smtClean="0"/>
              <a:t>fluid-rotating-core</a:t>
            </a:r>
            <a:r>
              <a:rPr lang="de-DE" dirty="0" smtClean="0"/>
              <a:t> and click </a:t>
            </a:r>
            <a:r>
              <a:rPr lang="de-DE" i="1" dirty="0" smtClean="0"/>
              <a:t>Edit</a:t>
            </a:r>
          </a:p>
          <a:p>
            <a:pPr lvl="1">
              <a:lnSpc>
                <a:spcPct val="100000"/>
              </a:lnSpc>
              <a:spcBef>
                <a:spcPts val="0"/>
              </a:spcBef>
            </a:pPr>
            <a:r>
              <a:rPr lang="en-US" b="0" dirty="0" smtClean="0"/>
              <a:t>Click </a:t>
            </a:r>
            <a:r>
              <a:rPr lang="en-US" i="1" dirty="0" smtClean="0"/>
              <a:t>Copy to Mesh Motion</a:t>
            </a:r>
            <a:r>
              <a:rPr lang="en-US" b="0" dirty="0" smtClean="0"/>
              <a:t> in the </a:t>
            </a:r>
          </a:p>
          <a:p>
            <a:pPr lvl="1">
              <a:lnSpc>
                <a:spcPct val="100000"/>
              </a:lnSpc>
              <a:spcBef>
                <a:spcPts val="0"/>
              </a:spcBef>
              <a:buNone/>
            </a:pPr>
            <a:r>
              <a:rPr lang="en-US" b="0" i="1" dirty="0" smtClean="0"/>
              <a:t>	Reference Frame</a:t>
            </a:r>
            <a:r>
              <a:rPr lang="en-US" b="0" dirty="0" smtClean="0"/>
              <a:t> Tab to activate the</a:t>
            </a:r>
            <a:br>
              <a:rPr lang="en-US" b="0" dirty="0" smtClean="0"/>
            </a:br>
            <a:r>
              <a:rPr lang="en-US" b="0" dirty="0" smtClean="0"/>
              <a:t>Sliding Mesh model</a:t>
            </a:r>
          </a:p>
          <a:p>
            <a:pPr lvl="1">
              <a:lnSpc>
                <a:spcPct val="100000"/>
              </a:lnSpc>
              <a:spcBef>
                <a:spcPts val="0"/>
              </a:spcBef>
              <a:buNone/>
            </a:pPr>
            <a:r>
              <a:rPr lang="en-GB" b="0" dirty="0" smtClean="0">
                <a:solidFill>
                  <a:schemeClr val="bg2"/>
                </a:solidFill>
              </a:rPr>
              <a:t>	The motion type is changed from ‘Frame Motion’</a:t>
            </a:r>
          </a:p>
          <a:p>
            <a:pPr lvl="1">
              <a:lnSpc>
                <a:spcPct val="100000"/>
              </a:lnSpc>
              <a:spcBef>
                <a:spcPts val="0"/>
              </a:spcBef>
              <a:buNone/>
            </a:pPr>
            <a:r>
              <a:rPr lang="en-GB" b="0" dirty="0" smtClean="0">
                <a:solidFill>
                  <a:schemeClr val="bg2"/>
                </a:solidFill>
              </a:rPr>
              <a:t>	to ‘Mesh Motion’</a:t>
            </a:r>
            <a:endParaRPr lang="en-US" b="0" dirty="0" smtClean="0">
              <a:solidFill>
                <a:schemeClr val="bg2"/>
              </a:solidFill>
            </a:endParaRPr>
          </a:p>
          <a:p>
            <a:pPr lvl="1">
              <a:lnSpc>
                <a:spcPct val="100000"/>
              </a:lnSpc>
              <a:spcBef>
                <a:spcPts val="0"/>
              </a:spcBef>
            </a:pPr>
            <a:r>
              <a:rPr lang="en-US" b="0" dirty="0" smtClean="0"/>
              <a:t>Move to the </a:t>
            </a:r>
            <a:r>
              <a:rPr lang="en-US" b="0" i="1" dirty="0" smtClean="0"/>
              <a:t>Mesh Motion</a:t>
            </a:r>
            <a:r>
              <a:rPr lang="en-US" b="0" dirty="0" smtClean="0"/>
              <a:t> Tab and observe the </a:t>
            </a:r>
          </a:p>
          <a:p>
            <a:pPr lvl="1">
              <a:lnSpc>
                <a:spcPct val="100000"/>
              </a:lnSpc>
              <a:spcBef>
                <a:spcPts val="0"/>
              </a:spcBef>
              <a:buNone/>
            </a:pPr>
            <a:r>
              <a:rPr lang="en-US" b="0" dirty="0" smtClean="0"/>
              <a:t>	rotation speed has been transferred</a:t>
            </a:r>
          </a:p>
          <a:p>
            <a:pPr lvl="1">
              <a:lnSpc>
                <a:spcPct val="100000"/>
              </a:lnSpc>
              <a:spcBef>
                <a:spcPts val="0"/>
              </a:spcBef>
            </a:pPr>
            <a:r>
              <a:rPr lang="en-US" b="0" dirty="0" smtClean="0"/>
              <a:t>click </a:t>
            </a:r>
            <a:r>
              <a:rPr lang="en-US" i="1" dirty="0" smtClean="0"/>
              <a:t>OK</a:t>
            </a:r>
          </a:p>
          <a:p>
            <a:pPr lvl="1"/>
            <a:endParaRPr lang="en-US" sz="1600" b="0" dirty="0" smtClean="0">
              <a:ea typeface="Times New Roman"/>
            </a:endParaRPr>
          </a:p>
          <a:p>
            <a:pPr lvl="1"/>
            <a:endParaRPr lang="en-US" sz="1600" b="0" dirty="0" smtClean="0">
              <a:ea typeface="Times New Roman"/>
            </a:endParaRPr>
          </a:p>
          <a:p>
            <a:pPr lvl="1"/>
            <a:endParaRPr lang="en-GB" b="0" dirty="0" smtClean="0">
              <a:ea typeface="Times New Roman"/>
            </a:endParaRPr>
          </a:p>
          <a:p>
            <a:pPr lvl="1">
              <a:buNone/>
            </a:pPr>
            <a:endParaRPr lang="en-GB" b="0" dirty="0" smtClean="0"/>
          </a:p>
          <a:p>
            <a:pPr lvl="1">
              <a:buNone/>
            </a:pPr>
            <a:endParaRPr lang="en-GB" b="0" dirty="0" smtClean="0"/>
          </a:p>
        </p:txBody>
      </p:sp>
      <p:grpSp>
        <p:nvGrpSpPr>
          <p:cNvPr id="21" name="Group 20"/>
          <p:cNvGrpSpPr/>
          <p:nvPr/>
        </p:nvGrpSpPr>
        <p:grpSpPr>
          <a:xfrm>
            <a:off x="5640095" y="762000"/>
            <a:ext cx="3221312" cy="2644140"/>
            <a:chOff x="5640095" y="762000"/>
            <a:chExt cx="3221312" cy="2644140"/>
          </a:xfrm>
        </p:grpSpPr>
        <p:pic>
          <p:nvPicPr>
            <p:cNvPr id="17410" name="Picture 2"/>
            <p:cNvPicPr>
              <a:picLocks noChangeAspect="1" noChangeArrowheads="1"/>
            </p:cNvPicPr>
            <p:nvPr/>
          </p:nvPicPr>
          <p:blipFill>
            <a:blip r:embed="rId2" cstate="print"/>
            <a:srcRect/>
            <a:stretch>
              <a:fillRect/>
            </a:stretch>
          </p:blipFill>
          <p:spPr bwMode="auto">
            <a:xfrm>
              <a:off x="5640095" y="762000"/>
              <a:ext cx="3221312" cy="2644140"/>
            </a:xfrm>
            <a:prstGeom prst="rect">
              <a:avLst/>
            </a:prstGeom>
            <a:noFill/>
            <a:ln w="9525">
              <a:noFill/>
              <a:miter lim="800000"/>
              <a:headEnd/>
              <a:tailEnd/>
            </a:ln>
          </p:spPr>
        </p:pic>
        <p:sp>
          <p:nvSpPr>
            <p:cNvPr id="17" name="Oval 16"/>
            <p:cNvSpPr/>
            <p:nvPr/>
          </p:nvSpPr>
          <p:spPr bwMode="auto">
            <a:xfrm>
              <a:off x="5699760" y="2727960"/>
              <a:ext cx="716280" cy="236220"/>
            </a:xfrm>
            <a:prstGeom prst="ellipse">
              <a:avLst/>
            </a:prstGeom>
            <a:noFill/>
            <a:ln w="28575"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grpSp>
      <p:grpSp>
        <p:nvGrpSpPr>
          <p:cNvPr id="20" name="Group 19"/>
          <p:cNvGrpSpPr/>
          <p:nvPr/>
        </p:nvGrpSpPr>
        <p:grpSpPr>
          <a:xfrm>
            <a:off x="5637423" y="3528060"/>
            <a:ext cx="3239878" cy="2659379"/>
            <a:chOff x="5637423" y="3528060"/>
            <a:chExt cx="3239878" cy="2659379"/>
          </a:xfrm>
        </p:grpSpPr>
        <p:pic>
          <p:nvPicPr>
            <p:cNvPr id="17411" name="Picture 3"/>
            <p:cNvPicPr>
              <a:picLocks noChangeAspect="1" noChangeArrowheads="1"/>
            </p:cNvPicPr>
            <p:nvPr/>
          </p:nvPicPr>
          <p:blipFill>
            <a:blip r:embed="rId3" cstate="print"/>
            <a:srcRect/>
            <a:stretch>
              <a:fillRect/>
            </a:stretch>
          </p:blipFill>
          <p:spPr bwMode="auto">
            <a:xfrm>
              <a:off x="5637423" y="3528060"/>
              <a:ext cx="3239878" cy="2659379"/>
            </a:xfrm>
            <a:prstGeom prst="rect">
              <a:avLst/>
            </a:prstGeom>
            <a:noFill/>
            <a:ln w="9525">
              <a:noFill/>
              <a:miter lim="800000"/>
              <a:headEnd/>
              <a:tailEnd/>
            </a:ln>
          </p:spPr>
        </p:pic>
        <p:sp>
          <p:nvSpPr>
            <p:cNvPr id="18" name="Oval 17"/>
            <p:cNvSpPr/>
            <p:nvPr/>
          </p:nvSpPr>
          <p:spPr bwMode="auto">
            <a:xfrm>
              <a:off x="6126480" y="4259580"/>
              <a:ext cx="419100" cy="236220"/>
            </a:xfrm>
            <a:prstGeom prst="ellipse">
              <a:avLst/>
            </a:prstGeom>
            <a:noFill/>
            <a:ln w="28575"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
          <p:nvSpPr>
            <p:cNvPr id="19" name="Oval 18"/>
            <p:cNvSpPr/>
            <p:nvPr/>
          </p:nvSpPr>
          <p:spPr bwMode="auto">
            <a:xfrm>
              <a:off x="5958840" y="5318760"/>
              <a:ext cx="716280" cy="236220"/>
            </a:xfrm>
            <a:prstGeom prst="ellipse">
              <a:avLst/>
            </a:prstGeom>
            <a:noFill/>
            <a:ln w="28575"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grpSp>
      <p:graphicFrame>
        <p:nvGraphicFramePr>
          <p:cNvPr id="12" name="Diagram 11"/>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ransition spd="med"/>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Setting up Cell Zones</a:t>
            </a:r>
            <a:endParaRPr lang="en-US" dirty="0"/>
          </a:p>
        </p:txBody>
      </p:sp>
      <p:sp>
        <p:nvSpPr>
          <p:cNvPr id="3" name="Content Placeholder 2"/>
          <p:cNvSpPr>
            <a:spLocks noGrp="1"/>
          </p:cNvSpPr>
          <p:nvPr>
            <p:ph idx="1"/>
          </p:nvPr>
        </p:nvSpPr>
        <p:spPr>
          <a:xfrm>
            <a:off x="167640" y="1013460"/>
            <a:ext cx="8343900" cy="6172200"/>
          </a:xfrm>
        </p:spPr>
        <p:txBody>
          <a:bodyPr/>
          <a:lstStyle/>
          <a:p>
            <a:pPr>
              <a:lnSpc>
                <a:spcPct val="100000"/>
              </a:lnSpc>
              <a:spcBef>
                <a:spcPts val="0"/>
              </a:spcBef>
            </a:pPr>
            <a:r>
              <a:rPr lang="de-DE" b="0" dirty="0" smtClean="0"/>
              <a:t>Repeat this process for the 4 blade regions:</a:t>
            </a:r>
          </a:p>
          <a:p>
            <a:pPr marL="2346325" lvl="5" indent="-342900">
              <a:lnSpc>
                <a:spcPct val="100000"/>
              </a:lnSpc>
              <a:spcBef>
                <a:spcPts val="0"/>
              </a:spcBef>
              <a:buNone/>
            </a:pPr>
            <a:r>
              <a:rPr lang="de-DE" sz="1800" b="0" i="1" dirty="0" smtClean="0"/>
              <a:t>fluid-blade-xneg</a:t>
            </a:r>
          </a:p>
          <a:p>
            <a:pPr marL="2346325" lvl="5" indent="-342900">
              <a:lnSpc>
                <a:spcPct val="100000"/>
              </a:lnSpc>
              <a:spcBef>
                <a:spcPts val="0"/>
              </a:spcBef>
              <a:buNone/>
            </a:pPr>
            <a:r>
              <a:rPr lang="de-DE" sz="1800" b="0" i="1" dirty="0" smtClean="0"/>
              <a:t>fluid-blade-xpos</a:t>
            </a:r>
          </a:p>
          <a:p>
            <a:pPr marL="2346325" lvl="5" indent="-342900">
              <a:lnSpc>
                <a:spcPct val="100000"/>
              </a:lnSpc>
              <a:spcBef>
                <a:spcPts val="0"/>
              </a:spcBef>
              <a:buNone/>
            </a:pPr>
            <a:r>
              <a:rPr lang="de-DE" sz="1800" b="0" i="1" dirty="0" smtClean="0"/>
              <a:t>fluid-blade-yneg</a:t>
            </a:r>
          </a:p>
          <a:p>
            <a:pPr marL="2346325" lvl="5" indent="-342900">
              <a:lnSpc>
                <a:spcPct val="100000"/>
              </a:lnSpc>
              <a:spcBef>
                <a:spcPts val="0"/>
              </a:spcBef>
              <a:buNone/>
            </a:pPr>
            <a:r>
              <a:rPr lang="de-DE" sz="1800" b="0" i="1" dirty="0" smtClean="0"/>
              <a:t>fluid-blade-ypos</a:t>
            </a:r>
          </a:p>
          <a:p>
            <a:pPr>
              <a:lnSpc>
                <a:spcPct val="100000"/>
              </a:lnSpc>
              <a:spcBef>
                <a:spcPts val="0"/>
              </a:spcBef>
              <a:buFont typeface="Arial" pitchFamily="34" charset="0"/>
              <a:buChar char="•"/>
            </a:pPr>
            <a:r>
              <a:rPr lang="de-DE" sz="1800" b="0" dirty="0" smtClean="0"/>
              <a:t>For each zone, on the Reference Frame tab, </a:t>
            </a:r>
            <a:r>
              <a:rPr lang="de-DE" sz="1800" b="0" i="1" dirty="0" smtClean="0"/>
              <a:t>click “Copy to Mesh Motion</a:t>
            </a:r>
            <a:r>
              <a:rPr lang="de-DE" sz="1800" b="0" i="1" dirty="0" smtClean="0"/>
              <a:t>“.</a:t>
            </a:r>
            <a:endParaRPr lang="de-DE" sz="1800" b="0" i="1" dirty="0" smtClean="0"/>
          </a:p>
          <a:p>
            <a:pPr>
              <a:lnSpc>
                <a:spcPct val="100000"/>
              </a:lnSpc>
              <a:spcBef>
                <a:spcPts val="0"/>
              </a:spcBef>
              <a:buFont typeface="Arial" pitchFamily="34" charset="0"/>
              <a:buChar char="•"/>
            </a:pPr>
            <a:endParaRPr lang="de-DE" sz="1800" b="0" i="1" dirty="0" smtClean="0"/>
          </a:p>
          <a:p>
            <a:pPr>
              <a:lnSpc>
                <a:spcPct val="100000"/>
              </a:lnSpc>
              <a:spcBef>
                <a:spcPts val="0"/>
              </a:spcBef>
              <a:buFont typeface="Arial" pitchFamily="34" charset="0"/>
              <a:buChar char="•"/>
            </a:pPr>
            <a:r>
              <a:rPr lang="de-DE" sz="1800" b="0" dirty="0" smtClean="0"/>
              <a:t>On the Mesh Motion tab, verify the axis, </a:t>
            </a:r>
          </a:p>
          <a:p>
            <a:pPr>
              <a:lnSpc>
                <a:spcPct val="100000"/>
              </a:lnSpc>
              <a:spcBef>
                <a:spcPts val="0"/>
              </a:spcBef>
            </a:pPr>
            <a:r>
              <a:rPr lang="de-DE" sz="1800" b="0" dirty="0" smtClean="0"/>
              <a:t>	rotation speed, and “relative to cell zone“</a:t>
            </a:r>
          </a:p>
          <a:p>
            <a:pPr>
              <a:lnSpc>
                <a:spcPct val="100000"/>
              </a:lnSpc>
              <a:spcBef>
                <a:spcPts val="0"/>
              </a:spcBef>
            </a:pPr>
            <a:r>
              <a:rPr lang="de-DE" sz="1800" b="0" dirty="0" smtClean="0"/>
              <a:t>	fields are correct.  </a:t>
            </a:r>
          </a:p>
          <a:p>
            <a:pPr>
              <a:lnSpc>
                <a:spcPct val="100000"/>
              </a:lnSpc>
              <a:spcBef>
                <a:spcPts val="0"/>
              </a:spcBef>
            </a:pPr>
            <a:r>
              <a:rPr lang="de-DE" sz="1800" b="0" i="1" dirty="0" smtClean="0"/>
              <a:t>	</a:t>
            </a:r>
          </a:p>
          <a:p>
            <a:pPr>
              <a:lnSpc>
                <a:spcPct val="100000"/>
              </a:lnSpc>
              <a:spcBef>
                <a:spcPts val="0"/>
              </a:spcBef>
            </a:pPr>
            <a:r>
              <a:rPr lang="de-DE" sz="1800" b="0" i="1" dirty="0" smtClean="0">
                <a:solidFill>
                  <a:schemeClr val="bg2"/>
                </a:solidFill>
              </a:rPr>
              <a:t>	</a:t>
            </a:r>
            <a:r>
              <a:rPr lang="de-DE" sz="1800" b="0" dirty="0" smtClean="0">
                <a:solidFill>
                  <a:schemeClr val="bg2"/>
                </a:solidFill>
              </a:rPr>
              <a:t>For all four blades, their motion should </a:t>
            </a:r>
          </a:p>
          <a:p>
            <a:pPr>
              <a:lnSpc>
                <a:spcPct val="100000"/>
              </a:lnSpc>
              <a:spcBef>
                <a:spcPts val="0"/>
              </a:spcBef>
            </a:pPr>
            <a:r>
              <a:rPr lang="de-DE" sz="1800" b="0" dirty="0" smtClean="0">
                <a:solidFill>
                  <a:schemeClr val="bg2"/>
                </a:solidFill>
              </a:rPr>
              <a:t>	be relative to zone “fluid-rotating-core“.</a:t>
            </a:r>
          </a:p>
          <a:p>
            <a:pPr>
              <a:lnSpc>
                <a:spcPct val="100000"/>
              </a:lnSpc>
              <a:spcBef>
                <a:spcPts val="0"/>
              </a:spcBef>
            </a:pPr>
            <a:r>
              <a:rPr lang="de-DE" sz="1800" b="0" dirty="0" smtClean="0">
                <a:solidFill>
                  <a:schemeClr val="bg2"/>
                </a:solidFill>
              </a:rPr>
              <a:t>	Therefore not only will each blade rotate</a:t>
            </a:r>
          </a:p>
          <a:p>
            <a:pPr>
              <a:lnSpc>
                <a:spcPct val="100000"/>
              </a:lnSpc>
              <a:spcBef>
                <a:spcPts val="0"/>
              </a:spcBef>
            </a:pPr>
            <a:r>
              <a:rPr lang="de-DE" sz="1800" b="0" dirty="0" smtClean="0">
                <a:solidFill>
                  <a:schemeClr val="bg2"/>
                </a:solidFill>
              </a:rPr>
              <a:t> 	about its own axis, but in addition its axis</a:t>
            </a:r>
          </a:p>
          <a:p>
            <a:pPr>
              <a:lnSpc>
                <a:spcPct val="100000"/>
              </a:lnSpc>
              <a:spcBef>
                <a:spcPts val="0"/>
              </a:spcBef>
            </a:pPr>
            <a:r>
              <a:rPr lang="de-DE" sz="1800" b="0" dirty="0" smtClean="0">
                <a:solidFill>
                  <a:schemeClr val="bg2"/>
                </a:solidFill>
              </a:rPr>
              <a:t>	will translate to follow the motion of the</a:t>
            </a:r>
          </a:p>
          <a:p>
            <a:pPr>
              <a:lnSpc>
                <a:spcPct val="100000"/>
              </a:lnSpc>
              <a:spcBef>
                <a:spcPts val="0"/>
              </a:spcBef>
            </a:pPr>
            <a:r>
              <a:rPr lang="de-DE" sz="1800" b="0" dirty="0" smtClean="0">
                <a:solidFill>
                  <a:schemeClr val="bg2"/>
                </a:solidFill>
              </a:rPr>
              <a:t>	hub region (fluid-rotating-core).</a:t>
            </a:r>
            <a:endParaRPr lang="en-US" sz="1800" dirty="0">
              <a:solidFill>
                <a:schemeClr val="bg2"/>
              </a:solidFill>
            </a:endParaRPr>
          </a:p>
        </p:txBody>
      </p:sp>
      <p:grpSp>
        <p:nvGrpSpPr>
          <p:cNvPr id="16" name="Group 15"/>
          <p:cNvGrpSpPr/>
          <p:nvPr/>
        </p:nvGrpSpPr>
        <p:grpSpPr>
          <a:xfrm>
            <a:off x="4953000" y="2816189"/>
            <a:ext cx="4043363" cy="3318902"/>
            <a:chOff x="4953000" y="2816189"/>
            <a:chExt cx="4043363" cy="3318902"/>
          </a:xfrm>
        </p:grpSpPr>
        <p:pic>
          <p:nvPicPr>
            <p:cNvPr id="6146" name="Picture 2"/>
            <p:cNvPicPr>
              <a:picLocks noChangeAspect="1" noChangeArrowheads="1"/>
            </p:cNvPicPr>
            <p:nvPr/>
          </p:nvPicPr>
          <p:blipFill>
            <a:blip r:embed="rId2" cstate="print"/>
            <a:srcRect/>
            <a:stretch>
              <a:fillRect/>
            </a:stretch>
          </p:blipFill>
          <p:spPr bwMode="auto">
            <a:xfrm>
              <a:off x="4953000" y="2816189"/>
              <a:ext cx="4043363" cy="3318902"/>
            </a:xfrm>
            <a:prstGeom prst="rect">
              <a:avLst/>
            </a:prstGeom>
            <a:noFill/>
            <a:ln w="9525">
              <a:noFill/>
              <a:miter lim="800000"/>
              <a:headEnd/>
              <a:tailEnd/>
            </a:ln>
          </p:spPr>
        </p:pic>
        <p:sp>
          <p:nvSpPr>
            <p:cNvPr id="11" name="Oval 10"/>
            <p:cNvSpPr/>
            <p:nvPr/>
          </p:nvSpPr>
          <p:spPr bwMode="auto">
            <a:xfrm>
              <a:off x="5775960" y="4130040"/>
              <a:ext cx="876300" cy="259080"/>
            </a:xfrm>
            <a:prstGeom prst="ellipse">
              <a:avLst/>
            </a:prstGeom>
            <a:noFill/>
            <a:ln w="28575"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
          <p:nvSpPr>
            <p:cNvPr id="12" name="Oval 11"/>
            <p:cNvSpPr/>
            <p:nvPr/>
          </p:nvSpPr>
          <p:spPr bwMode="auto">
            <a:xfrm>
              <a:off x="5554980" y="3733800"/>
              <a:ext cx="655320" cy="220980"/>
            </a:xfrm>
            <a:prstGeom prst="ellipse">
              <a:avLst/>
            </a:prstGeom>
            <a:noFill/>
            <a:ln w="28575"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
          <p:nvSpPr>
            <p:cNvPr id="13" name="Oval 12"/>
            <p:cNvSpPr/>
            <p:nvPr/>
          </p:nvSpPr>
          <p:spPr bwMode="auto">
            <a:xfrm>
              <a:off x="5273040" y="4457700"/>
              <a:ext cx="304800" cy="457200"/>
            </a:xfrm>
            <a:prstGeom prst="ellipse">
              <a:avLst/>
            </a:prstGeom>
            <a:noFill/>
            <a:ln w="28575"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
          <p:nvSpPr>
            <p:cNvPr id="14" name="Oval 13"/>
            <p:cNvSpPr/>
            <p:nvPr/>
          </p:nvSpPr>
          <p:spPr bwMode="auto">
            <a:xfrm>
              <a:off x="5562600" y="5067300"/>
              <a:ext cx="228600" cy="259080"/>
            </a:xfrm>
            <a:prstGeom prst="ellipse">
              <a:avLst/>
            </a:prstGeom>
            <a:noFill/>
            <a:ln w="28575"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grpSp>
      <p:graphicFrame>
        <p:nvGraphicFramePr>
          <p:cNvPr id="15" name="Diagram 14"/>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spd="med"/>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Setting up an Animation</a:t>
            </a:r>
            <a:endParaRPr lang="en-US" dirty="0"/>
          </a:p>
        </p:txBody>
      </p:sp>
      <p:sp>
        <p:nvSpPr>
          <p:cNvPr id="3" name="Content Placeholder 2"/>
          <p:cNvSpPr>
            <a:spLocks noGrp="1"/>
          </p:cNvSpPr>
          <p:nvPr>
            <p:ph idx="1"/>
          </p:nvPr>
        </p:nvSpPr>
        <p:spPr>
          <a:xfrm>
            <a:off x="213360" y="975360"/>
            <a:ext cx="7162800" cy="3124200"/>
          </a:xfrm>
        </p:spPr>
        <p:txBody>
          <a:bodyPr/>
          <a:lstStyle/>
          <a:p>
            <a:r>
              <a:rPr lang="de-DE" dirty="0" smtClean="0"/>
              <a:t>Solution &gt; Calculation Activities &gt; Solution Animations &gt; </a:t>
            </a:r>
            <a:r>
              <a:rPr lang="de-DE" i="1" dirty="0" smtClean="0"/>
              <a:t>Create/Edit</a:t>
            </a:r>
          </a:p>
          <a:p>
            <a:pPr lvl="1"/>
            <a:r>
              <a:rPr lang="de-DE" b="0" dirty="0" smtClean="0"/>
              <a:t>In the Solution Animation Panel increase the </a:t>
            </a:r>
            <a:r>
              <a:rPr lang="de-DE" b="0" i="1" dirty="0" smtClean="0"/>
              <a:t>Animation Sequences</a:t>
            </a:r>
            <a:r>
              <a:rPr lang="de-DE" b="0" dirty="0" smtClean="0"/>
              <a:t> to </a:t>
            </a:r>
            <a:r>
              <a:rPr lang="de-DE" i="1" dirty="0" smtClean="0"/>
              <a:t>1</a:t>
            </a:r>
          </a:p>
          <a:p>
            <a:pPr lvl="1"/>
            <a:r>
              <a:rPr lang="de-DE" b="0" dirty="0" smtClean="0"/>
              <a:t>Select </a:t>
            </a:r>
            <a:r>
              <a:rPr lang="de-DE" i="1" dirty="0" smtClean="0"/>
              <a:t>Time Step</a:t>
            </a:r>
            <a:r>
              <a:rPr lang="de-DE" b="0" dirty="0" smtClean="0"/>
              <a:t> under </a:t>
            </a:r>
            <a:r>
              <a:rPr lang="de-DE" b="0" i="1" dirty="0" smtClean="0"/>
              <a:t>When</a:t>
            </a:r>
            <a:r>
              <a:rPr lang="de-DE" b="0" dirty="0" smtClean="0"/>
              <a:t> and click </a:t>
            </a:r>
            <a:r>
              <a:rPr lang="de-DE" i="1" dirty="0" smtClean="0"/>
              <a:t>Define</a:t>
            </a:r>
          </a:p>
          <a:p>
            <a:pPr lvl="1"/>
            <a:r>
              <a:rPr lang="de-DE" b="0" dirty="0" smtClean="0"/>
              <a:t>In Animation Sequence Panel select Window</a:t>
            </a:r>
            <a:r>
              <a:rPr lang="de-DE" dirty="0" smtClean="0"/>
              <a:t> 2, SET</a:t>
            </a:r>
            <a:r>
              <a:rPr lang="de-DE" b="0" dirty="0" smtClean="0"/>
              <a:t>, then </a:t>
            </a:r>
            <a:r>
              <a:rPr lang="de-DE" i="1" dirty="0" smtClean="0"/>
              <a:t>Contours</a:t>
            </a:r>
            <a:r>
              <a:rPr lang="de-DE" b="0" dirty="0" smtClean="0"/>
              <a:t> </a:t>
            </a:r>
          </a:p>
          <a:p>
            <a:endParaRPr lang="en-US" b="0" dirty="0"/>
          </a:p>
        </p:txBody>
      </p:sp>
      <p:sp>
        <p:nvSpPr>
          <p:cNvPr id="7" name="TextBox 6"/>
          <p:cNvSpPr txBox="1"/>
          <p:nvPr/>
        </p:nvSpPr>
        <p:spPr>
          <a:xfrm>
            <a:off x="1565806" y="2589661"/>
            <a:ext cx="5939894" cy="830997"/>
          </a:xfrm>
          <a:prstGeom prst="rect">
            <a:avLst/>
          </a:prstGeom>
          <a:solidFill>
            <a:schemeClr val="bg1">
              <a:lumMod val="95000"/>
            </a:schemeClr>
          </a:solidFill>
          <a:ln>
            <a:solidFill>
              <a:srgbClr val="0070C0"/>
            </a:solidFill>
          </a:ln>
        </p:spPr>
        <p:style>
          <a:lnRef idx="2">
            <a:schemeClr val="dk1"/>
          </a:lnRef>
          <a:fillRef idx="1">
            <a:schemeClr val="lt1"/>
          </a:fillRef>
          <a:effectRef idx="0">
            <a:schemeClr val="dk1"/>
          </a:effectRef>
          <a:fontRef idx="minor">
            <a:schemeClr val="dk1"/>
          </a:fontRef>
        </p:style>
        <p:txBody>
          <a:bodyPr wrap="square" anchor="ctr">
            <a:spAutoFit/>
          </a:bodyPr>
          <a:lstStyle/>
          <a:p>
            <a:pPr>
              <a:buNone/>
            </a:pPr>
            <a:r>
              <a:rPr lang="en-GB" b="0" i="1" dirty="0" smtClean="0">
                <a:solidFill>
                  <a:srgbClr val="0070C0"/>
                </a:solidFill>
              </a:rPr>
              <a:t>It is very useful with transient simulations to record key-frames of the solution progress.  Not only does this help understand the result, but also aids de-bugging if the settings are not as intended.</a:t>
            </a:r>
          </a:p>
        </p:txBody>
      </p:sp>
      <p:grpSp>
        <p:nvGrpSpPr>
          <p:cNvPr id="18" name="Group 17"/>
          <p:cNvGrpSpPr/>
          <p:nvPr/>
        </p:nvGrpSpPr>
        <p:grpSpPr>
          <a:xfrm>
            <a:off x="902970" y="3924300"/>
            <a:ext cx="2770916" cy="1972628"/>
            <a:chOff x="902970" y="3924300"/>
            <a:chExt cx="2770916" cy="1972628"/>
          </a:xfrm>
        </p:grpSpPr>
        <p:pic>
          <p:nvPicPr>
            <p:cNvPr id="19458" name="Picture 2"/>
            <p:cNvPicPr>
              <a:picLocks noChangeAspect="1" noChangeArrowheads="1"/>
            </p:cNvPicPr>
            <p:nvPr/>
          </p:nvPicPr>
          <p:blipFill>
            <a:blip r:embed="rId2" cstate="print"/>
            <a:srcRect/>
            <a:stretch>
              <a:fillRect/>
            </a:stretch>
          </p:blipFill>
          <p:spPr bwMode="auto">
            <a:xfrm>
              <a:off x="902970" y="3924300"/>
              <a:ext cx="2770916" cy="1972628"/>
            </a:xfrm>
            <a:prstGeom prst="rect">
              <a:avLst/>
            </a:prstGeom>
            <a:noFill/>
            <a:ln w="9525">
              <a:noFill/>
              <a:miter lim="800000"/>
              <a:headEnd/>
              <a:tailEnd/>
            </a:ln>
          </p:spPr>
        </p:pic>
        <p:sp>
          <p:nvSpPr>
            <p:cNvPr id="15" name="Oval 14"/>
            <p:cNvSpPr/>
            <p:nvPr/>
          </p:nvSpPr>
          <p:spPr bwMode="auto">
            <a:xfrm>
              <a:off x="1584960" y="4038600"/>
              <a:ext cx="594360" cy="304800"/>
            </a:xfrm>
            <a:prstGeom prst="ellipse">
              <a:avLst/>
            </a:prstGeom>
            <a:noFill/>
            <a:ln w="28575"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
          <p:nvSpPr>
            <p:cNvPr id="16" name="Oval 15"/>
            <p:cNvSpPr/>
            <p:nvPr/>
          </p:nvSpPr>
          <p:spPr bwMode="auto">
            <a:xfrm>
              <a:off x="2255520" y="4495800"/>
              <a:ext cx="678180" cy="220980"/>
            </a:xfrm>
            <a:prstGeom prst="ellipse">
              <a:avLst/>
            </a:prstGeom>
            <a:noFill/>
            <a:ln w="28575"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
          <p:nvSpPr>
            <p:cNvPr id="17" name="Oval 16"/>
            <p:cNvSpPr/>
            <p:nvPr/>
          </p:nvSpPr>
          <p:spPr bwMode="auto">
            <a:xfrm>
              <a:off x="2994660" y="4495800"/>
              <a:ext cx="495300" cy="213360"/>
            </a:xfrm>
            <a:prstGeom prst="ellipse">
              <a:avLst/>
            </a:prstGeom>
            <a:noFill/>
            <a:ln w="28575"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grpSp>
      <p:grpSp>
        <p:nvGrpSpPr>
          <p:cNvPr id="23" name="Group 22"/>
          <p:cNvGrpSpPr/>
          <p:nvPr/>
        </p:nvGrpSpPr>
        <p:grpSpPr>
          <a:xfrm>
            <a:off x="4391752" y="3924299"/>
            <a:ext cx="2938688" cy="1928733"/>
            <a:chOff x="4391752" y="3924299"/>
            <a:chExt cx="2938688" cy="1928733"/>
          </a:xfrm>
        </p:grpSpPr>
        <p:pic>
          <p:nvPicPr>
            <p:cNvPr id="19459" name="Picture 3"/>
            <p:cNvPicPr>
              <a:picLocks noChangeAspect="1" noChangeArrowheads="1"/>
            </p:cNvPicPr>
            <p:nvPr/>
          </p:nvPicPr>
          <p:blipFill>
            <a:blip r:embed="rId3" cstate="print"/>
            <a:srcRect/>
            <a:stretch>
              <a:fillRect/>
            </a:stretch>
          </p:blipFill>
          <p:spPr bwMode="auto">
            <a:xfrm>
              <a:off x="4391752" y="3924299"/>
              <a:ext cx="2938688" cy="1928733"/>
            </a:xfrm>
            <a:prstGeom prst="rect">
              <a:avLst/>
            </a:prstGeom>
            <a:noFill/>
            <a:ln w="9525">
              <a:noFill/>
              <a:miter lim="800000"/>
              <a:headEnd/>
              <a:tailEnd/>
            </a:ln>
          </p:spPr>
        </p:pic>
        <p:sp>
          <p:nvSpPr>
            <p:cNvPr id="20" name="Oval 19"/>
            <p:cNvSpPr/>
            <p:nvPr/>
          </p:nvSpPr>
          <p:spPr bwMode="auto">
            <a:xfrm>
              <a:off x="5341620" y="4579620"/>
              <a:ext cx="419100" cy="259080"/>
            </a:xfrm>
            <a:prstGeom prst="ellipse">
              <a:avLst/>
            </a:prstGeom>
            <a:noFill/>
            <a:ln w="28575"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
          <p:nvSpPr>
            <p:cNvPr id="21" name="Oval 20"/>
            <p:cNvSpPr/>
            <p:nvPr/>
          </p:nvSpPr>
          <p:spPr bwMode="auto">
            <a:xfrm>
              <a:off x="5905500" y="4572000"/>
              <a:ext cx="327660" cy="243840"/>
            </a:xfrm>
            <a:prstGeom prst="ellipse">
              <a:avLst/>
            </a:prstGeom>
            <a:noFill/>
            <a:ln w="28575"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
          <p:nvSpPr>
            <p:cNvPr id="22" name="Oval 21"/>
            <p:cNvSpPr/>
            <p:nvPr/>
          </p:nvSpPr>
          <p:spPr bwMode="auto">
            <a:xfrm>
              <a:off x="6263640" y="4320540"/>
              <a:ext cx="609600" cy="243840"/>
            </a:xfrm>
            <a:prstGeom prst="ellipse">
              <a:avLst/>
            </a:prstGeom>
            <a:noFill/>
            <a:ln w="28575"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grpSp>
      <p:graphicFrame>
        <p:nvGraphicFramePr>
          <p:cNvPr id="19" name="Diagram 18"/>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ransition spd="med"/>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Setting up an Animation [2]</a:t>
            </a:r>
            <a:endParaRPr lang="en-US" dirty="0"/>
          </a:p>
        </p:txBody>
      </p:sp>
      <p:sp>
        <p:nvSpPr>
          <p:cNvPr id="3" name="Content Placeholder 2"/>
          <p:cNvSpPr>
            <a:spLocks noGrp="1"/>
          </p:cNvSpPr>
          <p:nvPr>
            <p:ph idx="1"/>
          </p:nvPr>
        </p:nvSpPr>
        <p:spPr>
          <a:xfrm>
            <a:off x="281940" y="990600"/>
            <a:ext cx="7162800" cy="2865120"/>
          </a:xfrm>
        </p:spPr>
        <p:txBody>
          <a:bodyPr/>
          <a:lstStyle/>
          <a:p>
            <a:pPr>
              <a:lnSpc>
                <a:spcPct val="100000"/>
              </a:lnSpc>
              <a:spcBef>
                <a:spcPts val="0"/>
              </a:spcBef>
            </a:pPr>
            <a:r>
              <a:rPr lang="en-GB" b="0" dirty="0" smtClean="0"/>
              <a:t>On the Contour Panel:</a:t>
            </a:r>
          </a:p>
          <a:p>
            <a:pPr lvl="1">
              <a:lnSpc>
                <a:spcPct val="100000"/>
              </a:lnSpc>
              <a:spcBef>
                <a:spcPts val="0"/>
              </a:spcBef>
            </a:pPr>
            <a:r>
              <a:rPr lang="en-GB" b="0" dirty="0" smtClean="0"/>
              <a:t>Set  Contours of Velocity &gt; Velocity Magnitude</a:t>
            </a:r>
          </a:p>
          <a:p>
            <a:pPr lvl="1">
              <a:lnSpc>
                <a:spcPct val="100000"/>
              </a:lnSpc>
              <a:spcBef>
                <a:spcPts val="0"/>
              </a:spcBef>
            </a:pPr>
            <a:r>
              <a:rPr lang="en-GB" b="0" dirty="0" smtClean="0"/>
              <a:t>Select ‘Filled’</a:t>
            </a:r>
          </a:p>
          <a:p>
            <a:pPr lvl="1">
              <a:lnSpc>
                <a:spcPct val="100000"/>
              </a:lnSpc>
              <a:spcBef>
                <a:spcPts val="0"/>
              </a:spcBef>
            </a:pPr>
            <a:r>
              <a:rPr lang="en-GB" b="0" dirty="0" smtClean="0"/>
              <a:t>Deselect Global Range, Auto Range and Clip to Range</a:t>
            </a:r>
          </a:p>
          <a:p>
            <a:pPr lvl="1">
              <a:lnSpc>
                <a:spcPct val="100000"/>
              </a:lnSpc>
              <a:spcBef>
                <a:spcPts val="0"/>
              </a:spcBef>
            </a:pPr>
            <a:r>
              <a:rPr lang="en-GB" b="0" dirty="0" smtClean="0"/>
              <a:t>Enter Min=0, Max=15</a:t>
            </a:r>
          </a:p>
          <a:p>
            <a:pPr lvl="1">
              <a:lnSpc>
                <a:spcPct val="100000"/>
              </a:lnSpc>
              <a:spcBef>
                <a:spcPts val="0"/>
              </a:spcBef>
            </a:pPr>
            <a:r>
              <a:rPr lang="en-GB" b="0" dirty="0" smtClean="0"/>
              <a:t>Deselect all surfaces</a:t>
            </a:r>
          </a:p>
          <a:p>
            <a:pPr lvl="1">
              <a:lnSpc>
                <a:spcPct val="100000"/>
              </a:lnSpc>
              <a:spcBef>
                <a:spcPts val="0"/>
              </a:spcBef>
            </a:pPr>
            <a:r>
              <a:rPr lang="en-GB" b="0" dirty="0" smtClean="0"/>
              <a:t>Click ‘Display’</a:t>
            </a:r>
          </a:p>
          <a:p>
            <a:pPr lvl="1">
              <a:lnSpc>
                <a:spcPct val="100000"/>
              </a:lnSpc>
              <a:spcBef>
                <a:spcPts val="0"/>
              </a:spcBef>
            </a:pPr>
            <a:r>
              <a:rPr lang="en-GB" b="0" dirty="0" smtClean="0"/>
              <a:t>Close the Contour Panel</a:t>
            </a:r>
          </a:p>
          <a:p>
            <a:pPr lvl="1">
              <a:lnSpc>
                <a:spcPct val="100000"/>
              </a:lnSpc>
              <a:spcBef>
                <a:spcPts val="0"/>
              </a:spcBef>
            </a:pPr>
            <a:r>
              <a:rPr lang="en-GB" dirty="0" smtClean="0"/>
              <a:t>OK</a:t>
            </a:r>
            <a:r>
              <a:rPr lang="en-GB" b="0" dirty="0" smtClean="0"/>
              <a:t> the Animation Sequence Panel</a:t>
            </a:r>
          </a:p>
          <a:p>
            <a:pPr lvl="1">
              <a:lnSpc>
                <a:spcPct val="100000"/>
              </a:lnSpc>
              <a:spcBef>
                <a:spcPts val="0"/>
              </a:spcBef>
            </a:pPr>
            <a:r>
              <a:rPr lang="en-GB" dirty="0" smtClean="0"/>
              <a:t>OK</a:t>
            </a:r>
            <a:r>
              <a:rPr lang="en-GB" b="0" dirty="0" smtClean="0"/>
              <a:t> the Solution Animation Panel</a:t>
            </a:r>
          </a:p>
          <a:p>
            <a:pPr>
              <a:lnSpc>
                <a:spcPct val="100000"/>
              </a:lnSpc>
              <a:spcBef>
                <a:spcPts val="0"/>
              </a:spcBef>
            </a:pPr>
            <a:endParaRPr lang="en-GB" b="0" dirty="0" smtClean="0"/>
          </a:p>
          <a:p>
            <a:pPr>
              <a:lnSpc>
                <a:spcPct val="100000"/>
              </a:lnSpc>
              <a:spcBef>
                <a:spcPts val="0"/>
              </a:spcBef>
            </a:pPr>
            <a:r>
              <a:rPr lang="en-GB" b="0" dirty="0" smtClean="0"/>
              <a:t>Graphic layout:</a:t>
            </a:r>
          </a:p>
          <a:p>
            <a:pPr lvl="1">
              <a:lnSpc>
                <a:spcPct val="100000"/>
              </a:lnSpc>
              <a:spcBef>
                <a:spcPts val="0"/>
              </a:spcBef>
            </a:pPr>
            <a:r>
              <a:rPr lang="en-GB" b="0" dirty="0" smtClean="0"/>
              <a:t>Enable 2-window display</a:t>
            </a:r>
          </a:p>
          <a:p>
            <a:pPr lvl="1">
              <a:lnSpc>
                <a:spcPct val="100000"/>
              </a:lnSpc>
              <a:spcBef>
                <a:spcPts val="0"/>
              </a:spcBef>
            </a:pPr>
            <a:r>
              <a:rPr lang="en-GB" b="0" dirty="0" smtClean="0"/>
              <a:t>Use the middle mouse button</a:t>
            </a:r>
          </a:p>
          <a:p>
            <a:pPr lvl="1">
              <a:lnSpc>
                <a:spcPct val="100000"/>
              </a:lnSpc>
              <a:spcBef>
                <a:spcPts val="0"/>
              </a:spcBef>
              <a:buNone/>
            </a:pPr>
            <a:r>
              <a:rPr lang="en-GB" b="0" dirty="0" smtClean="0"/>
              <a:t>	to zoom in on the blades in</a:t>
            </a:r>
          </a:p>
          <a:p>
            <a:pPr lvl="1">
              <a:lnSpc>
                <a:spcPct val="100000"/>
              </a:lnSpc>
              <a:spcBef>
                <a:spcPts val="0"/>
              </a:spcBef>
              <a:buNone/>
            </a:pPr>
            <a:r>
              <a:rPr lang="en-GB" b="0" dirty="0" smtClean="0"/>
              <a:t>	graphic window 2 </a:t>
            </a:r>
          </a:p>
          <a:p>
            <a:endParaRPr lang="en-GB" b="0" dirty="0" smtClean="0"/>
          </a:p>
          <a:p>
            <a:pPr lvl="1"/>
            <a:endParaRPr lang="en-US" b="0" dirty="0"/>
          </a:p>
        </p:txBody>
      </p:sp>
      <p:grpSp>
        <p:nvGrpSpPr>
          <p:cNvPr id="14" name="Group 13"/>
          <p:cNvGrpSpPr/>
          <p:nvPr/>
        </p:nvGrpSpPr>
        <p:grpSpPr>
          <a:xfrm>
            <a:off x="2484408" y="2406648"/>
            <a:ext cx="6435755" cy="3670301"/>
            <a:chOff x="2484408" y="2406648"/>
            <a:chExt cx="6435755" cy="3670301"/>
          </a:xfrm>
        </p:grpSpPr>
        <p:pic>
          <p:nvPicPr>
            <p:cNvPr id="7170" name="Picture 2"/>
            <p:cNvPicPr>
              <a:picLocks noChangeAspect="1" noChangeArrowheads="1"/>
            </p:cNvPicPr>
            <p:nvPr/>
          </p:nvPicPr>
          <p:blipFill>
            <a:blip r:embed="rId2" cstate="print"/>
            <a:srcRect/>
            <a:stretch>
              <a:fillRect/>
            </a:stretch>
          </p:blipFill>
          <p:spPr bwMode="auto">
            <a:xfrm>
              <a:off x="5438775" y="2406648"/>
              <a:ext cx="3481388" cy="3670301"/>
            </a:xfrm>
            <a:prstGeom prst="rect">
              <a:avLst/>
            </a:prstGeom>
            <a:noFill/>
            <a:ln w="9525">
              <a:noFill/>
              <a:miter lim="800000"/>
              <a:headEnd/>
              <a:tailEnd/>
            </a:ln>
          </p:spPr>
        </p:pic>
        <p:sp>
          <p:nvSpPr>
            <p:cNvPr id="9" name="Oval 8"/>
            <p:cNvSpPr/>
            <p:nvPr/>
          </p:nvSpPr>
          <p:spPr>
            <a:xfrm>
              <a:off x="8527505" y="3632088"/>
              <a:ext cx="230216" cy="23926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Arrow Connector 10"/>
            <p:cNvCxnSpPr>
              <a:endCxn id="9" idx="2"/>
            </p:cNvCxnSpPr>
            <p:nvPr/>
          </p:nvCxnSpPr>
          <p:spPr>
            <a:xfrm>
              <a:off x="2484408" y="2544792"/>
              <a:ext cx="6043097" cy="1206928"/>
            </a:xfrm>
            <a:prstGeom prst="straightConnector1">
              <a:avLst/>
            </a:prstGeom>
            <a:ln>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sp>
        <p:nvSpPr>
          <p:cNvPr id="12" name="TextBox 11"/>
          <p:cNvSpPr txBox="1"/>
          <p:nvPr/>
        </p:nvSpPr>
        <p:spPr>
          <a:xfrm>
            <a:off x="6038492" y="1382665"/>
            <a:ext cx="2615280" cy="830997"/>
          </a:xfrm>
          <a:prstGeom prst="rect">
            <a:avLst/>
          </a:prstGeom>
          <a:solidFill>
            <a:schemeClr val="bg1">
              <a:lumMod val="95000"/>
            </a:schemeClr>
          </a:solidFill>
          <a:ln>
            <a:solidFill>
              <a:srgbClr val="0070C0"/>
            </a:solidFill>
          </a:ln>
        </p:spPr>
        <p:style>
          <a:lnRef idx="2">
            <a:schemeClr val="dk1"/>
          </a:lnRef>
          <a:fillRef idx="1">
            <a:schemeClr val="lt1"/>
          </a:fillRef>
          <a:effectRef idx="0">
            <a:schemeClr val="dk1"/>
          </a:effectRef>
          <a:fontRef idx="minor">
            <a:schemeClr val="dk1"/>
          </a:fontRef>
        </p:style>
        <p:txBody>
          <a:bodyPr wrap="square" anchor="ctr">
            <a:spAutoFit/>
          </a:bodyPr>
          <a:lstStyle/>
          <a:p>
            <a:pPr>
              <a:buNone/>
            </a:pPr>
            <a:r>
              <a:rPr lang="en-GB" b="0" i="1" dirty="0" smtClean="0">
                <a:solidFill>
                  <a:srgbClr val="0070C0"/>
                </a:solidFill>
              </a:rPr>
              <a:t>Forcing a Max and Min value will ensure all frames in the animation are consistent.</a:t>
            </a:r>
          </a:p>
        </p:txBody>
      </p:sp>
      <p:pic>
        <p:nvPicPr>
          <p:cNvPr id="19463" name="Picture 7"/>
          <p:cNvPicPr>
            <a:picLocks noChangeAspect="1" noChangeArrowheads="1"/>
          </p:cNvPicPr>
          <p:nvPr/>
        </p:nvPicPr>
        <p:blipFill>
          <a:blip r:embed="rId3" cstate="print"/>
          <a:srcRect/>
          <a:stretch>
            <a:fillRect/>
          </a:stretch>
        </p:blipFill>
        <p:spPr bwMode="auto">
          <a:xfrm>
            <a:off x="3971925" y="4667250"/>
            <a:ext cx="800100" cy="1571625"/>
          </a:xfrm>
          <a:prstGeom prst="rect">
            <a:avLst/>
          </a:prstGeom>
          <a:noFill/>
          <a:ln w="9525">
            <a:noFill/>
            <a:miter lim="800000"/>
            <a:headEnd/>
            <a:tailEnd/>
          </a:ln>
        </p:spPr>
      </p:pic>
      <p:sp>
        <p:nvSpPr>
          <p:cNvPr id="18" name="Oval 17"/>
          <p:cNvSpPr/>
          <p:nvPr/>
        </p:nvSpPr>
        <p:spPr>
          <a:xfrm>
            <a:off x="3987673" y="5201196"/>
            <a:ext cx="708151" cy="30425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Arrow Connector 18"/>
          <p:cNvCxnSpPr/>
          <p:nvPr/>
        </p:nvCxnSpPr>
        <p:spPr>
          <a:xfrm>
            <a:off x="3424111" y="5222060"/>
            <a:ext cx="554037" cy="131263"/>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graphicFrame>
        <p:nvGraphicFramePr>
          <p:cNvPr id="15" name="Diagram 14"/>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Introduction</a:t>
            </a:r>
            <a:endParaRPr lang="en-US" dirty="0"/>
          </a:p>
        </p:txBody>
      </p:sp>
      <p:sp>
        <p:nvSpPr>
          <p:cNvPr id="4" name="Content Placeholder 2"/>
          <p:cNvSpPr txBox="1">
            <a:spLocks/>
          </p:cNvSpPr>
          <p:nvPr/>
        </p:nvSpPr>
        <p:spPr bwMode="auto">
          <a:xfrm>
            <a:off x="365125" y="2674938"/>
            <a:ext cx="4781550" cy="5553075"/>
          </a:xfrm>
          <a:prstGeom prst="rect">
            <a:avLst/>
          </a:prstGeom>
          <a:noFill/>
          <a:ln w="9525">
            <a:noFill/>
            <a:miter lim="800000"/>
            <a:headEnd/>
            <a:tailEnd/>
          </a:ln>
        </p:spPr>
        <p:txBody>
          <a:bodyPr vert="horz" wrap="square" lIns="91436" tIns="45718" rIns="91436" bIns="45718" numCol="1" anchor="t" anchorCtr="0" compatLnSpc="1">
            <a:prstTxWarp prst="textNoShape">
              <a:avLst/>
            </a:prstTxWarp>
          </a:bodyPr>
          <a:lstStyle/>
          <a:p>
            <a:pPr marL="169863" marR="0" lvl="0" indent="-169863" algn="l" defTabSz="914400" rtl="0" eaLnBrk="0" fontAlgn="base" latinLnBrk="0" hangingPunct="0">
              <a:lnSpc>
                <a:spcPct val="100000"/>
              </a:lnSpc>
              <a:spcBef>
                <a:spcPct val="20000"/>
              </a:spcBef>
              <a:spcAft>
                <a:spcPct val="0"/>
              </a:spcAft>
              <a:buClr>
                <a:srgbClr val="16707C"/>
              </a:buClr>
              <a:buSzTx/>
              <a:buFontTx/>
              <a:buChar char="•"/>
              <a:tabLst/>
              <a:defRPr/>
            </a:pPr>
            <a:endParaRPr lang="en-GB" sz="1800" kern="0" dirty="0" smtClean="0">
              <a:latin typeface="+mn-lt"/>
            </a:endParaRPr>
          </a:p>
          <a:p>
            <a:pPr marL="169863" marR="0" lvl="0" indent="-169863" algn="l" defTabSz="914400" rtl="0" eaLnBrk="0" fontAlgn="base" latinLnBrk="0" hangingPunct="0">
              <a:lnSpc>
                <a:spcPct val="100000"/>
              </a:lnSpc>
              <a:spcBef>
                <a:spcPct val="20000"/>
              </a:spcBef>
              <a:spcAft>
                <a:spcPct val="0"/>
              </a:spcAft>
              <a:buClr>
                <a:srgbClr val="16707C"/>
              </a:buClr>
              <a:buSzTx/>
              <a:buFontTx/>
              <a:buChar char="•"/>
              <a:tabLst/>
              <a:defRPr/>
            </a:pPr>
            <a:endParaRPr kumimoji="0" lang="en-GB" sz="1800" i="0" u="none" strike="noStrike" kern="0" cap="none" spc="0" normalizeH="0" noProof="0" dirty="0" smtClean="0">
              <a:ln>
                <a:noFill/>
              </a:ln>
              <a:solidFill>
                <a:schemeClr val="tx1"/>
              </a:solidFill>
              <a:effectLst/>
              <a:uLnTx/>
              <a:uFillTx/>
              <a:latin typeface="+mn-lt"/>
              <a:ea typeface="+mn-ea"/>
              <a:cs typeface="+mn-cs"/>
            </a:endParaRPr>
          </a:p>
          <a:p>
            <a:pPr marL="169863" marR="0" lvl="0" indent="-169863" algn="l" defTabSz="914400" rtl="0" eaLnBrk="0" fontAlgn="base" latinLnBrk="0" hangingPunct="0">
              <a:lnSpc>
                <a:spcPct val="100000"/>
              </a:lnSpc>
              <a:spcBef>
                <a:spcPct val="20000"/>
              </a:spcBef>
              <a:spcAft>
                <a:spcPct val="0"/>
              </a:spcAft>
              <a:buClr>
                <a:srgbClr val="16707C"/>
              </a:buClr>
              <a:buSzTx/>
              <a:buFontTx/>
              <a:buChar char="•"/>
              <a:tabLst/>
              <a:defRPr/>
            </a:pPr>
            <a:endParaRPr kumimoji="0" lang="en-GB" sz="1800" i="0" u="none" strike="noStrike" kern="0" cap="none" spc="0" normalizeH="0" noProof="0" dirty="0" smtClean="0">
              <a:ln>
                <a:noFill/>
              </a:ln>
              <a:solidFill>
                <a:schemeClr val="tx1"/>
              </a:solidFill>
              <a:effectLst/>
              <a:uLnTx/>
              <a:uFillTx/>
              <a:latin typeface="+mn-lt"/>
              <a:ea typeface="+mn-ea"/>
              <a:cs typeface="+mn-cs"/>
            </a:endParaRPr>
          </a:p>
          <a:p>
            <a:pPr marL="169863" marR="0" lvl="0" indent="-169863" algn="l" defTabSz="914400" rtl="0" eaLnBrk="0" fontAlgn="base" latinLnBrk="0" hangingPunct="0">
              <a:lnSpc>
                <a:spcPct val="100000"/>
              </a:lnSpc>
              <a:spcBef>
                <a:spcPct val="20000"/>
              </a:spcBef>
              <a:spcAft>
                <a:spcPct val="0"/>
              </a:spcAft>
              <a:buClr>
                <a:srgbClr val="16707C"/>
              </a:buClr>
              <a:buSzTx/>
              <a:buFontTx/>
              <a:buChar char="•"/>
              <a:tabLst/>
              <a:defRPr/>
            </a:pPr>
            <a:endParaRPr lang="en-GB" sz="2000" kern="0" dirty="0" smtClean="0">
              <a:latin typeface="+mn-lt"/>
            </a:endParaRPr>
          </a:p>
          <a:p>
            <a:pPr marL="169863" marR="0" lvl="0" indent="-169863" algn="l" defTabSz="914400" rtl="0" eaLnBrk="0" fontAlgn="base" latinLnBrk="0" hangingPunct="0">
              <a:lnSpc>
                <a:spcPct val="100000"/>
              </a:lnSpc>
              <a:spcBef>
                <a:spcPct val="20000"/>
              </a:spcBef>
              <a:spcAft>
                <a:spcPct val="0"/>
              </a:spcAft>
              <a:buClr>
                <a:srgbClr val="16707C"/>
              </a:buClr>
              <a:buSzTx/>
              <a:tabLst/>
              <a:defRPr/>
            </a:pPr>
            <a:endParaRPr kumimoji="0" lang="en-GB" sz="2000" b="1" i="0" u="none" strike="noStrike" kern="0" cap="none" spc="0" normalizeH="0" baseline="0" noProof="0" dirty="0" smtClean="0">
              <a:ln>
                <a:noFill/>
              </a:ln>
              <a:solidFill>
                <a:schemeClr val="tx1"/>
              </a:solidFill>
              <a:effectLst/>
              <a:uLnTx/>
              <a:uFillTx/>
              <a:latin typeface="+mn-lt"/>
              <a:ea typeface="+mn-ea"/>
              <a:cs typeface="+mn-cs"/>
            </a:endParaRPr>
          </a:p>
          <a:p>
            <a:pPr marL="169863" marR="0" lvl="0" indent="-169863" algn="l" defTabSz="914400" rtl="0" eaLnBrk="0" fontAlgn="base" latinLnBrk="0" hangingPunct="0">
              <a:lnSpc>
                <a:spcPct val="100000"/>
              </a:lnSpc>
              <a:spcBef>
                <a:spcPct val="20000"/>
              </a:spcBef>
              <a:spcAft>
                <a:spcPct val="0"/>
              </a:spcAft>
              <a:buClr>
                <a:srgbClr val="16707C"/>
              </a:buClr>
              <a:buSzTx/>
              <a:buFontTx/>
              <a:buChar char="•"/>
              <a:tabLst/>
              <a:defRPr/>
            </a:pPr>
            <a:endParaRPr kumimoji="0" lang="en-US" sz="2000" b="1" i="0" u="none" strike="noStrike" kern="0" cap="none" spc="0" normalizeH="0" baseline="0" noProof="0" dirty="0">
              <a:ln>
                <a:noFill/>
              </a:ln>
              <a:solidFill>
                <a:schemeClr val="tx1"/>
              </a:solidFill>
              <a:effectLst/>
              <a:uLnTx/>
              <a:uFillTx/>
              <a:latin typeface="+mn-lt"/>
              <a:ea typeface="+mn-ea"/>
              <a:cs typeface="+mn-cs"/>
            </a:endParaRPr>
          </a:p>
        </p:txBody>
      </p:sp>
      <p:grpSp>
        <p:nvGrpSpPr>
          <p:cNvPr id="17" name="Group 16"/>
          <p:cNvGrpSpPr/>
          <p:nvPr/>
        </p:nvGrpSpPr>
        <p:grpSpPr>
          <a:xfrm>
            <a:off x="4987984" y="3350213"/>
            <a:ext cx="3802956" cy="2596167"/>
            <a:chOff x="1177984" y="4013153"/>
            <a:chExt cx="3802956" cy="2596167"/>
          </a:xfrm>
        </p:grpSpPr>
        <p:pic>
          <p:nvPicPr>
            <p:cNvPr id="2051" name="Picture 3" descr="D:\Data\jkidger\training\R13-materials\Fluent_Workshops\workshop5-moving-parts\mesh-zoom-out-2.tif"/>
            <p:cNvPicPr>
              <a:picLocks noChangeAspect="1" noChangeArrowheads="1"/>
            </p:cNvPicPr>
            <p:nvPr/>
          </p:nvPicPr>
          <p:blipFill>
            <a:blip r:embed="rId2" cstate="print"/>
            <a:srcRect l="11333" t="2667" r="2333" b="16500"/>
            <a:stretch>
              <a:fillRect/>
            </a:stretch>
          </p:blipFill>
          <p:spPr bwMode="auto">
            <a:xfrm>
              <a:off x="1864851" y="4084320"/>
              <a:ext cx="2536490" cy="2374899"/>
            </a:xfrm>
            <a:prstGeom prst="rect">
              <a:avLst/>
            </a:prstGeom>
            <a:noFill/>
            <a:ln>
              <a:solidFill>
                <a:schemeClr val="accent1"/>
              </a:solidFill>
            </a:ln>
          </p:spPr>
        </p:pic>
        <p:sp>
          <p:nvSpPr>
            <p:cNvPr id="8" name="Oval 7"/>
            <p:cNvSpPr/>
            <p:nvPr/>
          </p:nvSpPr>
          <p:spPr>
            <a:xfrm>
              <a:off x="2721107" y="4231689"/>
              <a:ext cx="724619" cy="71599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4075167" y="5010655"/>
              <a:ext cx="905773" cy="584775"/>
            </a:xfrm>
            <a:prstGeom prst="rect">
              <a:avLst/>
            </a:prstGeom>
            <a:noFill/>
          </p:spPr>
          <p:txBody>
            <a:bodyPr wrap="square" rtlCol="0">
              <a:spAutoFit/>
            </a:bodyPr>
            <a:lstStyle/>
            <a:p>
              <a:pPr algn="ctr"/>
              <a:r>
                <a:rPr lang="en-GB" dirty="0" smtClean="0"/>
                <a:t>Blade ‘</a:t>
              </a:r>
              <a:r>
                <a:rPr lang="en-GB" dirty="0" err="1" smtClean="0"/>
                <a:t>xpos</a:t>
              </a:r>
              <a:r>
                <a:rPr lang="en-GB" dirty="0" smtClean="0"/>
                <a:t>’</a:t>
              </a:r>
              <a:endParaRPr lang="en-US" dirty="0"/>
            </a:p>
          </p:txBody>
        </p:sp>
        <p:sp>
          <p:nvSpPr>
            <p:cNvPr id="10" name="Oval 9"/>
            <p:cNvSpPr/>
            <p:nvPr/>
          </p:nvSpPr>
          <p:spPr>
            <a:xfrm>
              <a:off x="3399719" y="4953432"/>
              <a:ext cx="724619" cy="71599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1976360" y="4944805"/>
              <a:ext cx="724619" cy="71599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2692352" y="5669424"/>
              <a:ext cx="724619" cy="71599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3250049" y="6024545"/>
              <a:ext cx="905773" cy="584775"/>
            </a:xfrm>
            <a:prstGeom prst="rect">
              <a:avLst/>
            </a:prstGeom>
            <a:noFill/>
          </p:spPr>
          <p:txBody>
            <a:bodyPr wrap="square" rtlCol="0">
              <a:spAutoFit/>
            </a:bodyPr>
            <a:lstStyle/>
            <a:p>
              <a:pPr algn="ctr"/>
              <a:r>
                <a:rPr lang="en-GB" dirty="0" smtClean="0"/>
                <a:t>Blade ‘</a:t>
              </a:r>
              <a:r>
                <a:rPr lang="en-GB" dirty="0" err="1" smtClean="0"/>
                <a:t>yneg</a:t>
              </a:r>
              <a:r>
                <a:rPr lang="en-GB" dirty="0" smtClean="0"/>
                <a:t>’</a:t>
              </a:r>
              <a:endParaRPr lang="en-US" dirty="0"/>
            </a:p>
          </p:txBody>
        </p:sp>
        <p:sp>
          <p:nvSpPr>
            <p:cNvPr id="14" name="TextBox 13"/>
            <p:cNvSpPr txBox="1"/>
            <p:nvPr/>
          </p:nvSpPr>
          <p:spPr>
            <a:xfrm>
              <a:off x="1177984" y="5027044"/>
              <a:ext cx="905773" cy="584775"/>
            </a:xfrm>
            <a:prstGeom prst="rect">
              <a:avLst/>
            </a:prstGeom>
            <a:noFill/>
          </p:spPr>
          <p:txBody>
            <a:bodyPr wrap="square" rtlCol="0">
              <a:spAutoFit/>
            </a:bodyPr>
            <a:lstStyle/>
            <a:p>
              <a:pPr algn="ctr"/>
              <a:r>
                <a:rPr lang="en-GB" dirty="0" smtClean="0"/>
                <a:t>Blade ‘</a:t>
              </a:r>
              <a:r>
                <a:rPr lang="en-GB" dirty="0" err="1" smtClean="0"/>
                <a:t>xneg</a:t>
              </a:r>
              <a:r>
                <a:rPr lang="en-GB" dirty="0" smtClean="0"/>
                <a:t>’</a:t>
              </a:r>
              <a:endParaRPr lang="en-US" dirty="0"/>
            </a:p>
          </p:txBody>
        </p:sp>
        <p:sp>
          <p:nvSpPr>
            <p:cNvPr id="15" name="TextBox 14"/>
            <p:cNvSpPr txBox="1"/>
            <p:nvPr/>
          </p:nvSpPr>
          <p:spPr>
            <a:xfrm>
              <a:off x="3296201" y="4013153"/>
              <a:ext cx="905773" cy="584775"/>
            </a:xfrm>
            <a:prstGeom prst="rect">
              <a:avLst/>
            </a:prstGeom>
            <a:noFill/>
          </p:spPr>
          <p:txBody>
            <a:bodyPr wrap="square" rtlCol="0">
              <a:spAutoFit/>
            </a:bodyPr>
            <a:lstStyle/>
            <a:p>
              <a:pPr algn="ctr"/>
              <a:r>
                <a:rPr lang="en-GB" dirty="0" smtClean="0"/>
                <a:t>Blade ‘</a:t>
              </a:r>
              <a:r>
                <a:rPr lang="en-GB" dirty="0" err="1" smtClean="0"/>
                <a:t>ypos</a:t>
              </a:r>
              <a:r>
                <a:rPr lang="en-GB" dirty="0" smtClean="0"/>
                <a:t>’</a:t>
              </a:r>
              <a:endParaRPr lang="en-US" dirty="0"/>
            </a:p>
          </p:txBody>
        </p:sp>
      </p:grpSp>
      <p:sp>
        <p:nvSpPr>
          <p:cNvPr id="16" name="Content Placeholder 2"/>
          <p:cNvSpPr txBox="1">
            <a:spLocks/>
          </p:cNvSpPr>
          <p:nvPr/>
        </p:nvSpPr>
        <p:spPr bwMode="auto">
          <a:xfrm>
            <a:off x="441324" y="1021398"/>
            <a:ext cx="8375015" cy="3329621"/>
          </a:xfrm>
          <a:prstGeom prst="rect">
            <a:avLst/>
          </a:prstGeom>
          <a:noFill/>
          <a:ln w="9525">
            <a:noFill/>
            <a:miter lim="800000"/>
            <a:headEnd/>
            <a:tailEnd/>
          </a:ln>
        </p:spPr>
        <p:txBody>
          <a:bodyPr vert="horz" wrap="square" lIns="91436" tIns="45718" rIns="91436" bIns="45718" numCol="1" anchor="t" anchorCtr="0" compatLnSpc="1">
            <a:prstTxWarp prst="textNoShape">
              <a:avLst/>
            </a:prstTxWarp>
          </a:bodyPr>
          <a:lstStyle/>
          <a:p>
            <a:pPr marL="169863" lvl="0" indent="-169863" eaLnBrk="0" hangingPunct="0">
              <a:spcBef>
                <a:spcPct val="20000"/>
              </a:spcBef>
              <a:buClr>
                <a:srgbClr val="16707C"/>
              </a:buClr>
              <a:buFontTx/>
              <a:buChar char="•"/>
              <a:defRPr/>
            </a:pPr>
            <a:r>
              <a:rPr lang="en-GB" sz="1800" b="0" kern="0" dirty="0" smtClean="0">
                <a:latin typeface="+mn-lt"/>
              </a:rPr>
              <a:t>To understand the motion we will be simulating, play the supplied movie file </a:t>
            </a:r>
          </a:p>
          <a:p>
            <a:pPr marL="169863" lvl="0" indent="-169863" eaLnBrk="0" hangingPunct="0">
              <a:spcBef>
                <a:spcPct val="20000"/>
              </a:spcBef>
              <a:buClr>
                <a:srgbClr val="16707C"/>
              </a:buClr>
              <a:defRPr/>
            </a:pPr>
            <a:r>
              <a:rPr lang="en-GB" sz="1800" b="0" kern="0" dirty="0" smtClean="0">
                <a:latin typeface="+mn-lt"/>
              </a:rPr>
              <a:t>	‘</a:t>
            </a:r>
            <a:r>
              <a:rPr lang="en-GB" sz="1800" b="0" kern="0" dirty="0" smtClean="0">
                <a:latin typeface="+mn-lt"/>
                <a:cs typeface="Courier New" pitchFamily="49" charset="0"/>
              </a:rPr>
              <a:t>ws6-mesh-animation.avi</a:t>
            </a:r>
            <a:r>
              <a:rPr lang="en-GB" sz="1800" b="0" kern="0" dirty="0" smtClean="0">
                <a:latin typeface="+mn-lt"/>
              </a:rPr>
              <a:t>’.  The </a:t>
            </a:r>
            <a:r>
              <a:rPr lang="en-GB" sz="1800" b="0" kern="0" dirty="0" err="1" smtClean="0">
                <a:latin typeface="+mn-lt"/>
              </a:rPr>
              <a:t>centers</a:t>
            </a:r>
            <a:r>
              <a:rPr lang="en-GB" sz="1800" b="0" kern="0" dirty="0" smtClean="0">
                <a:latin typeface="+mn-lt"/>
              </a:rPr>
              <a:t> of the blades rotate about the axis displayed in the picture while each individual blade simultaneously rotates about its own </a:t>
            </a:r>
            <a:r>
              <a:rPr lang="en-GB" sz="1800" b="0" kern="0" dirty="0" err="1" smtClean="0">
                <a:latin typeface="+mn-lt"/>
              </a:rPr>
              <a:t>center</a:t>
            </a:r>
            <a:r>
              <a:rPr lang="en-GB" sz="1800" b="0" kern="0" dirty="0" smtClean="0">
                <a:latin typeface="+mn-lt"/>
              </a:rPr>
              <a:t>.</a:t>
            </a:r>
            <a:endParaRPr lang="en-GB" sz="1800" b="0" kern="0" dirty="0" smtClean="0">
              <a:latin typeface="+mn-lt"/>
            </a:endParaRPr>
          </a:p>
          <a:p>
            <a:pPr marL="169863" lvl="0" indent="-169863" eaLnBrk="0" hangingPunct="0">
              <a:spcBef>
                <a:spcPts val="0"/>
              </a:spcBef>
              <a:buClr>
                <a:srgbClr val="16707C"/>
              </a:buClr>
              <a:buFont typeface="Arial" pitchFamily="34" charset="0"/>
              <a:buChar char="•"/>
              <a:defRPr/>
            </a:pPr>
            <a:endParaRPr lang="en-GB" sz="1800" b="0" kern="0" dirty="0" smtClean="0">
              <a:solidFill>
                <a:schemeClr val="bg2"/>
              </a:solidFill>
              <a:latin typeface="+mn-lt"/>
            </a:endParaRPr>
          </a:p>
          <a:p>
            <a:pPr marL="169863" lvl="0" indent="-169863" eaLnBrk="0" hangingPunct="0">
              <a:spcBef>
                <a:spcPts val="0"/>
              </a:spcBef>
              <a:buClr>
                <a:srgbClr val="16707C"/>
              </a:buClr>
              <a:buFont typeface="Arial" pitchFamily="34" charset="0"/>
              <a:buChar char="•"/>
              <a:defRPr/>
            </a:pPr>
            <a:r>
              <a:rPr lang="en-GB" sz="1800" b="0" kern="0" dirty="0" smtClean="0">
                <a:solidFill>
                  <a:schemeClr val="bg2"/>
                </a:solidFill>
                <a:latin typeface="+mn-lt"/>
              </a:rPr>
              <a:t>The first part of this workshop will simulate this motion without actually moving the parts.  Local accelerations can be added as source terms to each grid cell to account for the motion of the parts.  This technique is known as a </a:t>
            </a:r>
            <a:r>
              <a:rPr lang="en-GB" sz="1800" kern="0" dirty="0" smtClean="0">
                <a:solidFill>
                  <a:schemeClr val="bg2"/>
                </a:solidFill>
                <a:latin typeface="+mn-lt"/>
              </a:rPr>
              <a:t>Moving Reference Frame (MRF) </a:t>
            </a:r>
            <a:r>
              <a:rPr lang="en-GB" sz="1800" b="0" kern="0" dirty="0" smtClean="0">
                <a:solidFill>
                  <a:schemeClr val="bg2"/>
                </a:solidFill>
                <a:latin typeface="+mn-lt"/>
              </a:rPr>
              <a:t>approach.</a:t>
            </a:r>
          </a:p>
          <a:p>
            <a:pPr marL="169863" lvl="0" indent="-169863" eaLnBrk="0" hangingPunct="0">
              <a:spcBef>
                <a:spcPts val="0"/>
              </a:spcBef>
              <a:buClr>
                <a:srgbClr val="16707C"/>
              </a:buClr>
              <a:buFont typeface="Arial" pitchFamily="34" charset="0"/>
              <a:buChar char="•"/>
              <a:defRPr/>
            </a:pPr>
            <a:endParaRPr lang="en-GB" sz="1800" b="0" kern="0" dirty="0" smtClean="0">
              <a:solidFill>
                <a:schemeClr val="bg2"/>
              </a:solidFill>
              <a:latin typeface="+mn-lt"/>
            </a:endParaRPr>
          </a:p>
          <a:p>
            <a:pPr marL="169863" lvl="0" indent="-169863" eaLnBrk="0" hangingPunct="0">
              <a:spcBef>
                <a:spcPts val="0"/>
              </a:spcBef>
              <a:buClr>
                <a:srgbClr val="16707C"/>
              </a:buClr>
              <a:buFont typeface="Arial" pitchFamily="34" charset="0"/>
              <a:buChar char="•"/>
              <a:defRPr/>
            </a:pPr>
            <a:r>
              <a:rPr lang="en-GB" sz="1800" b="0" kern="0" dirty="0" smtClean="0">
                <a:solidFill>
                  <a:schemeClr val="bg2"/>
                </a:solidFill>
                <a:latin typeface="+mn-lt"/>
              </a:rPr>
              <a:t>The second part of this workshop will actually move</a:t>
            </a:r>
          </a:p>
          <a:p>
            <a:pPr marL="169863" lvl="0" indent="-169863" eaLnBrk="0" hangingPunct="0">
              <a:spcBef>
                <a:spcPts val="0"/>
              </a:spcBef>
              <a:buClr>
                <a:srgbClr val="16707C"/>
              </a:buClr>
              <a:defRPr/>
            </a:pPr>
            <a:r>
              <a:rPr lang="en-GB" sz="1800" b="0" kern="0" dirty="0" smtClean="0">
                <a:solidFill>
                  <a:schemeClr val="bg2"/>
                </a:solidFill>
                <a:latin typeface="+mn-lt"/>
              </a:rPr>
              <a:t>	the parts relative to each other.  This technique is</a:t>
            </a:r>
          </a:p>
          <a:p>
            <a:pPr marL="169863" lvl="0" indent="-169863" eaLnBrk="0" hangingPunct="0">
              <a:spcBef>
                <a:spcPts val="0"/>
              </a:spcBef>
              <a:buClr>
                <a:srgbClr val="16707C"/>
              </a:buClr>
              <a:defRPr/>
            </a:pPr>
            <a:r>
              <a:rPr lang="en-GB" sz="1800" b="0" kern="0" dirty="0" smtClean="0">
                <a:solidFill>
                  <a:schemeClr val="bg2"/>
                </a:solidFill>
                <a:latin typeface="+mn-lt"/>
              </a:rPr>
              <a:t>	known as a </a:t>
            </a:r>
            <a:r>
              <a:rPr lang="en-GB" sz="1800" kern="0" dirty="0" smtClean="0">
                <a:solidFill>
                  <a:schemeClr val="bg2"/>
                </a:solidFill>
                <a:latin typeface="+mn-lt"/>
              </a:rPr>
              <a:t>Sliding Mesh</a:t>
            </a:r>
            <a:r>
              <a:rPr lang="en-GB" sz="1800" b="0" kern="0" dirty="0" smtClean="0">
                <a:solidFill>
                  <a:schemeClr val="bg2"/>
                </a:solidFill>
                <a:latin typeface="+mn-lt"/>
              </a:rPr>
              <a:t> approach.</a:t>
            </a:r>
          </a:p>
          <a:p>
            <a:pPr marL="169863" lvl="0" indent="-169863" eaLnBrk="0" hangingPunct="0">
              <a:spcBef>
                <a:spcPct val="20000"/>
              </a:spcBef>
              <a:buClr>
                <a:srgbClr val="16707C"/>
              </a:buClr>
              <a:defRPr/>
            </a:pPr>
            <a:endParaRPr kumimoji="0" lang="en-GB" sz="1800" b="0" i="0" u="none" strike="noStrike" kern="0" cap="none" spc="0" normalizeH="0" baseline="0" noProof="0" dirty="0" smtClean="0">
              <a:ln>
                <a:noFill/>
              </a:ln>
              <a:solidFill>
                <a:schemeClr val="tx1"/>
              </a:solidFill>
              <a:effectLst/>
              <a:uLnTx/>
              <a:uFillTx/>
              <a:latin typeface="+mn-lt"/>
              <a:ea typeface="+mn-ea"/>
              <a:cs typeface="+mn-cs"/>
            </a:endParaRPr>
          </a:p>
          <a:p>
            <a:pPr marL="169863" lvl="0" indent="-169863" eaLnBrk="0" hangingPunct="0">
              <a:spcBef>
                <a:spcPct val="20000"/>
              </a:spcBef>
              <a:buClr>
                <a:srgbClr val="16707C"/>
              </a:buClr>
              <a:defRPr/>
            </a:pPr>
            <a:endParaRPr kumimoji="0" lang="en-US" sz="2000" b="1" i="0" u="none" strike="noStrike" kern="0" cap="none" spc="0" normalizeH="0" baseline="0" noProof="0" dirty="0">
              <a:ln>
                <a:noFill/>
              </a:ln>
              <a:solidFill>
                <a:schemeClr val="tx1"/>
              </a:solidFill>
              <a:effectLst/>
              <a:uLnTx/>
              <a:uFillTx/>
              <a:latin typeface="+mn-lt"/>
              <a:ea typeface="+mn-ea"/>
              <a:cs typeface="+mn-cs"/>
            </a:endParaRPr>
          </a:p>
        </p:txBody>
      </p:sp>
      <p:graphicFrame>
        <p:nvGraphicFramePr>
          <p:cNvPr id="19" name="Diagram 18"/>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22" name="Group 21"/>
          <p:cNvGrpSpPr/>
          <p:nvPr/>
        </p:nvGrpSpPr>
        <p:grpSpPr>
          <a:xfrm>
            <a:off x="6867144" y="4429098"/>
            <a:ext cx="238662" cy="238662"/>
            <a:chOff x="2999113" y="4802035"/>
            <a:chExt cx="431321" cy="431321"/>
          </a:xfrm>
        </p:grpSpPr>
        <p:cxnSp>
          <p:nvCxnSpPr>
            <p:cNvPr id="20" name="Straight Arrow Connector 19"/>
            <p:cNvCxnSpPr/>
            <p:nvPr/>
          </p:nvCxnSpPr>
          <p:spPr bwMode="auto">
            <a:xfrm>
              <a:off x="2999113" y="4802035"/>
              <a:ext cx="0" cy="431321"/>
            </a:xfrm>
            <a:prstGeom prst="straightConnector1">
              <a:avLst/>
            </a:prstGeom>
            <a:solidFill>
              <a:schemeClr val="accent2"/>
            </a:solidFill>
            <a:ln w="22225" cap="sq" cmpd="sng" algn="ctr">
              <a:solidFill>
                <a:schemeClr val="tx1"/>
              </a:solidFill>
              <a:prstDash val="solid"/>
              <a:round/>
              <a:headEnd type="arrow" w="med" len="med"/>
              <a:tailEnd type="none"/>
            </a:ln>
            <a:effectLst/>
          </p:spPr>
        </p:cxnSp>
        <p:cxnSp>
          <p:nvCxnSpPr>
            <p:cNvPr id="21" name="Straight Arrow Connector 20"/>
            <p:cNvCxnSpPr/>
            <p:nvPr/>
          </p:nvCxnSpPr>
          <p:spPr bwMode="auto">
            <a:xfrm rot="5400000">
              <a:off x="3214774" y="5017695"/>
              <a:ext cx="0" cy="431321"/>
            </a:xfrm>
            <a:prstGeom prst="straightConnector1">
              <a:avLst/>
            </a:prstGeom>
            <a:solidFill>
              <a:schemeClr val="accent2"/>
            </a:solidFill>
            <a:ln w="22225" cap="sq" cmpd="sng" algn="ctr">
              <a:solidFill>
                <a:schemeClr val="tx1"/>
              </a:solidFill>
              <a:prstDash val="solid"/>
              <a:round/>
              <a:headEnd type="arrow" w="med" len="med"/>
              <a:tailEnd type="none"/>
            </a:ln>
            <a:effectLst/>
          </p:spPr>
        </p:cxnSp>
      </p:grpSp>
      <p:sp>
        <p:nvSpPr>
          <p:cNvPr id="25" name="TextBox 24"/>
          <p:cNvSpPr txBox="1"/>
          <p:nvPr/>
        </p:nvSpPr>
        <p:spPr bwMode="auto">
          <a:xfrm>
            <a:off x="6927006" y="4597879"/>
            <a:ext cx="279244" cy="338554"/>
          </a:xfrm>
          <a:prstGeom prst="rect">
            <a:avLst/>
          </a:prstGeom>
          <a:noFill/>
          <a:ln w="12700" cap="sq" algn="ctr">
            <a:noFill/>
            <a:miter lim="800000"/>
            <a:headEnd/>
            <a:tailEnd/>
          </a:ln>
          <a:effectLst/>
        </p:spPr>
        <p:txBody>
          <a:bodyPr wrap="none" rtlCol="0">
            <a:spAutoFit/>
          </a:bodyPr>
          <a:lstStyle/>
          <a:p>
            <a:r>
              <a:rPr lang="en-US" b="1" dirty="0" smtClean="0">
                <a:latin typeface="Calibri" pitchFamily="34" charset="0"/>
                <a:cs typeface="Calibri" pitchFamily="34" charset="0"/>
              </a:rPr>
              <a:t>x</a:t>
            </a:r>
            <a:endParaRPr lang="en-US" b="1" dirty="0" smtClean="0">
              <a:latin typeface="Calibri" pitchFamily="34" charset="0"/>
              <a:cs typeface="Calibri" pitchFamily="34" charset="0"/>
            </a:endParaRPr>
          </a:p>
        </p:txBody>
      </p:sp>
      <p:sp>
        <p:nvSpPr>
          <p:cNvPr id="26" name="TextBox 25"/>
          <p:cNvSpPr txBox="1"/>
          <p:nvPr/>
        </p:nvSpPr>
        <p:spPr bwMode="auto">
          <a:xfrm>
            <a:off x="6656718" y="4249947"/>
            <a:ext cx="282450" cy="338554"/>
          </a:xfrm>
          <a:prstGeom prst="rect">
            <a:avLst/>
          </a:prstGeom>
          <a:noFill/>
          <a:ln w="12700" cap="sq" algn="ctr">
            <a:noFill/>
            <a:miter lim="800000"/>
            <a:headEnd/>
            <a:tailEnd/>
          </a:ln>
          <a:effectLst/>
        </p:spPr>
        <p:txBody>
          <a:bodyPr wrap="none" rtlCol="0">
            <a:spAutoFit/>
          </a:bodyPr>
          <a:lstStyle/>
          <a:p>
            <a:r>
              <a:rPr lang="en-US" b="1" dirty="0" smtClean="0">
                <a:latin typeface="Calibri" pitchFamily="34" charset="0"/>
                <a:cs typeface="Calibri" pitchFamily="34" charset="0"/>
              </a:rPr>
              <a:t>y</a:t>
            </a:r>
            <a:endParaRPr lang="en-US" b="1" dirty="0" smtClean="0">
              <a:latin typeface="Calibri" pitchFamily="34" charset="0"/>
              <a:cs typeface="Calibri" pitchFamily="34" charset="0"/>
            </a:endParaRPr>
          </a:p>
        </p:txBody>
      </p:sp>
    </p:spTree>
  </p:cSld>
  <p:clrMapOvr>
    <a:masterClrMapping/>
  </p:clrMapOvr>
  <p:transition spd="med"/>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6210300" y="1223024"/>
            <a:ext cx="2717800" cy="4813300"/>
            <a:chOff x="6210300" y="1016000"/>
            <a:chExt cx="2717800" cy="4813300"/>
          </a:xfrm>
        </p:grpSpPr>
        <p:pic>
          <p:nvPicPr>
            <p:cNvPr id="21506" name="Picture 2"/>
            <p:cNvPicPr>
              <a:picLocks noChangeAspect="1" noChangeArrowheads="1"/>
            </p:cNvPicPr>
            <p:nvPr/>
          </p:nvPicPr>
          <p:blipFill>
            <a:blip r:embed="rId2" cstate="print"/>
            <a:srcRect/>
            <a:stretch>
              <a:fillRect/>
            </a:stretch>
          </p:blipFill>
          <p:spPr bwMode="auto">
            <a:xfrm>
              <a:off x="6223000" y="1016000"/>
              <a:ext cx="2705100" cy="4813300"/>
            </a:xfrm>
            <a:prstGeom prst="rect">
              <a:avLst/>
            </a:prstGeom>
            <a:noFill/>
            <a:ln w="9525">
              <a:noFill/>
              <a:miter lim="800000"/>
              <a:headEnd/>
              <a:tailEnd/>
            </a:ln>
          </p:spPr>
        </p:pic>
        <p:sp>
          <p:nvSpPr>
            <p:cNvPr id="8" name="Oval 7"/>
            <p:cNvSpPr/>
            <p:nvPr/>
          </p:nvSpPr>
          <p:spPr bwMode="auto">
            <a:xfrm>
              <a:off x="7391400" y="1514475"/>
              <a:ext cx="1104900" cy="1047750"/>
            </a:xfrm>
            <a:prstGeom prst="ellipse">
              <a:avLst/>
            </a:prstGeom>
            <a:noFill/>
            <a:ln w="28575"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
          <p:nvSpPr>
            <p:cNvPr id="9" name="Oval 8"/>
            <p:cNvSpPr/>
            <p:nvPr/>
          </p:nvSpPr>
          <p:spPr bwMode="auto">
            <a:xfrm>
              <a:off x="6210300" y="4886325"/>
              <a:ext cx="1343025" cy="438150"/>
            </a:xfrm>
            <a:prstGeom prst="ellipse">
              <a:avLst/>
            </a:prstGeom>
            <a:noFill/>
            <a:ln w="28575"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grpSp>
      <p:sp>
        <p:nvSpPr>
          <p:cNvPr id="2" name="Title 1"/>
          <p:cNvSpPr>
            <a:spLocks noGrp="1"/>
          </p:cNvSpPr>
          <p:nvPr>
            <p:ph type="title"/>
          </p:nvPr>
        </p:nvSpPr>
        <p:spPr/>
        <p:txBody>
          <a:bodyPr/>
          <a:lstStyle/>
          <a:p>
            <a:r>
              <a:rPr lang="de-DE" dirty="0" smtClean="0"/>
              <a:t>Write Case </a:t>
            </a:r>
            <a:r>
              <a:rPr lang="de-DE" dirty="0" err="1" smtClean="0"/>
              <a:t>and</a:t>
            </a:r>
            <a:r>
              <a:rPr lang="de-DE" dirty="0" smtClean="0"/>
              <a:t> Data File</a:t>
            </a:r>
            <a:endParaRPr lang="de-DE" dirty="0"/>
          </a:p>
        </p:txBody>
      </p:sp>
      <p:sp>
        <p:nvSpPr>
          <p:cNvPr id="3" name="Content Placeholder 2"/>
          <p:cNvSpPr>
            <a:spLocks noGrp="1"/>
          </p:cNvSpPr>
          <p:nvPr>
            <p:ph idx="1"/>
          </p:nvPr>
        </p:nvSpPr>
        <p:spPr>
          <a:xfrm>
            <a:off x="265982" y="1217751"/>
            <a:ext cx="6117566" cy="5079521"/>
          </a:xfrm>
        </p:spPr>
        <p:txBody>
          <a:bodyPr/>
          <a:lstStyle/>
          <a:p>
            <a:r>
              <a:rPr lang="en-GB" dirty="0" smtClean="0">
                <a:cs typeface="Times New Roman" pitchFamily="18" charset="0"/>
              </a:rPr>
              <a:t>The model is now ready to </a:t>
            </a:r>
            <a:r>
              <a:rPr lang="en-GB" dirty="0" smtClean="0">
                <a:cs typeface="Times New Roman" pitchFamily="18" charset="0"/>
              </a:rPr>
              <a:t>run</a:t>
            </a:r>
            <a:endParaRPr lang="en-US" dirty="0" smtClean="0">
              <a:cs typeface="Times New Roman" pitchFamily="18" charset="0"/>
            </a:endParaRPr>
          </a:p>
          <a:p>
            <a:r>
              <a:rPr lang="en-US" dirty="0" smtClean="0">
                <a:cs typeface="Times New Roman" pitchFamily="18" charset="0"/>
              </a:rPr>
              <a:t>First Save the Project to your normal working directory</a:t>
            </a:r>
          </a:p>
          <a:p>
            <a:pPr lvl="1"/>
            <a:r>
              <a:rPr lang="en-US" i="1" dirty="0" smtClean="0">
                <a:cs typeface="Times New Roman" pitchFamily="18" charset="0"/>
              </a:rPr>
              <a:t>File &gt; Save Project      </a:t>
            </a:r>
            <a:endParaRPr lang="en-GB" i="1" dirty="0" smtClean="0">
              <a:cs typeface="Times New Roman" pitchFamily="18" charset="0"/>
            </a:endParaRPr>
          </a:p>
          <a:p>
            <a:r>
              <a:rPr lang="de-DE" dirty="0" smtClean="0"/>
              <a:t>Then Run the Calculation</a:t>
            </a:r>
          </a:p>
          <a:p>
            <a:pPr lvl="1"/>
            <a:r>
              <a:rPr lang="de-DE" b="0" dirty="0" smtClean="0"/>
              <a:t>Set </a:t>
            </a:r>
            <a:r>
              <a:rPr lang="de-DE" dirty="0" smtClean="0"/>
              <a:t>0.005s</a:t>
            </a:r>
            <a:r>
              <a:rPr lang="de-DE" b="0" dirty="0" smtClean="0"/>
              <a:t> as time step size</a:t>
            </a:r>
          </a:p>
          <a:p>
            <a:pPr lvl="1"/>
            <a:r>
              <a:rPr lang="de-DE" b="0" dirty="0" smtClean="0"/>
              <a:t>Set </a:t>
            </a:r>
            <a:r>
              <a:rPr lang="de-DE" dirty="0" smtClean="0"/>
              <a:t>314</a:t>
            </a:r>
            <a:r>
              <a:rPr lang="de-DE" b="0" dirty="0" smtClean="0"/>
              <a:t> as number of time steps </a:t>
            </a:r>
          </a:p>
          <a:p>
            <a:pPr lvl="2"/>
            <a:r>
              <a:rPr lang="de-DE" sz="1600" b="0" i="1" dirty="0" smtClean="0"/>
              <a:t>4 rads/sec equates to 1.57secs/rotation.   </a:t>
            </a:r>
            <a:r>
              <a:rPr lang="de-DE" sz="1600" b="0" dirty="0" smtClean="0"/>
              <a:t>0.005s x 314 = 1.57s</a:t>
            </a:r>
          </a:p>
          <a:p>
            <a:pPr lvl="1"/>
            <a:r>
              <a:rPr lang="de-DE" b="0" dirty="0" smtClean="0"/>
              <a:t>Click </a:t>
            </a:r>
            <a:r>
              <a:rPr lang="de-DE" i="1" dirty="0" smtClean="0"/>
              <a:t>Calculate</a:t>
            </a:r>
            <a:r>
              <a:rPr lang="de-DE" b="0" dirty="0" smtClean="0"/>
              <a:t> to start the transient </a:t>
            </a:r>
            <a:r>
              <a:rPr lang="de-DE" b="0" dirty="0" smtClean="0"/>
              <a:t>simulation</a:t>
            </a:r>
          </a:p>
          <a:p>
            <a:pPr marL="344488" lvl="1" indent="0">
              <a:buNone/>
            </a:pPr>
            <a:r>
              <a:rPr lang="de-DE" sz="1400" b="0" dirty="0" smtClean="0"/>
              <a:t>At each time step, Fluent iterates until the solution has converged for the current time step (or the maximum number of iterations per time step is reached), then advances to the next time step and iterates until the solution has converged, and so on until the prescribed 314 time steps have been completed.  The total number of iterations required is around 2300.</a:t>
            </a:r>
            <a:endParaRPr lang="de-DE" sz="1400" b="0" dirty="0" smtClean="0"/>
          </a:p>
          <a:p>
            <a:endParaRPr lang="en-US" i="1" dirty="0" smtClean="0">
              <a:cs typeface="Times New Roman" pitchFamily="18" charset="0"/>
            </a:endParaRPr>
          </a:p>
          <a:p>
            <a:pPr lvl="1"/>
            <a:endParaRPr lang="en-GB" i="1" dirty="0" smtClean="0">
              <a:cs typeface="Times New Roman" pitchFamily="18" charset="0"/>
            </a:endParaRPr>
          </a:p>
          <a:p>
            <a:endParaRPr lang="en-US" i="1" dirty="0" smtClean="0">
              <a:cs typeface="Times New Roman" pitchFamily="18" charset="0"/>
            </a:endParaRPr>
          </a:p>
        </p:txBody>
      </p:sp>
      <p:sp>
        <p:nvSpPr>
          <p:cNvPr id="7" name="TextBox 6"/>
          <p:cNvSpPr txBox="1"/>
          <p:nvPr/>
        </p:nvSpPr>
        <p:spPr>
          <a:xfrm>
            <a:off x="3174507" y="2081011"/>
            <a:ext cx="4082002" cy="1077218"/>
          </a:xfrm>
          <a:prstGeom prst="rect">
            <a:avLst/>
          </a:prstGeom>
          <a:solidFill>
            <a:schemeClr val="bg1">
              <a:lumMod val="95000"/>
            </a:schemeClr>
          </a:solidFill>
          <a:ln>
            <a:solidFill>
              <a:srgbClr val="0070C0"/>
            </a:solidFill>
          </a:ln>
        </p:spPr>
        <p:style>
          <a:lnRef idx="2">
            <a:schemeClr val="dk1"/>
          </a:lnRef>
          <a:fillRef idx="1">
            <a:schemeClr val="lt1"/>
          </a:fillRef>
          <a:effectRef idx="0">
            <a:schemeClr val="dk1"/>
          </a:effectRef>
          <a:fontRef idx="minor">
            <a:schemeClr val="dk1"/>
          </a:fontRef>
        </p:style>
        <p:txBody>
          <a:bodyPr wrap="square" anchor="ctr">
            <a:spAutoFit/>
          </a:bodyPr>
          <a:lstStyle/>
          <a:p>
            <a:pPr eaLnBrk="0" hangingPunct="0">
              <a:defRPr/>
            </a:pPr>
            <a:r>
              <a:rPr lang="en-US" b="0" i="1" dirty="0" smtClean="0">
                <a:solidFill>
                  <a:srgbClr val="0070C0"/>
                </a:solidFill>
              </a:rPr>
              <a:t>An Initialization of this case is not necessary because we want to continue the simulation with “start condition” of the Moving Reference Frame calculation already performed</a:t>
            </a:r>
          </a:p>
        </p:txBody>
      </p:sp>
      <p:sp>
        <p:nvSpPr>
          <p:cNvPr id="11" name="TextBox 10"/>
          <p:cNvSpPr txBox="1"/>
          <p:nvPr/>
        </p:nvSpPr>
        <p:spPr>
          <a:xfrm>
            <a:off x="287042" y="5107516"/>
            <a:ext cx="5486400" cy="1077218"/>
          </a:xfrm>
          <a:prstGeom prst="rect">
            <a:avLst/>
          </a:prstGeom>
          <a:solidFill>
            <a:schemeClr val="bg1">
              <a:lumMod val="95000"/>
            </a:schemeClr>
          </a:solidFill>
          <a:ln>
            <a:solidFill>
              <a:srgbClr val="0070C0"/>
            </a:solidFill>
          </a:ln>
        </p:spPr>
        <p:style>
          <a:lnRef idx="2">
            <a:schemeClr val="dk1"/>
          </a:lnRef>
          <a:fillRef idx="1">
            <a:schemeClr val="lt1"/>
          </a:fillRef>
          <a:effectRef idx="0">
            <a:schemeClr val="dk1"/>
          </a:effectRef>
          <a:fontRef idx="minor">
            <a:schemeClr val="dk1"/>
          </a:fontRef>
        </p:style>
        <p:txBody>
          <a:bodyPr wrap="square" anchor="ctr">
            <a:spAutoFit/>
          </a:bodyPr>
          <a:lstStyle/>
          <a:p>
            <a:pPr eaLnBrk="0" hangingPunct="0">
              <a:defRPr/>
            </a:pPr>
            <a:r>
              <a:rPr lang="en-US" b="0" i="1" dirty="0" smtClean="0">
                <a:solidFill>
                  <a:srgbClr val="0070C0"/>
                </a:solidFill>
              </a:rPr>
              <a:t>If you are running short of time you can stop the simulation early and proceed to checking the results (next slide).  We suggest you allow the solver to perform at least 79 </a:t>
            </a:r>
            <a:r>
              <a:rPr lang="en-US" b="0" i="1" dirty="0" err="1" smtClean="0">
                <a:solidFill>
                  <a:srgbClr val="0070C0"/>
                </a:solidFill>
              </a:rPr>
              <a:t>timesteps</a:t>
            </a:r>
            <a:r>
              <a:rPr lang="en-US" b="0" i="1" dirty="0" smtClean="0">
                <a:solidFill>
                  <a:srgbClr val="0070C0"/>
                </a:solidFill>
              </a:rPr>
              <a:t> (0.4secs), the device will have moved </a:t>
            </a:r>
            <a:r>
              <a:rPr lang="en-US" b="0" i="1" dirty="0" smtClean="0">
                <a:solidFill>
                  <a:srgbClr val="0070C0"/>
                </a:solidFill>
              </a:rPr>
              <a:t>90°</a:t>
            </a:r>
            <a:endParaRPr lang="en-US" b="0" i="1" dirty="0" smtClean="0">
              <a:solidFill>
                <a:srgbClr val="0070C0"/>
              </a:solidFill>
            </a:endParaRPr>
          </a:p>
        </p:txBody>
      </p:sp>
      <p:graphicFrame>
        <p:nvGraphicFramePr>
          <p:cNvPr id="12" name="Diagram 11"/>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spd="med"/>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a:xfrm>
            <a:off x="118871" y="1435608"/>
            <a:ext cx="8507543" cy="3733800"/>
          </a:xfrm>
        </p:spPr>
        <p:txBody>
          <a:bodyPr/>
          <a:lstStyle/>
          <a:p>
            <a:r>
              <a:rPr lang="en-US" dirty="0" smtClean="0"/>
              <a:t>If you have time to run the transient calculation, and did not move ahead to the post-processing steps, the residual plot (change the number of iterations to plot to 100 before displaying) will look like the figure below.  The residuals form a </a:t>
            </a:r>
            <a:r>
              <a:rPr lang="en-US" dirty="0" err="1" smtClean="0"/>
              <a:t>sawtooth</a:t>
            </a:r>
            <a:r>
              <a:rPr lang="en-US" dirty="0" smtClean="0"/>
              <a:t> pattern, with high values at the beginning of the time step which then decrease over a number of iterations until the convergence criteria are reached.</a:t>
            </a:r>
            <a:endParaRPr lang="en-US" dirty="0"/>
          </a:p>
        </p:txBody>
      </p:sp>
      <p:sp>
        <p:nvSpPr>
          <p:cNvPr id="4" name="Title 3"/>
          <p:cNvSpPr>
            <a:spLocks noGrp="1"/>
          </p:cNvSpPr>
          <p:nvPr>
            <p:ph type="title"/>
          </p:nvPr>
        </p:nvSpPr>
        <p:spPr/>
        <p:txBody>
          <a:bodyPr/>
          <a:lstStyle/>
          <a:p>
            <a:r>
              <a:rPr lang="en-US" dirty="0" smtClean="0"/>
              <a:t>Residual Plots in Transient Simulations</a:t>
            </a:r>
            <a:endParaRPr lang="en-US" dirty="0"/>
          </a:p>
        </p:txBody>
      </p:sp>
      <p:pic>
        <p:nvPicPr>
          <p:cNvPr id="3074" name="Picture 2"/>
          <p:cNvPicPr>
            <a:picLocks noChangeAspect="1" noChangeArrowheads="1"/>
          </p:cNvPicPr>
          <p:nvPr/>
        </p:nvPicPr>
        <p:blipFill>
          <a:blip r:embed="rId2" cstate="print"/>
          <a:srcRect/>
          <a:stretch>
            <a:fillRect/>
          </a:stretch>
        </p:blipFill>
        <p:spPr bwMode="auto">
          <a:xfrm>
            <a:off x="296174" y="3269413"/>
            <a:ext cx="3301041" cy="1795621"/>
          </a:xfrm>
          <a:prstGeom prst="rect">
            <a:avLst/>
          </a:prstGeom>
          <a:noFill/>
          <a:ln w="9525">
            <a:noFill/>
            <a:miter lim="800000"/>
            <a:headEnd/>
            <a:tailEnd/>
          </a:ln>
        </p:spPr>
      </p:pic>
      <p:pic>
        <p:nvPicPr>
          <p:cNvPr id="3075" name="Picture 3"/>
          <p:cNvPicPr>
            <a:picLocks noChangeAspect="1" noChangeArrowheads="1"/>
          </p:cNvPicPr>
          <p:nvPr/>
        </p:nvPicPr>
        <p:blipFill>
          <a:blip r:embed="rId3" cstate="print"/>
          <a:srcRect/>
          <a:stretch>
            <a:fillRect/>
          </a:stretch>
        </p:blipFill>
        <p:spPr bwMode="auto">
          <a:xfrm>
            <a:off x="3700015" y="3286660"/>
            <a:ext cx="5226438" cy="3199860"/>
          </a:xfrm>
          <a:prstGeom prst="rect">
            <a:avLst/>
          </a:prstGeom>
          <a:noFill/>
          <a:ln w="9525">
            <a:noFill/>
            <a:miter lim="800000"/>
            <a:headEnd/>
            <a:tailEnd/>
          </a:ln>
        </p:spPr>
      </p:pic>
      <p:cxnSp>
        <p:nvCxnSpPr>
          <p:cNvPr id="9" name="Straight Connector 8"/>
          <p:cNvCxnSpPr/>
          <p:nvPr/>
        </p:nvCxnSpPr>
        <p:spPr bwMode="auto">
          <a:xfrm>
            <a:off x="5287992" y="4347711"/>
            <a:ext cx="3579963" cy="0"/>
          </a:xfrm>
          <a:prstGeom prst="line">
            <a:avLst/>
          </a:prstGeom>
          <a:solidFill>
            <a:schemeClr val="accent2"/>
          </a:solidFill>
          <a:ln w="19050" cap="sq" cmpd="sng" algn="ctr">
            <a:solidFill>
              <a:srgbClr val="FF0000"/>
            </a:solidFill>
            <a:prstDash val="dash"/>
            <a:round/>
            <a:headEnd type="none" w="med" len="med"/>
            <a:tailEnd type="none" w="med" len="med"/>
          </a:ln>
          <a:effectLst/>
        </p:spPr>
      </p:cxnSp>
      <p:sp>
        <p:nvSpPr>
          <p:cNvPr id="12" name="TextBox 11"/>
          <p:cNvSpPr txBox="1"/>
          <p:nvPr/>
        </p:nvSpPr>
        <p:spPr>
          <a:xfrm>
            <a:off x="828122" y="5432743"/>
            <a:ext cx="4082002" cy="584775"/>
          </a:xfrm>
          <a:prstGeom prst="rect">
            <a:avLst/>
          </a:prstGeom>
          <a:solidFill>
            <a:schemeClr val="bg1">
              <a:lumMod val="95000"/>
            </a:schemeClr>
          </a:solidFill>
          <a:ln>
            <a:solidFill>
              <a:srgbClr val="0070C0"/>
            </a:solidFill>
          </a:ln>
        </p:spPr>
        <p:style>
          <a:lnRef idx="2">
            <a:schemeClr val="dk1"/>
          </a:lnRef>
          <a:fillRef idx="1">
            <a:schemeClr val="lt1"/>
          </a:fillRef>
          <a:effectRef idx="0">
            <a:schemeClr val="dk1"/>
          </a:effectRef>
          <a:fontRef idx="minor">
            <a:schemeClr val="dk1"/>
          </a:fontRef>
        </p:style>
        <p:txBody>
          <a:bodyPr wrap="square" anchor="ctr">
            <a:spAutoFit/>
          </a:bodyPr>
          <a:lstStyle/>
          <a:p>
            <a:pPr eaLnBrk="0" hangingPunct="0">
              <a:defRPr/>
            </a:pPr>
            <a:r>
              <a:rPr lang="en-US" b="0" i="1" dirty="0" smtClean="0">
                <a:solidFill>
                  <a:srgbClr val="0070C0"/>
                </a:solidFill>
              </a:rPr>
              <a:t>Convergence achieved – solution advances to next time step</a:t>
            </a:r>
            <a:endParaRPr lang="en-US" b="0" i="1" dirty="0" smtClean="0">
              <a:solidFill>
                <a:srgbClr val="0070C0"/>
              </a:solidFill>
            </a:endParaRPr>
          </a:p>
        </p:txBody>
      </p:sp>
      <p:cxnSp>
        <p:nvCxnSpPr>
          <p:cNvPr id="14" name="Straight Arrow Connector 13"/>
          <p:cNvCxnSpPr/>
          <p:nvPr/>
        </p:nvCxnSpPr>
        <p:spPr bwMode="auto">
          <a:xfrm flipV="1">
            <a:off x="4925683" y="4364966"/>
            <a:ext cx="750498" cy="1043796"/>
          </a:xfrm>
          <a:prstGeom prst="straightConnector1">
            <a:avLst/>
          </a:prstGeom>
          <a:solidFill>
            <a:schemeClr val="accent2"/>
          </a:solidFill>
          <a:ln w="25400" cap="sq" cmpd="sng" algn="ctr">
            <a:solidFill>
              <a:srgbClr val="FF0000"/>
            </a:solidFill>
            <a:prstDash val="solid"/>
            <a:round/>
            <a:headEnd type="none" w="med" len="med"/>
            <a:tailEnd type="arrow"/>
          </a:ln>
          <a:effectLst/>
        </p:spPr>
      </p:cxnSp>
    </p:spTree>
  </p:cSld>
  <p:clrMapOvr>
    <a:masterClrMapping/>
  </p:clrMapOvr>
  <p:transition>
    <p:wipe dir="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009649"/>
            <a:ext cx="8915400" cy="5038725"/>
          </a:xfrm>
        </p:spPr>
        <p:txBody>
          <a:bodyPr/>
          <a:lstStyle/>
          <a:p>
            <a:pPr>
              <a:lnSpc>
                <a:spcPct val="100000"/>
              </a:lnSpc>
              <a:spcBef>
                <a:spcPts val="0"/>
              </a:spcBef>
              <a:buNone/>
            </a:pPr>
            <a:r>
              <a:rPr lang="en-GB" b="0" dirty="0" smtClean="0"/>
              <a:t>When the calculation is complete:</a:t>
            </a:r>
          </a:p>
          <a:p>
            <a:pPr>
              <a:lnSpc>
                <a:spcPct val="100000"/>
              </a:lnSpc>
              <a:spcBef>
                <a:spcPts val="0"/>
              </a:spcBef>
            </a:pPr>
            <a:r>
              <a:rPr lang="en-GB" b="0" dirty="0" smtClean="0"/>
              <a:t>Graphics and Animations &gt; Solution Animation Playback &gt; </a:t>
            </a:r>
            <a:r>
              <a:rPr lang="en-GB" b="0" dirty="0" smtClean="0"/>
              <a:t>Set Up....</a:t>
            </a:r>
            <a:endParaRPr lang="en-GB" b="0" dirty="0" smtClean="0"/>
          </a:p>
          <a:p>
            <a:pPr lvl="1">
              <a:lnSpc>
                <a:spcPct val="100000"/>
              </a:lnSpc>
              <a:spcBef>
                <a:spcPts val="0"/>
              </a:spcBef>
            </a:pPr>
            <a:r>
              <a:rPr lang="en-GB" b="0" dirty="0" smtClean="0"/>
              <a:t>Selecting the ‘Play’ button will let you review the animation</a:t>
            </a:r>
          </a:p>
          <a:p>
            <a:pPr lvl="1"/>
            <a:endParaRPr lang="en-GB" b="0" dirty="0" smtClean="0"/>
          </a:p>
          <a:p>
            <a:pPr lvl="1"/>
            <a:endParaRPr lang="en-GB" b="0" dirty="0" smtClean="0"/>
          </a:p>
          <a:p>
            <a:pPr lvl="1"/>
            <a:endParaRPr lang="en-GB" b="0" dirty="0" smtClean="0"/>
          </a:p>
          <a:p>
            <a:pPr lvl="1"/>
            <a:endParaRPr lang="en-GB" b="0" dirty="0" smtClean="0"/>
          </a:p>
          <a:p>
            <a:pPr lvl="1"/>
            <a:endParaRPr lang="en-GB" b="0" dirty="0" smtClean="0"/>
          </a:p>
          <a:p>
            <a:pPr lvl="1"/>
            <a:endParaRPr lang="en-GB" b="0" dirty="0" smtClean="0"/>
          </a:p>
          <a:p>
            <a:pPr lvl="1"/>
            <a:endParaRPr lang="en-GB" b="0" dirty="0" smtClean="0"/>
          </a:p>
          <a:p>
            <a:pPr lvl="1">
              <a:lnSpc>
                <a:spcPct val="100000"/>
              </a:lnSpc>
              <a:spcBef>
                <a:spcPts val="0"/>
              </a:spcBef>
            </a:pPr>
            <a:r>
              <a:rPr lang="en-GB" b="0" dirty="0" smtClean="0"/>
              <a:t>Alternatively you can select Write/Record Format, and select </a:t>
            </a:r>
            <a:r>
              <a:rPr lang="en-GB" b="0" dirty="0" smtClean="0"/>
              <a:t>MPEG</a:t>
            </a:r>
            <a:endParaRPr lang="en-GB" b="0" dirty="0" smtClean="0"/>
          </a:p>
          <a:p>
            <a:pPr lvl="1">
              <a:lnSpc>
                <a:spcPct val="100000"/>
              </a:lnSpc>
              <a:spcBef>
                <a:spcPts val="0"/>
              </a:spcBef>
              <a:buNone/>
            </a:pPr>
            <a:r>
              <a:rPr lang="en-GB" b="0" dirty="0" smtClean="0"/>
              <a:t>	</a:t>
            </a:r>
            <a:r>
              <a:rPr lang="en-GB" b="0" dirty="0" smtClean="0">
                <a:solidFill>
                  <a:schemeClr val="bg2"/>
                </a:solidFill>
              </a:rPr>
              <a:t>Wait a few moments while the animation is </a:t>
            </a:r>
            <a:r>
              <a:rPr lang="en-GB" b="0" dirty="0" smtClean="0">
                <a:solidFill>
                  <a:schemeClr val="bg2"/>
                </a:solidFill>
              </a:rPr>
              <a:t>built</a:t>
            </a:r>
            <a:endParaRPr lang="en-GB" b="0" dirty="0" smtClean="0">
              <a:solidFill>
                <a:schemeClr val="bg2"/>
              </a:solidFill>
            </a:endParaRPr>
          </a:p>
          <a:p>
            <a:pPr lvl="1">
              <a:lnSpc>
                <a:spcPct val="100000"/>
              </a:lnSpc>
              <a:spcBef>
                <a:spcPts val="0"/>
              </a:spcBef>
              <a:buNone/>
            </a:pPr>
            <a:r>
              <a:rPr lang="en-GB" b="0" dirty="0" smtClean="0">
                <a:solidFill>
                  <a:schemeClr val="bg2"/>
                </a:solidFill>
              </a:rPr>
              <a:t>	The animation will appear in the folder:</a:t>
            </a:r>
            <a:endParaRPr lang="en-GB" b="0" dirty="0" smtClean="0"/>
          </a:p>
          <a:p>
            <a:pPr lvl="1">
              <a:lnSpc>
                <a:spcPct val="100000"/>
              </a:lnSpc>
              <a:spcBef>
                <a:spcPts val="0"/>
              </a:spcBef>
              <a:buNone/>
            </a:pPr>
            <a:r>
              <a:rPr lang="en-GB" b="0" dirty="0" smtClean="0"/>
              <a:t>	  </a:t>
            </a:r>
            <a:r>
              <a:rPr lang="en-GB" sz="1400" b="0" dirty="0" smtClean="0">
                <a:latin typeface="Courier New" pitchFamily="49" charset="0"/>
                <a:cs typeface="Courier New" pitchFamily="49" charset="0"/>
              </a:rPr>
              <a:t>working directory\</a:t>
            </a:r>
            <a:r>
              <a:rPr lang="en-GB" sz="1400" b="0" dirty="0" err="1" smtClean="0">
                <a:latin typeface="Courier New" pitchFamily="49" charset="0"/>
                <a:cs typeface="Courier New" pitchFamily="49" charset="0"/>
              </a:rPr>
              <a:t>workbench_project_name</a:t>
            </a:r>
            <a:r>
              <a:rPr lang="en-GB" sz="1400" b="0" dirty="0" smtClean="0">
                <a:latin typeface="Courier New" pitchFamily="49" charset="0"/>
                <a:cs typeface="Courier New" pitchFamily="49" charset="0"/>
              </a:rPr>
              <a:t>\dp0\FLU-1\Fluent\sequence-1.mpeg</a:t>
            </a:r>
          </a:p>
          <a:p>
            <a:r>
              <a:rPr lang="en-GB" b="0" dirty="0" smtClean="0"/>
              <a:t>Save the Project</a:t>
            </a:r>
          </a:p>
          <a:p>
            <a:pPr lvl="1"/>
            <a:r>
              <a:rPr lang="en-GB" dirty="0" smtClean="0"/>
              <a:t>File &gt; Save Project</a:t>
            </a:r>
          </a:p>
          <a:p>
            <a:pPr lvl="1">
              <a:lnSpc>
                <a:spcPct val="100000"/>
              </a:lnSpc>
              <a:spcBef>
                <a:spcPts val="0"/>
              </a:spcBef>
              <a:buNone/>
            </a:pPr>
            <a:endParaRPr lang="en-US" b="0" dirty="0"/>
          </a:p>
        </p:txBody>
      </p:sp>
      <p:sp>
        <p:nvSpPr>
          <p:cNvPr id="2" name="Title 1"/>
          <p:cNvSpPr>
            <a:spLocks noGrp="1"/>
          </p:cNvSpPr>
          <p:nvPr>
            <p:ph type="title"/>
          </p:nvPr>
        </p:nvSpPr>
        <p:spPr/>
        <p:txBody>
          <a:bodyPr/>
          <a:lstStyle/>
          <a:p>
            <a:r>
              <a:rPr lang="en-GB" dirty="0" smtClean="0"/>
              <a:t>Reviewing the Solution</a:t>
            </a:r>
            <a:endParaRPr lang="en-US" dirty="0"/>
          </a:p>
        </p:txBody>
      </p:sp>
      <p:grpSp>
        <p:nvGrpSpPr>
          <p:cNvPr id="8" name="Group 7"/>
          <p:cNvGrpSpPr/>
          <p:nvPr/>
        </p:nvGrpSpPr>
        <p:grpSpPr>
          <a:xfrm>
            <a:off x="2514599" y="1910946"/>
            <a:ext cx="2919413" cy="1984779"/>
            <a:chOff x="4810125" y="2149071"/>
            <a:chExt cx="3309938" cy="2218142"/>
          </a:xfrm>
        </p:grpSpPr>
        <p:pic>
          <p:nvPicPr>
            <p:cNvPr id="22530" name="Picture 2"/>
            <p:cNvPicPr>
              <a:picLocks noChangeAspect="1" noChangeArrowheads="1"/>
            </p:cNvPicPr>
            <p:nvPr/>
          </p:nvPicPr>
          <p:blipFill>
            <a:blip r:embed="rId2" cstate="print"/>
            <a:srcRect/>
            <a:stretch>
              <a:fillRect/>
            </a:stretch>
          </p:blipFill>
          <p:spPr bwMode="auto">
            <a:xfrm>
              <a:off x="4810125" y="2149071"/>
              <a:ext cx="3309938" cy="2218142"/>
            </a:xfrm>
            <a:prstGeom prst="rect">
              <a:avLst/>
            </a:prstGeom>
            <a:noFill/>
            <a:ln w="9525">
              <a:noFill/>
              <a:miter lim="800000"/>
              <a:headEnd/>
              <a:tailEnd/>
            </a:ln>
          </p:spPr>
        </p:pic>
        <p:sp>
          <p:nvSpPr>
            <p:cNvPr id="5" name="Oval 4"/>
            <p:cNvSpPr/>
            <p:nvPr/>
          </p:nvSpPr>
          <p:spPr>
            <a:xfrm>
              <a:off x="6115373" y="3307069"/>
              <a:ext cx="351596" cy="29590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10" name="Diagram 9"/>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spd="med"/>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Comparing the Results</a:t>
            </a:r>
            <a:endParaRPr lang="en-US" dirty="0"/>
          </a:p>
        </p:txBody>
      </p:sp>
      <p:sp>
        <p:nvSpPr>
          <p:cNvPr id="3" name="Content Placeholder 2"/>
          <p:cNvSpPr>
            <a:spLocks noGrp="1"/>
          </p:cNvSpPr>
          <p:nvPr>
            <p:ph idx="1"/>
          </p:nvPr>
        </p:nvSpPr>
        <p:spPr>
          <a:xfrm>
            <a:off x="238124" y="981075"/>
            <a:ext cx="8486775" cy="2743200"/>
          </a:xfrm>
        </p:spPr>
        <p:txBody>
          <a:bodyPr/>
          <a:lstStyle/>
          <a:p>
            <a:pPr marL="0" indent="0"/>
            <a:r>
              <a:rPr lang="en-GB" b="0" dirty="0" smtClean="0">
                <a:solidFill>
                  <a:schemeClr val="bg2"/>
                </a:solidFill>
              </a:rPr>
              <a:t>The images below show a comparison of the result from the MRF and sliding mesh approaches.  (Colour scale from 0 to 15 m/s)</a:t>
            </a:r>
          </a:p>
          <a:p>
            <a:pPr marL="0" indent="0"/>
            <a:r>
              <a:rPr lang="en-GB" b="0" dirty="0" smtClean="0">
                <a:solidFill>
                  <a:schemeClr val="bg2"/>
                </a:solidFill>
              </a:rPr>
              <a:t>Although the MRF approach gave a useful </a:t>
            </a:r>
            <a:r>
              <a:rPr lang="en-GB" b="0" dirty="0" smtClean="0">
                <a:solidFill>
                  <a:schemeClr val="bg2"/>
                </a:solidFill>
              </a:rPr>
              <a:t>qualitative indication </a:t>
            </a:r>
            <a:r>
              <a:rPr lang="en-GB" b="0" dirty="0" smtClean="0">
                <a:solidFill>
                  <a:schemeClr val="bg2"/>
                </a:solidFill>
              </a:rPr>
              <a:t>of the velocity field and wake behind the blades, a full </a:t>
            </a:r>
            <a:r>
              <a:rPr lang="en-GB" b="0" dirty="0" smtClean="0">
                <a:solidFill>
                  <a:schemeClr val="bg2"/>
                </a:solidFill>
              </a:rPr>
              <a:t>transient </a:t>
            </a:r>
            <a:r>
              <a:rPr lang="en-GB" b="0" dirty="0" smtClean="0">
                <a:solidFill>
                  <a:schemeClr val="bg2"/>
                </a:solidFill>
              </a:rPr>
              <a:t>approach </a:t>
            </a:r>
            <a:r>
              <a:rPr lang="en-GB" b="0" dirty="0" smtClean="0">
                <a:solidFill>
                  <a:schemeClr val="bg2"/>
                </a:solidFill>
              </a:rPr>
              <a:t>is needed to accurately predict the flow field.</a:t>
            </a:r>
            <a:endParaRPr lang="en-US" b="0" dirty="0">
              <a:solidFill>
                <a:schemeClr val="bg2"/>
              </a:solidFill>
            </a:endParaRPr>
          </a:p>
        </p:txBody>
      </p:sp>
      <p:sp>
        <p:nvSpPr>
          <p:cNvPr id="6" name="TextBox 5"/>
          <p:cNvSpPr txBox="1"/>
          <p:nvPr/>
        </p:nvSpPr>
        <p:spPr>
          <a:xfrm>
            <a:off x="1558940" y="2836880"/>
            <a:ext cx="2082800" cy="338554"/>
          </a:xfrm>
          <a:prstGeom prst="rect">
            <a:avLst/>
          </a:prstGeom>
          <a:noFill/>
        </p:spPr>
        <p:txBody>
          <a:bodyPr wrap="square" rtlCol="0">
            <a:spAutoFit/>
          </a:bodyPr>
          <a:lstStyle/>
          <a:p>
            <a:r>
              <a:rPr lang="en-GB" dirty="0" smtClean="0"/>
              <a:t>MRF Result (Part 1)</a:t>
            </a:r>
            <a:endParaRPr lang="en-US" dirty="0"/>
          </a:p>
        </p:txBody>
      </p:sp>
      <p:sp>
        <p:nvSpPr>
          <p:cNvPr id="7" name="TextBox 6"/>
          <p:cNvSpPr txBox="1"/>
          <p:nvPr/>
        </p:nvSpPr>
        <p:spPr>
          <a:xfrm>
            <a:off x="5183325" y="2849580"/>
            <a:ext cx="2933700" cy="338554"/>
          </a:xfrm>
          <a:prstGeom prst="rect">
            <a:avLst/>
          </a:prstGeom>
          <a:noFill/>
        </p:spPr>
        <p:txBody>
          <a:bodyPr wrap="square" rtlCol="0">
            <a:spAutoFit/>
          </a:bodyPr>
          <a:lstStyle/>
          <a:p>
            <a:r>
              <a:rPr lang="en-GB" dirty="0" smtClean="0"/>
              <a:t>Sliding Mesh Result (Part 2)</a:t>
            </a:r>
            <a:endParaRPr lang="en-US" dirty="0"/>
          </a:p>
        </p:txBody>
      </p:sp>
      <p:graphicFrame>
        <p:nvGraphicFramePr>
          <p:cNvPr id="10" name="Diagram 9"/>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074" name="Picture 2" descr="C:\Users\ozuehlke\Desktop\ws6-mrf.jpg"/>
          <p:cNvPicPr>
            <a:picLocks noChangeAspect="1" noChangeArrowheads="1"/>
          </p:cNvPicPr>
          <p:nvPr/>
        </p:nvPicPr>
        <p:blipFill>
          <a:blip r:embed="rId7" cstate="print"/>
          <a:srcRect/>
          <a:stretch>
            <a:fillRect/>
          </a:stretch>
        </p:blipFill>
        <p:spPr bwMode="auto">
          <a:xfrm>
            <a:off x="1024654" y="3233943"/>
            <a:ext cx="3200400" cy="2400300"/>
          </a:xfrm>
          <a:prstGeom prst="rect">
            <a:avLst/>
          </a:prstGeom>
          <a:noFill/>
        </p:spPr>
      </p:pic>
      <p:pic>
        <p:nvPicPr>
          <p:cNvPr id="3075" name="Picture 3" descr="C:\Users\ozuehlke\Desktop\ws6-slidingmesh.jpg"/>
          <p:cNvPicPr>
            <a:picLocks noChangeAspect="1" noChangeArrowheads="1"/>
          </p:cNvPicPr>
          <p:nvPr/>
        </p:nvPicPr>
        <p:blipFill>
          <a:blip r:embed="rId8" cstate="print"/>
          <a:srcRect/>
          <a:stretch>
            <a:fillRect/>
          </a:stretch>
        </p:blipFill>
        <p:spPr bwMode="auto">
          <a:xfrm>
            <a:off x="5057392" y="3233943"/>
            <a:ext cx="3200400" cy="2400300"/>
          </a:xfrm>
          <a:prstGeom prst="rect">
            <a:avLst/>
          </a:prstGeom>
          <a:noFill/>
        </p:spPr>
      </p:pic>
    </p:spTree>
  </p:cSld>
  <p:clrMapOvr>
    <a:masterClrMapping/>
  </p:clrMapOvr>
  <p:transition spd="med"/>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Optional Extras</a:t>
            </a:r>
            <a:endParaRPr lang="en-US" dirty="0"/>
          </a:p>
        </p:txBody>
      </p:sp>
      <p:sp>
        <p:nvSpPr>
          <p:cNvPr id="3" name="Content Placeholder 2"/>
          <p:cNvSpPr>
            <a:spLocks noGrp="1"/>
          </p:cNvSpPr>
          <p:nvPr>
            <p:ph idx="1"/>
          </p:nvPr>
        </p:nvSpPr>
        <p:spPr>
          <a:xfrm>
            <a:off x="276225" y="990599"/>
            <a:ext cx="8553450" cy="5038725"/>
          </a:xfrm>
        </p:spPr>
        <p:txBody>
          <a:bodyPr/>
          <a:lstStyle/>
          <a:p>
            <a:pPr marL="0" indent="0"/>
            <a:r>
              <a:rPr lang="en-GB" b="0" dirty="0" smtClean="0"/>
              <a:t>If you have finished early, ahead of the rest of the class, you may want to investigate reporting the </a:t>
            </a:r>
            <a:r>
              <a:rPr lang="en-GB" b="0" dirty="0" smtClean="0"/>
              <a:t>torque on the blades by computing the </a:t>
            </a:r>
            <a:r>
              <a:rPr lang="en-GB" b="0" dirty="0" smtClean="0"/>
              <a:t>moment </a:t>
            </a:r>
            <a:r>
              <a:rPr lang="en-GB" b="0" dirty="0" smtClean="0"/>
              <a:t>about the rotational axis.</a:t>
            </a:r>
            <a:endParaRPr lang="en-GB" b="0" dirty="0" smtClean="0"/>
          </a:p>
          <a:p>
            <a:pPr lvl="1"/>
            <a:endParaRPr lang="en-GB" b="0" dirty="0" smtClean="0"/>
          </a:p>
          <a:p>
            <a:pPr lvl="1"/>
            <a:r>
              <a:rPr lang="en-GB" b="0" dirty="0" smtClean="0"/>
              <a:t>Use </a:t>
            </a:r>
            <a:r>
              <a:rPr lang="en-GB" dirty="0" smtClean="0"/>
              <a:t>Report </a:t>
            </a:r>
            <a:r>
              <a:rPr lang="en-GB" dirty="0" smtClean="0">
                <a:sym typeface="Wingdings" pitchFamily="2" charset="2"/>
              </a:rPr>
              <a:t> Forces  Moments </a:t>
            </a:r>
            <a:r>
              <a:rPr lang="en-GB" b="0" dirty="0" smtClean="0">
                <a:sym typeface="Wingdings" pitchFamily="2" charset="2"/>
              </a:rPr>
              <a:t> (and set appropriate axes</a:t>
            </a:r>
            <a:r>
              <a:rPr lang="en-GB" b="0" dirty="0" smtClean="0">
                <a:sym typeface="Wingdings" pitchFamily="2" charset="2"/>
              </a:rPr>
              <a:t>).</a:t>
            </a:r>
            <a:endParaRPr lang="en-GB" b="0" dirty="0" smtClean="0">
              <a:sym typeface="Wingdings" pitchFamily="2" charset="2"/>
            </a:endParaRPr>
          </a:p>
          <a:p>
            <a:pPr lvl="1"/>
            <a:r>
              <a:rPr lang="en-GB" b="0" dirty="0" smtClean="0">
                <a:sym typeface="Wingdings" pitchFamily="2" charset="2"/>
              </a:rPr>
              <a:t>Pick the 4 </a:t>
            </a:r>
            <a:r>
              <a:rPr lang="en-GB" b="0" dirty="0" smtClean="0">
                <a:sym typeface="Wingdings" pitchFamily="2" charset="2"/>
              </a:rPr>
              <a:t>blades.</a:t>
            </a:r>
            <a:endParaRPr lang="en-GB" b="0" dirty="0" smtClean="0">
              <a:sym typeface="Wingdings" pitchFamily="2" charset="2"/>
            </a:endParaRPr>
          </a:p>
          <a:p>
            <a:pPr lvl="1"/>
            <a:r>
              <a:rPr lang="en-GB" b="0" dirty="0" smtClean="0">
                <a:sym typeface="Wingdings" pitchFamily="2" charset="2"/>
              </a:rPr>
              <a:t>Compare the result from the two cases computed.</a:t>
            </a:r>
          </a:p>
          <a:p>
            <a:pPr lvl="1"/>
            <a:endParaRPr lang="en-GB" b="0" dirty="0" smtClean="0">
              <a:sym typeface="Wingdings" pitchFamily="2" charset="2"/>
            </a:endParaRPr>
          </a:p>
          <a:p>
            <a:pPr lvl="1"/>
            <a:r>
              <a:rPr lang="en-GB" b="0" dirty="0" smtClean="0">
                <a:sym typeface="Wingdings" pitchFamily="2" charset="2"/>
              </a:rPr>
              <a:t>The Moment Coefficient can also be plotted as a graph during the solution process  </a:t>
            </a:r>
            <a:r>
              <a:rPr lang="en-GB" dirty="0" smtClean="0">
                <a:sym typeface="Wingdings" pitchFamily="2" charset="2"/>
              </a:rPr>
              <a:t>Monitors  Moment.</a:t>
            </a:r>
          </a:p>
          <a:p>
            <a:pPr lvl="1"/>
            <a:r>
              <a:rPr lang="en-GB" b="0" dirty="0" smtClean="0">
                <a:sym typeface="Wingdings" pitchFamily="2" charset="2"/>
              </a:rPr>
              <a:t>Click the ‘Help’ button on this panel and follow the link to ‘Monitoring Force and Moment Coefficients’ to find out more.</a:t>
            </a:r>
          </a:p>
          <a:p>
            <a:pPr lvl="1"/>
            <a:r>
              <a:rPr lang="en-GB" b="0" dirty="0" smtClean="0">
                <a:sym typeface="Wingdings" pitchFamily="2" charset="2"/>
              </a:rPr>
              <a:t>Note that this reports a coefficient, which uses the values set in </a:t>
            </a:r>
          </a:p>
          <a:p>
            <a:pPr lvl="1">
              <a:buNone/>
            </a:pPr>
            <a:r>
              <a:rPr lang="en-GB" b="0" dirty="0" smtClean="0">
                <a:sym typeface="Wingdings" pitchFamily="2" charset="2"/>
              </a:rPr>
              <a:t>	</a:t>
            </a:r>
            <a:r>
              <a:rPr lang="en-GB" dirty="0" smtClean="0">
                <a:sym typeface="Wingdings" pitchFamily="2" charset="2"/>
              </a:rPr>
              <a:t>Report  Reference Values </a:t>
            </a:r>
            <a:r>
              <a:rPr lang="en-GB" b="0" dirty="0" smtClean="0">
                <a:sym typeface="Wingdings" pitchFamily="2" charset="2"/>
              </a:rPr>
              <a:t>(see help pages).</a:t>
            </a:r>
          </a:p>
          <a:p>
            <a:pPr lvl="1"/>
            <a:r>
              <a:rPr lang="en-GB" b="0" dirty="0" smtClean="0">
                <a:sym typeface="Wingdings" pitchFamily="2" charset="2"/>
              </a:rPr>
              <a:t>Once set, if you run the solver on for further </a:t>
            </a:r>
            <a:r>
              <a:rPr lang="en-GB" b="0" dirty="0" err="1" smtClean="0">
                <a:sym typeface="Wingdings" pitchFamily="2" charset="2"/>
              </a:rPr>
              <a:t>timesteps</a:t>
            </a:r>
            <a:r>
              <a:rPr lang="en-GB" b="0" dirty="0" smtClean="0">
                <a:sym typeface="Wingdings" pitchFamily="2" charset="2"/>
              </a:rPr>
              <a:t>, you will see how the moment varies </a:t>
            </a:r>
            <a:r>
              <a:rPr lang="en-GB" b="0" dirty="0" err="1" smtClean="0">
                <a:sym typeface="Wingdings" pitchFamily="2" charset="2"/>
              </a:rPr>
              <a:t>sinusoidally</a:t>
            </a:r>
            <a:r>
              <a:rPr lang="en-GB" b="0" dirty="0" smtClean="0">
                <a:sym typeface="Wingdings" pitchFamily="2" charset="2"/>
              </a:rPr>
              <a:t> as the device rotates.</a:t>
            </a:r>
          </a:p>
          <a:p>
            <a:pPr lvl="1">
              <a:buNone/>
            </a:pPr>
            <a:endParaRPr lang="en-US" b="0" dirty="0"/>
          </a:p>
        </p:txBody>
      </p:sp>
      <p:graphicFrame>
        <p:nvGraphicFramePr>
          <p:cNvPr id="5" name="Diagram 4"/>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med"/>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Summary</a:t>
            </a:r>
            <a:endParaRPr lang="en-US" dirty="0"/>
          </a:p>
        </p:txBody>
      </p:sp>
      <p:sp>
        <p:nvSpPr>
          <p:cNvPr id="3" name="Content Placeholder 2"/>
          <p:cNvSpPr>
            <a:spLocks noGrp="1"/>
          </p:cNvSpPr>
          <p:nvPr>
            <p:ph idx="1"/>
          </p:nvPr>
        </p:nvSpPr>
        <p:spPr>
          <a:xfrm>
            <a:off x="238125" y="1133475"/>
            <a:ext cx="8639175" cy="5124450"/>
          </a:xfrm>
        </p:spPr>
        <p:txBody>
          <a:bodyPr/>
          <a:lstStyle/>
          <a:p>
            <a:pPr marL="0" indent="0"/>
            <a:r>
              <a:rPr lang="en-GB" sz="1800" b="0" dirty="0" smtClean="0"/>
              <a:t>This workshop has shown two techniques for performing a CFD simulation where objects move within the flow domain.</a:t>
            </a:r>
          </a:p>
          <a:p>
            <a:pPr marL="0" indent="0"/>
            <a:r>
              <a:rPr lang="en-GB" sz="1800" b="0" dirty="0" smtClean="0"/>
              <a:t>Using MRF techniques, the flow can quickly be simulated using a steady-state solver by applying appropriate acceleration terms to each grid cell.  Although this works, it was not ideal for this particular scenario.  In the case of this wind turbine, the underlying physics of this case require a transient simulation.  Vortices break off the upwind blades, and the downwind blades pass through these.</a:t>
            </a:r>
          </a:p>
          <a:p>
            <a:pPr marL="0" indent="0"/>
            <a:r>
              <a:rPr lang="en-GB" sz="1800" b="0" dirty="0" smtClean="0"/>
              <a:t>Therefore this workshop has also shown how the fluid region can be modified by the solver at every </a:t>
            </a:r>
            <a:r>
              <a:rPr lang="en-GB" sz="1800" b="0" dirty="0" err="1" smtClean="0"/>
              <a:t>timestep</a:t>
            </a:r>
            <a:r>
              <a:rPr lang="en-GB" sz="1800" b="0" dirty="0" smtClean="0"/>
              <a:t>.  There is no need to </a:t>
            </a:r>
            <a:r>
              <a:rPr lang="en-GB" sz="1800" b="0" dirty="0" smtClean="0"/>
              <a:t>go </a:t>
            </a:r>
            <a:r>
              <a:rPr lang="en-GB" sz="1800" b="0" dirty="0" smtClean="0"/>
              <a:t>back to the pre-processor to generate a </a:t>
            </a:r>
            <a:r>
              <a:rPr lang="en-GB" sz="1800" b="0" dirty="0" smtClean="0"/>
              <a:t>new </a:t>
            </a:r>
            <a:r>
              <a:rPr lang="en-GB" sz="1800" b="0" dirty="0" smtClean="0"/>
              <a:t>mesh at each step.</a:t>
            </a:r>
          </a:p>
          <a:p>
            <a:pPr marL="0" indent="0"/>
            <a:r>
              <a:rPr lang="en-GB" sz="1800" b="0" dirty="0" smtClean="0"/>
              <a:t>The key feature needed in the mesh in order to do this was </a:t>
            </a:r>
            <a:r>
              <a:rPr lang="en-GB" sz="1800" b="0" dirty="0" smtClean="0"/>
              <a:t>to have </a:t>
            </a:r>
            <a:r>
              <a:rPr lang="en-GB" sz="1800" b="0" dirty="0" smtClean="0"/>
              <a:t>different, disconnected (non-conformal) cell zones.  Since they are disconnected, Fluent could move them as a rigid body.</a:t>
            </a:r>
          </a:p>
          <a:p>
            <a:pPr marL="0" indent="0"/>
            <a:r>
              <a:rPr lang="en-GB" sz="1800" b="0" dirty="0" smtClean="0"/>
              <a:t>If the parts actually change shape, there are further tools available in Fluent (the Dynamic Mesh Model) which allow </a:t>
            </a:r>
            <a:r>
              <a:rPr lang="en-GB" sz="1800" b="0" dirty="0" smtClean="0"/>
              <a:t>the mesh to both move and deform, such that mesh nodes can be repositioned (smoothed) or grid cells can be added or removed where necessary.</a:t>
            </a:r>
            <a:endParaRPr lang="en-US" b="0" dirty="0"/>
          </a:p>
        </p:txBody>
      </p:sp>
      <p:graphicFrame>
        <p:nvGraphicFramePr>
          <p:cNvPr id="5" name="Diagram 4"/>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12520" y="2849880"/>
            <a:ext cx="7162800" cy="838200"/>
          </a:xfrm>
        </p:spPr>
        <p:txBody>
          <a:bodyPr/>
          <a:lstStyle/>
          <a:p>
            <a:pPr algn="ctr">
              <a:buNone/>
            </a:pPr>
            <a:r>
              <a:rPr lang="en-GB" sz="3200" b="0" dirty="0" smtClean="0"/>
              <a:t>Part 1 :   Using Moving Reference Frames</a:t>
            </a:r>
            <a:endParaRPr lang="en-US" sz="3200" b="0" dirty="0"/>
          </a:p>
        </p:txBody>
      </p:sp>
      <p:graphicFrame>
        <p:nvGraphicFramePr>
          <p:cNvPr id="5" name="Diagram 4"/>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Starting Fluent in Workbench</a:t>
            </a:r>
            <a:endParaRPr lang="de-DE" dirty="0"/>
          </a:p>
        </p:txBody>
      </p:sp>
      <p:sp>
        <p:nvSpPr>
          <p:cNvPr id="3" name="Content Placeholder 2"/>
          <p:cNvSpPr>
            <a:spLocks noGrp="1"/>
          </p:cNvSpPr>
          <p:nvPr>
            <p:ph idx="1"/>
          </p:nvPr>
        </p:nvSpPr>
        <p:spPr>
          <a:xfrm>
            <a:off x="312420" y="1036320"/>
            <a:ext cx="7162800" cy="3124200"/>
          </a:xfrm>
        </p:spPr>
        <p:txBody>
          <a:bodyPr/>
          <a:lstStyle/>
          <a:p>
            <a:pPr marL="381000" indent="-381000">
              <a:lnSpc>
                <a:spcPct val="100000"/>
              </a:lnSpc>
              <a:spcBef>
                <a:spcPts val="0"/>
              </a:spcBef>
              <a:buFontTx/>
              <a:buAutoNum type="arabicPeriod"/>
            </a:pPr>
            <a:r>
              <a:rPr lang="en-US" dirty="0" smtClean="0">
                <a:cs typeface="Times New Roman" pitchFamily="18" charset="0"/>
              </a:rPr>
              <a:t>Launch Workbench</a:t>
            </a:r>
          </a:p>
          <a:p>
            <a:pPr marL="781050" lvl="1" indent="-381000">
              <a:lnSpc>
                <a:spcPct val="100000"/>
              </a:lnSpc>
              <a:spcBef>
                <a:spcPts val="0"/>
              </a:spcBef>
              <a:buNone/>
            </a:pPr>
            <a:r>
              <a:rPr lang="en-US" sz="1600" b="0" dirty="0" smtClean="0">
                <a:cs typeface="Times New Roman" pitchFamily="18" charset="0"/>
              </a:rPr>
              <a:t>Start &gt; Programs &gt; ANSYS 14.5 &gt; Workbench 14.5</a:t>
            </a:r>
          </a:p>
          <a:p>
            <a:pPr marL="381000" indent="-381000">
              <a:lnSpc>
                <a:spcPct val="100000"/>
              </a:lnSpc>
              <a:spcBef>
                <a:spcPts val="0"/>
              </a:spcBef>
              <a:buFontTx/>
              <a:buAutoNum type="arabicPeriod"/>
            </a:pPr>
            <a:r>
              <a:rPr lang="en-US" dirty="0" smtClean="0">
                <a:cs typeface="Times New Roman" pitchFamily="18" charset="0"/>
              </a:rPr>
              <a:t>Drag Fluent </a:t>
            </a:r>
            <a:r>
              <a:rPr lang="en-US" b="0" dirty="0" smtClean="0">
                <a:cs typeface="Times New Roman" pitchFamily="18" charset="0"/>
              </a:rPr>
              <a:t>(‘Component Systems’)  into the project schematic</a:t>
            </a:r>
          </a:p>
          <a:p>
            <a:pPr marL="381000" indent="-381000">
              <a:lnSpc>
                <a:spcPct val="100000"/>
              </a:lnSpc>
              <a:spcBef>
                <a:spcPts val="0"/>
              </a:spcBef>
              <a:buFontTx/>
              <a:buAutoNum type="arabicPeriod"/>
            </a:pPr>
            <a:r>
              <a:rPr lang="en-US" b="0" dirty="0" smtClean="0">
                <a:cs typeface="Times New Roman" pitchFamily="18" charset="0"/>
              </a:rPr>
              <a:t>Change the name to </a:t>
            </a:r>
            <a:r>
              <a:rPr lang="en-US" i="1" dirty="0" smtClean="0">
                <a:cs typeface="Times New Roman" pitchFamily="18" charset="0"/>
              </a:rPr>
              <a:t>Moving Reference Frame</a:t>
            </a:r>
          </a:p>
          <a:p>
            <a:pPr marL="381000" indent="-381000">
              <a:lnSpc>
                <a:spcPct val="100000"/>
              </a:lnSpc>
              <a:spcBef>
                <a:spcPts val="0"/>
              </a:spcBef>
              <a:buFontTx/>
              <a:buAutoNum type="arabicPeriod"/>
            </a:pPr>
            <a:r>
              <a:rPr lang="en-US" b="0" dirty="0" smtClean="0">
                <a:cs typeface="Times New Roman" pitchFamily="18" charset="0"/>
              </a:rPr>
              <a:t>Double click on </a:t>
            </a:r>
            <a:r>
              <a:rPr lang="en-US" dirty="0" smtClean="0">
                <a:cs typeface="Times New Roman" pitchFamily="18" charset="0"/>
              </a:rPr>
              <a:t>Setup</a:t>
            </a:r>
          </a:p>
          <a:p>
            <a:pPr marL="381000" indent="-381000">
              <a:lnSpc>
                <a:spcPct val="100000"/>
              </a:lnSpc>
              <a:spcBef>
                <a:spcPts val="0"/>
              </a:spcBef>
              <a:buFontTx/>
              <a:buAutoNum type="arabicPeriod"/>
            </a:pPr>
            <a:r>
              <a:rPr lang="en-US" b="0" dirty="0" smtClean="0">
                <a:cs typeface="Times New Roman" pitchFamily="18" charset="0"/>
              </a:rPr>
              <a:t>Choose</a:t>
            </a:r>
            <a:r>
              <a:rPr lang="en-US" dirty="0" smtClean="0">
                <a:cs typeface="Times New Roman" pitchFamily="18" charset="0"/>
              </a:rPr>
              <a:t> </a:t>
            </a:r>
            <a:r>
              <a:rPr lang="en-US" i="1" dirty="0" smtClean="0">
                <a:cs typeface="Times New Roman" pitchFamily="18" charset="0"/>
              </a:rPr>
              <a:t>2D </a:t>
            </a:r>
            <a:r>
              <a:rPr lang="en-US" b="0" dirty="0" smtClean="0">
                <a:cs typeface="Times New Roman" pitchFamily="18" charset="0"/>
              </a:rPr>
              <a:t>and</a:t>
            </a:r>
            <a:r>
              <a:rPr lang="en-US" dirty="0" smtClean="0">
                <a:cs typeface="Times New Roman" pitchFamily="18" charset="0"/>
              </a:rPr>
              <a:t> </a:t>
            </a:r>
          </a:p>
          <a:p>
            <a:pPr marL="381000" indent="-381000">
              <a:lnSpc>
                <a:spcPct val="100000"/>
              </a:lnSpc>
              <a:spcBef>
                <a:spcPts val="0"/>
              </a:spcBef>
              <a:buNone/>
            </a:pPr>
            <a:r>
              <a:rPr lang="en-US" dirty="0" smtClean="0">
                <a:cs typeface="Times New Roman" pitchFamily="18" charset="0"/>
              </a:rPr>
              <a:t>      “</a:t>
            </a:r>
            <a:r>
              <a:rPr lang="en-US" i="1" dirty="0" smtClean="0">
                <a:cs typeface="Times New Roman" pitchFamily="18" charset="0"/>
              </a:rPr>
              <a:t>Double Precision” </a:t>
            </a:r>
            <a:r>
              <a:rPr lang="en-US" b="0" dirty="0" smtClean="0">
                <a:cs typeface="Times New Roman" pitchFamily="18" charset="0"/>
              </a:rPr>
              <a:t>under </a:t>
            </a:r>
          </a:p>
          <a:p>
            <a:pPr marL="381000" indent="-381000">
              <a:lnSpc>
                <a:spcPct val="100000"/>
              </a:lnSpc>
              <a:spcBef>
                <a:spcPts val="0"/>
              </a:spcBef>
              <a:buNone/>
            </a:pPr>
            <a:r>
              <a:rPr lang="en-US" b="0" i="1" dirty="0" smtClean="0">
                <a:cs typeface="Times New Roman" pitchFamily="18" charset="0"/>
              </a:rPr>
              <a:t>      Options </a:t>
            </a:r>
            <a:r>
              <a:rPr lang="en-US" b="0" dirty="0" smtClean="0">
                <a:cs typeface="Times New Roman" pitchFamily="18" charset="0"/>
              </a:rPr>
              <a:t>and retain the other </a:t>
            </a:r>
          </a:p>
          <a:p>
            <a:pPr marL="381000" indent="-381000">
              <a:lnSpc>
                <a:spcPct val="100000"/>
              </a:lnSpc>
              <a:spcBef>
                <a:spcPts val="0"/>
              </a:spcBef>
              <a:buNone/>
            </a:pPr>
            <a:r>
              <a:rPr lang="en-US" b="0" dirty="0" smtClean="0">
                <a:cs typeface="Times New Roman" pitchFamily="18" charset="0"/>
              </a:rPr>
              <a:t>      default settings</a:t>
            </a:r>
          </a:p>
          <a:p>
            <a:endParaRPr lang="de-DE" dirty="0"/>
          </a:p>
        </p:txBody>
      </p:sp>
      <p:grpSp>
        <p:nvGrpSpPr>
          <p:cNvPr id="10" name="Group 9"/>
          <p:cNvGrpSpPr/>
          <p:nvPr/>
        </p:nvGrpSpPr>
        <p:grpSpPr>
          <a:xfrm>
            <a:off x="4211955" y="2371333"/>
            <a:ext cx="4559300" cy="3787532"/>
            <a:chOff x="4211955" y="2371333"/>
            <a:chExt cx="4559300" cy="3787532"/>
          </a:xfrm>
        </p:grpSpPr>
        <p:pic>
          <p:nvPicPr>
            <p:cNvPr id="1027" name="Picture 3"/>
            <p:cNvPicPr>
              <a:picLocks noChangeAspect="1" noChangeArrowheads="1"/>
            </p:cNvPicPr>
            <p:nvPr/>
          </p:nvPicPr>
          <p:blipFill>
            <a:blip r:embed="rId2" cstate="print"/>
            <a:srcRect/>
            <a:stretch>
              <a:fillRect/>
            </a:stretch>
          </p:blipFill>
          <p:spPr bwMode="auto">
            <a:xfrm>
              <a:off x="4211955" y="2371333"/>
              <a:ext cx="4559300" cy="3787532"/>
            </a:xfrm>
            <a:prstGeom prst="rect">
              <a:avLst/>
            </a:prstGeom>
            <a:noFill/>
            <a:ln w="9525">
              <a:noFill/>
              <a:miter lim="800000"/>
              <a:headEnd/>
              <a:tailEnd/>
            </a:ln>
          </p:spPr>
        </p:pic>
        <p:sp>
          <p:nvSpPr>
            <p:cNvPr id="8" name="Oval 7"/>
            <p:cNvSpPr/>
            <p:nvPr/>
          </p:nvSpPr>
          <p:spPr bwMode="auto">
            <a:xfrm>
              <a:off x="7229475" y="4171950"/>
              <a:ext cx="1333500" cy="368300"/>
            </a:xfrm>
            <a:prstGeom prst="ellipse">
              <a:avLst/>
            </a:prstGeom>
            <a:noFill/>
            <a:ln w="28575"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grpSp>
      <p:pic>
        <p:nvPicPr>
          <p:cNvPr id="1028" name="Picture 4"/>
          <p:cNvPicPr>
            <a:picLocks noChangeAspect="1" noChangeArrowheads="1"/>
          </p:cNvPicPr>
          <p:nvPr/>
        </p:nvPicPr>
        <p:blipFill>
          <a:blip r:embed="rId3" cstate="print"/>
          <a:srcRect/>
          <a:stretch>
            <a:fillRect/>
          </a:stretch>
        </p:blipFill>
        <p:spPr bwMode="auto">
          <a:xfrm>
            <a:off x="668655" y="3878766"/>
            <a:ext cx="2935605" cy="2228663"/>
          </a:xfrm>
          <a:prstGeom prst="rect">
            <a:avLst/>
          </a:prstGeom>
          <a:noFill/>
          <a:ln w="9525">
            <a:noFill/>
            <a:miter lim="800000"/>
            <a:headEnd/>
            <a:tailEnd/>
          </a:ln>
        </p:spPr>
      </p:pic>
      <p:graphicFrame>
        <p:nvGraphicFramePr>
          <p:cNvPr id="11" name="Diagram 10"/>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smtClean="0"/>
              <a:t>Import Mesh</a:t>
            </a:r>
            <a:endParaRPr lang="de-DE" dirty="0"/>
          </a:p>
        </p:txBody>
      </p:sp>
      <p:sp>
        <p:nvSpPr>
          <p:cNvPr id="3" name="Content Placeholder 2"/>
          <p:cNvSpPr>
            <a:spLocks noGrp="1"/>
          </p:cNvSpPr>
          <p:nvPr>
            <p:ph idx="1"/>
          </p:nvPr>
        </p:nvSpPr>
        <p:spPr>
          <a:xfrm>
            <a:off x="320040" y="1021080"/>
            <a:ext cx="8397240" cy="3048000"/>
          </a:xfrm>
        </p:spPr>
        <p:txBody>
          <a:bodyPr/>
          <a:lstStyle/>
          <a:p>
            <a:pPr>
              <a:buFont typeface="Arial" pitchFamily="34" charset="0"/>
              <a:buChar char="•"/>
            </a:pPr>
            <a:r>
              <a:rPr lang="en-US" dirty="0" smtClean="0">
                <a:cs typeface="Times New Roman" pitchFamily="18" charset="0"/>
              </a:rPr>
              <a:t>[In Fluent] </a:t>
            </a:r>
            <a:r>
              <a:rPr lang="en-US" b="0" dirty="0" smtClean="0">
                <a:cs typeface="Times New Roman" pitchFamily="18" charset="0"/>
              </a:rPr>
              <a:t>File &gt; Import &gt; Mesh</a:t>
            </a:r>
          </a:p>
          <a:p>
            <a:pPr lvl="3"/>
            <a:r>
              <a:rPr lang="en-US" b="0" dirty="0" smtClean="0">
                <a:cs typeface="Times New Roman" pitchFamily="18" charset="0"/>
              </a:rPr>
              <a:t>Select the mesh file </a:t>
            </a:r>
            <a:r>
              <a:rPr lang="en-US" dirty="0" smtClean="0">
                <a:cs typeface="Times New Roman" pitchFamily="18" charset="0"/>
              </a:rPr>
              <a:t>ws6-simple-wind-turbine.msh</a:t>
            </a:r>
            <a:r>
              <a:rPr lang="en-US" b="0" dirty="0" smtClean="0">
                <a:cs typeface="Times New Roman" pitchFamily="18" charset="0"/>
              </a:rPr>
              <a:t> and OK.</a:t>
            </a:r>
          </a:p>
          <a:p>
            <a:pPr lvl="3"/>
            <a:r>
              <a:rPr lang="en-US" b="0" dirty="0" smtClean="0">
                <a:cs typeface="Times New Roman" pitchFamily="18" charset="0"/>
              </a:rPr>
              <a:t>Check the scale (Problem Setup &gt; General &gt; Scale).  </a:t>
            </a:r>
            <a:r>
              <a:rPr lang="en-US" b="0" dirty="0" smtClean="0">
                <a:solidFill>
                  <a:schemeClr val="bg2"/>
                </a:solidFill>
                <a:cs typeface="Times New Roman" pitchFamily="18" charset="0"/>
              </a:rPr>
              <a:t>The blades are 1m radius from the origin (0,0), with the outer bounding box +/- 5m in all </a:t>
            </a:r>
            <a:r>
              <a:rPr lang="en-US" b="0" dirty="0" smtClean="0">
                <a:solidFill>
                  <a:schemeClr val="bg2"/>
                </a:solidFill>
                <a:cs typeface="Times New Roman" pitchFamily="18" charset="0"/>
              </a:rPr>
              <a:t>directions.</a:t>
            </a:r>
            <a:endParaRPr lang="en-US" b="0" dirty="0" smtClean="0">
              <a:solidFill>
                <a:schemeClr val="bg2"/>
              </a:solidFill>
              <a:cs typeface="Times New Roman" pitchFamily="18" charset="0"/>
            </a:endParaRPr>
          </a:p>
          <a:p>
            <a:pPr lvl="3"/>
            <a:r>
              <a:rPr lang="en-US" b="0" dirty="0" smtClean="0">
                <a:cs typeface="Times New Roman" pitchFamily="18" charset="0"/>
              </a:rPr>
              <a:t>After reading the mesh, check the grid using </a:t>
            </a:r>
            <a:r>
              <a:rPr lang="en-US" i="1" dirty="0" smtClean="0">
                <a:cs typeface="Times New Roman" pitchFamily="18" charset="0"/>
              </a:rPr>
              <a:t>Mesh &gt; Check</a:t>
            </a:r>
            <a:r>
              <a:rPr lang="en-US" b="0" dirty="0" smtClean="0">
                <a:cs typeface="Times New Roman" pitchFamily="18" charset="0"/>
              </a:rPr>
              <a:t> option</a:t>
            </a:r>
            <a:br>
              <a:rPr lang="en-US" b="0" dirty="0" smtClean="0">
                <a:cs typeface="Times New Roman" pitchFamily="18" charset="0"/>
              </a:rPr>
            </a:br>
            <a:r>
              <a:rPr lang="en-US" b="0" dirty="0" smtClean="0">
                <a:cs typeface="Times New Roman" pitchFamily="18" charset="0"/>
              </a:rPr>
              <a:t>or by using </a:t>
            </a:r>
            <a:r>
              <a:rPr lang="en-US" i="1" dirty="0" smtClean="0">
                <a:cs typeface="Times New Roman" pitchFamily="18" charset="0"/>
              </a:rPr>
              <a:t>Check</a:t>
            </a:r>
            <a:r>
              <a:rPr lang="en-US" b="0" dirty="0" smtClean="0">
                <a:cs typeface="Times New Roman" pitchFamily="18" charset="0"/>
              </a:rPr>
              <a:t> under </a:t>
            </a:r>
            <a:r>
              <a:rPr lang="en-US" i="1" dirty="0" smtClean="0">
                <a:cs typeface="Times New Roman" pitchFamily="18" charset="0"/>
              </a:rPr>
              <a:t>Problem Setup &gt; </a:t>
            </a:r>
            <a:r>
              <a:rPr lang="en-US" i="1" dirty="0" smtClean="0">
                <a:cs typeface="Times New Roman" pitchFamily="18" charset="0"/>
              </a:rPr>
              <a:t>General.</a:t>
            </a:r>
            <a:endParaRPr lang="en-US" i="1" dirty="0" smtClean="0">
              <a:cs typeface="Times New Roman" pitchFamily="18" charset="0"/>
            </a:endParaRPr>
          </a:p>
          <a:p>
            <a:pPr marL="857250" lvl="1" indent="-457200">
              <a:buFont typeface="+mj-lt"/>
              <a:buAutoNum type="arabicPeriod"/>
            </a:pPr>
            <a:endParaRPr lang="en-US" b="0" dirty="0" smtClean="0">
              <a:cs typeface="Times New Roman" pitchFamily="18" charset="0"/>
            </a:endParaRPr>
          </a:p>
          <a:p>
            <a:pPr marL="857250" lvl="1" indent="-457200">
              <a:buFont typeface="+mj-lt"/>
              <a:buAutoNum type="arabicPeriod"/>
            </a:pPr>
            <a:endParaRPr lang="en-GB" b="0" dirty="0" smtClean="0"/>
          </a:p>
          <a:p>
            <a:pPr marL="457200" indent="-457200">
              <a:buFont typeface="+mj-lt"/>
              <a:buAutoNum type="arabicPeriod"/>
            </a:pPr>
            <a:endParaRPr lang="de-DE" dirty="0"/>
          </a:p>
        </p:txBody>
      </p:sp>
      <p:sp>
        <p:nvSpPr>
          <p:cNvPr id="7" name="TextBox 6"/>
          <p:cNvSpPr txBox="1"/>
          <p:nvPr/>
        </p:nvSpPr>
        <p:spPr>
          <a:xfrm>
            <a:off x="4000500" y="2897322"/>
            <a:ext cx="4963160" cy="3293209"/>
          </a:xfrm>
          <a:prstGeom prst="rect">
            <a:avLst/>
          </a:prstGeom>
          <a:solidFill>
            <a:schemeClr val="bg1">
              <a:lumMod val="95000"/>
            </a:schemeClr>
          </a:solidFill>
          <a:ln>
            <a:solidFill>
              <a:srgbClr val="0070C0"/>
            </a:solidFill>
          </a:ln>
        </p:spPr>
        <p:style>
          <a:lnRef idx="2">
            <a:schemeClr val="dk1"/>
          </a:lnRef>
          <a:fillRef idx="1">
            <a:schemeClr val="lt1"/>
          </a:fillRef>
          <a:effectRef idx="0">
            <a:schemeClr val="dk1"/>
          </a:effectRef>
          <a:fontRef idx="minor">
            <a:schemeClr val="dk1"/>
          </a:fontRef>
        </p:style>
        <p:txBody>
          <a:bodyPr wrap="square" anchor="ctr">
            <a:spAutoFit/>
          </a:bodyPr>
          <a:lstStyle/>
          <a:p>
            <a:pPr eaLnBrk="0" hangingPunct="0">
              <a:defRPr/>
            </a:pPr>
            <a:r>
              <a:rPr lang="en-GB" b="0" i="1" dirty="0" smtClean="0">
                <a:solidFill>
                  <a:srgbClr val="FF0000"/>
                </a:solidFill>
                <a:cs typeface="Times New Roman" pitchFamily="18" charset="0"/>
              </a:rPr>
              <a:t>The mesh check will fail</a:t>
            </a:r>
            <a:r>
              <a:rPr lang="en-GB" b="0" i="1" dirty="0" smtClean="0">
                <a:solidFill>
                  <a:srgbClr val="FF0000"/>
                </a:solidFill>
                <a:cs typeface="Times New Roman" pitchFamily="18" charset="0"/>
              </a:rPr>
              <a:t>! A number of warning messages such as “WARNING: Unassigned interface zone detected for interface xx” will be displayed.</a:t>
            </a:r>
            <a:endParaRPr lang="en-GB" b="0" i="1" dirty="0" smtClean="0">
              <a:solidFill>
                <a:srgbClr val="FF0000"/>
              </a:solidFill>
              <a:cs typeface="Times New Roman" pitchFamily="18" charset="0"/>
            </a:endParaRPr>
          </a:p>
          <a:p>
            <a:pPr eaLnBrk="0" hangingPunct="0">
              <a:defRPr/>
            </a:pPr>
            <a:r>
              <a:rPr lang="en-GB" b="0" i="1" dirty="0" smtClean="0">
                <a:solidFill>
                  <a:schemeClr val="bg2"/>
                </a:solidFill>
                <a:cs typeface="Times New Roman" pitchFamily="18" charset="0"/>
              </a:rPr>
              <a:t>To allow for the motion later in this workshop, there are intentional non-conformal interfaces (where the mesh nodes do not match across an interface).   These need to be paired up in the solver so that interpolation across the interface can occur – so fluid can flow </a:t>
            </a:r>
            <a:r>
              <a:rPr lang="en-GB" b="0" i="1" dirty="0" smtClean="0">
                <a:solidFill>
                  <a:schemeClr val="bg2"/>
                </a:solidFill>
                <a:cs typeface="Times New Roman" pitchFamily="18" charset="0"/>
              </a:rPr>
              <a:t>freely through.</a:t>
            </a:r>
            <a:endParaRPr lang="en-GB" b="0" i="1" dirty="0" smtClean="0">
              <a:solidFill>
                <a:schemeClr val="bg2"/>
              </a:solidFill>
              <a:cs typeface="Times New Roman" pitchFamily="18" charset="0"/>
            </a:endParaRPr>
          </a:p>
          <a:p>
            <a:pPr eaLnBrk="0" hangingPunct="0">
              <a:defRPr/>
            </a:pPr>
            <a:r>
              <a:rPr lang="en-GB" b="0" i="1" dirty="0" smtClean="0">
                <a:solidFill>
                  <a:schemeClr val="bg2"/>
                </a:solidFill>
                <a:cs typeface="Times New Roman" pitchFamily="18" charset="0"/>
              </a:rPr>
              <a:t>More generally, if in DesignModeler you produce several different parts, the mesh will also be non-conformal, and you will need to perform the next step to make sure the solver interpolates across the </a:t>
            </a:r>
            <a:r>
              <a:rPr lang="en-GB" b="0" i="1" dirty="0" smtClean="0">
                <a:solidFill>
                  <a:schemeClr val="bg2"/>
                </a:solidFill>
                <a:cs typeface="Times New Roman" pitchFamily="18" charset="0"/>
              </a:rPr>
              <a:t>interface</a:t>
            </a:r>
            <a:r>
              <a:rPr lang="en-GB" b="0" i="1" dirty="0" smtClean="0">
                <a:solidFill>
                  <a:schemeClr val="bg2"/>
                </a:solidFill>
                <a:cs typeface="Times New Roman" pitchFamily="18" charset="0"/>
              </a:rPr>
              <a:t>, otherwise the interfaces would act like walls when the flow is calculated.</a:t>
            </a:r>
            <a:endParaRPr lang="en-GB" b="0" i="1" dirty="0" smtClean="0">
              <a:solidFill>
                <a:schemeClr val="bg2"/>
              </a:solidFill>
              <a:cs typeface="Times New Roman" pitchFamily="18" charset="0"/>
            </a:endParaRPr>
          </a:p>
        </p:txBody>
      </p:sp>
      <p:graphicFrame>
        <p:nvGraphicFramePr>
          <p:cNvPr id="9" name="Diagram 8"/>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26" name="Picture 2"/>
          <p:cNvPicPr>
            <a:picLocks noChangeAspect="1" noChangeArrowheads="1"/>
          </p:cNvPicPr>
          <p:nvPr/>
        </p:nvPicPr>
        <p:blipFill>
          <a:blip r:embed="rId7" cstate="print"/>
          <a:srcRect/>
          <a:stretch>
            <a:fillRect/>
          </a:stretch>
        </p:blipFill>
        <p:spPr bwMode="auto">
          <a:xfrm>
            <a:off x="632460" y="2897322"/>
            <a:ext cx="2827020" cy="3106396"/>
          </a:xfrm>
          <a:prstGeom prst="rect">
            <a:avLst/>
          </a:prstGeom>
          <a:noFill/>
          <a:ln w="9525">
            <a:noFill/>
            <a:miter lim="800000"/>
            <a:headEnd/>
            <a:tailEnd/>
          </a:ln>
        </p:spPr>
      </p:pic>
    </p:spTree>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118872" y="1435608"/>
            <a:ext cx="6903030" cy="3733800"/>
          </a:xfrm>
        </p:spPr>
        <p:txBody>
          <a:bodyPr/>
          <a:lstStyle/>
          <a:p>
            <a:r>
              <a:rPr lang="en-US" dirty="0" smtClean="0"/>
              <a:t>To display the mesh such that the zones have different colors, as in the picture on slide 3, select Display &gt; Mesh from the menu bar, click the Colors… button, and select Color by ID.</a:t>
            </a:r>
            <a:endParaRPr lang="en-US" dirty="0"/>
          </a:p>
        </p:txBody>
      </p:sp>
      <p:sp>
        <p:nvSpPr>
          <p:cNvPr id="2" name="Title 1"/>
          <p:cNvSpPr>
            <a:spLocks noGrp="1"/>
          </p:cNvSpPr>
          <p:nvPr>
            <p:ph type="title"/>
          </p:nvPr>
        </p:nvSpPr>
        <p:spPr/>
        <p:txBody>
          <a:bodyPr/>
          <a:lstStyle/>
          <a:p>
            <a:r>
              <a:rPr lang="en-US" dirty="0" smtClean="0"/>
              <a:t>Display Mesh</a:t>
            </a:r>
            <a:endParaRPr lang="en-US" dirty="0"/>
          </a:p>
        </p:txBody>
      </p:sp>
      <p:pic>
        <p:nvPicPr>
          <p:cNvPr id="2050" name="Picture 2"/>
          <p:cNvPicPr>
            <a:picLocks noChangeAspect="1" noChangeArrowheads="1"/>
          </p:cNvPicPr>
          <p:nvPr/>
        </p:nvPicPr>
        <p:blipFill>
          <a:blip r:embed="rId2" cstate="print"/>
          <a:srcRect/>
          <a:stretch>
            <a:fillRect/>
          </a:stretch>
        </p:blipFill>
        <p:spPr bwMode="auto">
          <a:xfrm>
            <a:off x="156175" y="2627912"/>
            <a:ext cx="4552950" cy="3724275"/>
          </a:xfrm>
          <a:prstGeom prst="rect">
            <a:avLst/>
          </a:prstGeom>
          <a:noFill/>
          <a:ln w="9525">
            <a:noFill/>
            <a:miter lim="800000"/>
            <a:headEnd/>
            <a:tailEnd/>
          </a:ln>
        </p:spPr>
      </p:pic>
      <p:pic>
        <p:nvPicPr>
          <p:cNvPr id="2051" name="Picture 3"/>
          <p:cNvPicPr>
            <a:picLocks noChangeAspect="1" noChangeArrowheads="1"/>
          </p:cNvPicPr>
          <p:nvPr/>
        </p:nvPicPr>
        <p:blipFill>
          <a:blip r:embed="rId3" cstate="print"/>
          <a:srcRect/>
          <a:stretch>
            <a:fillRect/>
          </a:stretch>
        </p:blipFill>
        <p:spPr bwMode="auto">
          <a:xfrm>
            <a:off x="5104411" y="2616859"/>
            <a:ext cx="3800475" cy="2952750"/>
          </a:xfrm>
          <a:prstGeom prst="rect">
            <a:avLst/>
          </a:prstGeom>
          <a:noFill/>
          <a:ln w="9525">
            <a:noFill/>
            <a:miter lim="800000"/>
            <a:headEnd/>
            <a:tailEnd/>
          </a:ln>
        </p:spPr>
      </p:pic>
      <p:sp>
        <p:nvSpPr>
          <p:cNvPr id="7" name="Rectangle 6"/>
          <p:cNvSpPr/>
          <p:nvPr/>
        </p:nvSpPr>
        <p:spPr bwMode="auto">
          <a:xfrm>
            <a:off x="1595886" y="5943599"/>
            <a:ext cx="1000662" cy="474453"/>
          </a:xfrm>
          <a:prstGeom prst="rect">
            <a:avLst/>
          </a:prstGeom>
          <a:noFill/>
          <a:ln w="28575" cap="sq" algn="ctr">
            <a:solidFill>
              <a:srgbClr val="FF0000"/>
            </a:solidFill>
            <a:miter lim="800000"/>
            <a:headEnd/>
            <a:tailEnd/>
          </a:ln>
          <a:effectLst/>
        </p:spPr>
        <p:txBody>
          <a:bodyPr wrap="none" rtlCol="0" anchor="ctr"/>
          <a:lstStyle/>
          <a:p>
            <a:pPr algn="ctr"/>
            <a:endParaRPr lang="en-US" b="1" dirty="0" smtClean="0">
              <a:solidFill>
                <a:schemeClr val="bg1"/>
              </a:solidFill>
              <a:latin typeface="Arial Narrow" pitchFamily="34" charset="0"/>
            </a:endParaRPr>
          </a:p>
        </p:txBody>
      </p:sp>
      <p:sp>
        <p:nvSpPr>
          <p:cNvPr id="8" name="Rectangle 7"/>
          <p:cNvSpPr/>
          <p:nvPr/>
        </p:nvSpPr>
        <p:spPr bwMode="auto">
          <a:xfrm>
            <a:off x="5147102" y="3326926"/>
            <a:ext cx="1176068" cy="296166"/>
          </a:xfrm>
          <a:prstGeom prst="rect">
            <a:avLst/>
          </a:prstGeom>
          <a:noFill/>
          <a:ln w="28575" cap="sq" algn="ctr">
            <a:solidFill>
              <a:srgbClr val="FF0000"/>
            </a:solidFill>
            <a:miter lim="800000"/>
            <a:headEnd/>
            <a:tailEnd/>
          </a:ln>
          <a:effectLst/>
        </p:spPr>
        <p:txBody>
          <a:bodyPr wrap="none" rtlCol="0" anchor="ctr"/>
          <a:lstStyle/>
          <a:p>
            <a:pPr algn="ctr"/>
            <a:endParaRPr lang="en-US" b="1" dirty="0" smtClean="0">
              <a:solidFill>
                <a:schemeClr val="bg1"/>
              </a:solidFill>
              <a:latin typeface="Arial Narrow" pitchFamily="34" charset="0"/>
            </a:endParaRPr>
          </a:p>
        </p:txBody>
      </p:sp>
      <p:cxnSp>
        <p:nvCxnSpPr>
          <p:cNvPr id="10" name="Straight Arrow Connector 9"/>
          <p:cNvCxnSpPr/>
          <p:nvPr/>
        </p:nvCxnSpPr>
        <p:spPr bwMode="auto">
          <a:xfrm flipV="1">
            <a:off x="2596551" y="3614468"/>
            <a:ext cx="2570672" cy="2337758"/>
          </a:xfrm>
          <a:prstGeom prst="straightConnector1">
            <a:avLst/>
          </a:prstGeom>
          <a:solidFill>
            <a:schemeClr val="accent2"/>
          </a:solidFill>
          <a:ln w="25400" cap="sq" cmpd="sng" algn="ctr">
            <a:solidFill>
              <a:srgbClr val="FF0000"/>
            </a:solidFill>
            <a:prstDash val="solid"/>
            <a:round/>
            <a:headEnd type="none" w="med" len="med"/>
            <a:tailEnd type="arrow"/>
          </a:ln>
          <a:effectLst/>
        </p:spPr>
      </p:cxnSp>
    </p:spTree>
  </p:cSld>
  <p:clrMapOvr>
    <a:masterClrMapping/>
  </p:clrMapOvr>
  <p:transition>
    <p:wipe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srcRect/>
          <a:stretch>
            <a:fillRect/>
          </a:stretch>
        </p:blipFill>
        <p:spPr bwMode="auto">
          <a:xfrm>
            <a:off x="645161" y="2743200"/>
            <a:ext cx="5034473" cy="3469705"/>
          </a:xfrm>
          <a:prstGeom prst="rect">
            <a:avLst/>
          </a:prstGeom>
          <a:noFill/>
          <a:ln w="9525">
            <a:noFill/>
            <a:miter lim="800000"/>
            <a:headEnd/>
            <a:tailEnd/>
          </a:ln>
        </p:spPr>
      </p:pic>
      <p:sp>
        <p:nvSpPr>
          <p:cNvPr id="2" name="Title 1"/>
          <p:cNvSpPr>
            <a:spLocks noGrp="1"/>
          </p:cNvSpPr>
          <p:nvPr>
            <p:ph type="title"/>
          </p:nvPr>
        </p:nvSpPr>
        <p:spPr/>
        <p:txBody>
          <a:bodyPr/>
          <a:lstStyle/>
          <a:p>
            <a:r>
              <a:rPr lang="de-DE" dirty="0" smtClean="0"/>
              <a:t>Mesh Interfaces</a:t>
            </a:r>
            <a:endParaRPr lang="de-DE" dirty="0"/>
          </a:p>
        </p:txBody>
      </p:sp>
      <p:sp>
        <p:nvSpPr>
          <p:cNvPr id="3" name="Content Placeholder 2"/>
          <p:cNvSpPr>
            <a:spLocks noGrp="1"/>
          </p:cNvSpPr>
          <p:nvPr>
            <p:ph idx="1"/>
          </p:nvPr>
        </p:nvSpPr>
        <p:spPr>
          <a:xfrm>
            <a:off x="399585" y="1076092"/>
            <a:ext cx="7162800" cy="3124200"/>
          </a:xfrm>
        </p:spPr>
        <p:txBody>
          <a:bodyPr/>
          <a:lstStyle/>
          <a:p>
            <a:pPr>
              <a:lnSpc>
                <a:spcPct val="100000"/>
              </a:lnSpc>
              <a:spcBef>
                <a:spcPts val="0"/>
              </a:spcBef>
            </a:pPr>
            <a:r>
              <a:rPr lang="de-DE" dirty="0" smtClean="0"/>
              <a:t>Under Solution Setup &gt; Mesh Interfaces</a:t>
            </a:r>
          </a:p>
          <a:p>
            <a:pPr lvl="1">
              <a:lnSpc>
                <a:spcPct val="100000"/>
              </a:lnSpc>
              <a:spcBef>
                <a:spcPts val="0"/>
              </a:spcBef>
            </a:pPr>
            <a:r>
              <a:rPr lang="de-DE" b="0" dirty="0" smtClean="0"/>
              <a:t>Click </a:t>
            </a:r>
            <a:r>
              <a:rPr lang="de-DE" i="1" dirty="0" smtClean="0"/>
              <a:t>Create/Edit</a:t>
            </a:r>
          </a:p>
          <a:p>
            <a:pPr lvl="1">
              <a:lnSpc>
                <a:spcPct val="100000"/>
              </a:lnSpc>
              <a:spcBef>
                <a:spcPts val="0"/>
              </a:spcBef>
            </a:pPr>
            <a:r>
              <a:rPr lang="de-DE" b="0" dirty="0" smtClean="0"/>
              <a:t>Enter  </a:t>
            </a:r>
            <a:r>
              <a:rPr lang="en-US" b="0" dirty="0" smtClean="0"/>
              <a:t>“in-hub” in the field below Mesh Interface</a:t>
            </a:r>
          </a:p>
          <a:p>
            <a:pPr lvl="1">
              <a:lnSpc>
                <a:spcPct val="100000"/>
              </a:lnSpc>
              <a:spcBef>
                <a:spcPts val="0"/>
              </a:spcBef>
            </a:pPr>
            <a:r>
              <a:rPr lang="en-US" b="0" dirty="0" smtClean="0"/>
              <a:t>Select “</a:t>
            </a:r>
            <a:r>
              <a:rPr lang="en-US" b="0" dirty="0" err="1" smtClean="0"/>
              <a:t>int</a:t>
            </a:r>
            <a:r>
              <a:rPr lang="en-US" b="0" dirty="0" smtClean="0"/>
              <a:t>-hub-a” in the column below Interface Zone 1</a:t>
            </a:r>
          </a:p>
          <a:p>
            <a:pPr lvl="1">
              <a:lnSpc>
                <a:spcPct val="100000"/>
              </a:lnSpc>
              <a:spcBef>
                <a:spcPts val="0"/>
              </a:spcBef>
            </a:pPr>
            <a:r>
              <a:rPr lang="en-US" b="0" dirty="0" smtClean="0"/>
              <a:t>Select “</a:t>
            </a:r>
            <a:r>
              <a:rPr lang="en-US" b="0" dirty="0" err="1" smtClean="0"/>
              <a:t>int</a:t>
            </a:r>
            <a:r>
              <a:rPr lang="en-US" b="0" dirty="0" smtClean="0"/>
              <a:t>-hub-b” in the column below Interface Zone 2</a:t>
            </a:r>
          </a:p>
          <a:p>
            <a:pPr lvl="1">
              <a:lnSpc>
                <a:spcPct val="100000"/>
              </a:lnSpc>
              <a:spcBef>
                <a:spcPts val="0"/>
              </a:spcBef>
            </a:pPr>
            <a:r>
              <a:rPr lang="en-US" b="0" dirty="0" smtClean="0"/>
              <a:t>Click Create</a:t>
            </a:r>
          </a:p>
        </p:txBody>
      </p:sp>
      <p:pic>
        <p:nvPicPr>
          <p:cNvPr id="8" name="Picture 3" descr="D:\Data\jkidger\training\R13-materials\Fluent_Workshops\workshop5-moving-parts\mesh-zoom-out-2.tif"/>
          <p:cNvPicPr>
            <a:picLocks noChangeAspect="1" noChangeArrowheads="1"/>
          </p:cNvPicPr>
          <p:nvPr/>
        </p:nvPicPr>
        <p:blipFill>
          <a:blip r:embed="rId3" cstate="print"/>
          <a:srcRect/>
          <a:stretch>
            <a:fillRect/>
          </a:stretch>
        </p:blipFill>
        <p:spPr bwMode="auto">
          <a:xfrm>
            <a:off x="7065034" y="982692"/>
            <a:ext cx="1835509" cy="1762813"/>
          </a:xfrm>
          <a:prstGeom prst="rect">
            <a:avLst/>
          </a:prstGeom>
          <a:noFill/>
          <a:ln>
            <a:solidFill>
              <a:schemeClr val="accent1"/>
            </a:solidFill>
          </a:ln>
        </p:spPr>
      </p:pic>
      <p:sp>
        <p:nvSpPr>
          <p:cNvPr id="17" name="TextBox 16"/>
          <p:cNvSpPr txBox="1"/>
          <p:nvPr/>
        </p:nvSpPr>
        <p:spPr>
          <a:xfrm>
            <a:off x="6075309" y="2233049"/>
            <a:ext cx="2311879" cy="1169551"/>
          </a:xfrm>
          <a:prstGeom prst="rect">
            <a:avLst/>
          </a:prstGeom>
          <a:solidFill>
            <a:schemeClr val="bg1"/>
          </a:solidFill>
          <a:ln>
            <a:solidFill>
              <a:schemeClr val="accent2"/>
            </a:solidFill>
          </a:ln>
        </p:spPr>
        <p:txBody>
          <a:bodyPr wrap="square" rtlCol="0">
            <a:spAutoFit/>
          </a:bodyPr>
          <a:lstStyle/>
          <a:p>
            <a:r>
              <a:rPr lang="en-GB" sz="1400" b="0" i="1" dirty="0" smtClean="0">
                <a:solidFill>
                  <a:schemeClr val="bg2"/>
                </a:solidFill>
                <a:latin typeface="+mn-lt"/>
              </a:rPr>
              <a:t>Note how the nodes do not match across the interface.  </a:t>
            </a:r>
          </a:p>
          <a:p>
            <a:r>
              <a:rPr lang="en-GB" sz="1400" b="0" i="1" dirty="0" smtClean="0">
                <a:solidFill>
                  <a:schemeClr val="bg2"/>
                </a:solidFill>
                <a:latin typeface="+mn-lt"/>
              </a:rPr>
              <a:t>The boundary on the black side is  ‘</a:t>
            </a:r>
            <a:r>
              <a:rPr lang="en-GB" sz="1400" b="0" i="1" dirty="0" err="1" smtClean="0">
                <a:solidFill>
                  <a:schemeClr val="bg2"/>
                </a:solidFill>
                <a:latin typeface="+mn-lt"/>
              </a:rPr>
              <a:t>Int</a:t>
            </a:r>
            <a:r>
              <a:rPr lang="en-GB" sz="1400" b="0" i="1" dirty="0" smtClean="0">
                <a:solidFill>
                  <a:schemeClr val="bg2"/>
                </a:solidFill>
                <a:latin typeface="+mn-lt"/>
              </a:rPr>
              <a:t>-hub-a’  and the red side is ‘</a:t>
            </a:r>
            <a:r>
              <a:rPr lang="en-GB" sz="1400" b="0" i="1" dirty="0" err="1" smtClean="0">
                <a:solidFill>
                  <a:schemeClr val="bg2"/>
                </a:solidFill>
                <a:latin typeface="+mn-lt"/>
              </a:rPr>
              <a:t>Int</a:t>
            </a:r>
            <a:r>
              <a:rPr lang="en-GB" sz="1400" b="0" i="1" dirty="0" smtClean="0">
                <a:solidFill>
                  <a:schemeClr val="bg2"/>
                </a:solidFill>
                <a:latin typeface="+mn-lt"/>
              </a:rPr>
              <a:t>-hub-b’ </a:t>
            </a:r>
            <a:endParaRPr lang="en-US" sz="1400" b="0" i="1" dirty="0">
              <a:solidFill>
                <a:schemeClr val="bg2"/>
              </a:solidFill>
              <a:latin typeface="+mn-lt"/>
            </a:endParaRPr>
          </a:p>
        </p:txBody>
      </p:sp>
      <p:sp>
        <p:nvSpPr>
          <p:cNvPr id="18" name="Oval 17"/>
          <p:cNvSpPr/>
          <p:nvPr/>
        </p:nvSpPr>
        <p:spPr>
          <a:xfrm>
            <a:off x="7671758" y="1443488"/>
            <a:ext cx="497457" cy="46295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1" name="Diagram 20"/>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Oval 8"/>
          <p:cNvSpPr/>
          <p:nvPr/>
        </p:nvSpPr>
        <p:spPr>
          <a:xfrm>
            <a:off x="448574" y="2924355"/>
            <a:ext cx="1155939" cy="36925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1947886" y="5960853"/>
            <a:ext cx="450257" cy="2312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bwMode="auto">
          <a:xfrm>
            <a:off x="2329130" y="2958860"/>
            <a:ext cx="3312543" cy="1104182"/>
          </a:xfrm>
          <a:prstGeom prst="rect">
            <a:avLst/>
          </a:prstGeom>
          <a:noFill/>
          <a:ln w="28575" cap="sq" algn="ctr">
            <a:solidFill>
              <a:srgbClr val="FF0000"/>
            </a:solidFill>
            <a:miter lim="800000"/>
            <a:headEnd/>
            <a:tailEnd/>
          </a:ln>
          <a:effectLst/>
        </p:spPr>
        <p:txBody>
          <a:bodyPr wrap="none" rtlCol="0" anchor="ctr"/>
          <a:lstStyle/>
          <a:p>
            <a:pPr algn="ctr"/>
            <a:endParaRPr lang="en-US" b="1" dirty="0" smtClean="0">
              <a:solidFill>
                <a:schemeClr val="bg1"/>
              </a:solidFill>
              <a:latin typeface="Arial Narrow" pitchFamily="34" charset="0"/>
            </a:endParaRPr>
          </a:p>
        </p:txBody>
      </p:sp>
    </p:spTree>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smtClean="0"/>
              <a:t>Mesh Interfaces</a:t>
            </a:r>
            <a:endParaRPr lang="de-DE" dirty="0"/>
          </a:p>
        </p:txBody>
      </p:sp>
      <p:sp>
        <p:nvSpPr>
          <p:cNvPr id="3" name="Content Placeholder 2"/>
          <p:cNvSpPr>
            <a:spLocks noGrp="1"/>
          </p:cNvSpPr>
          <p:nvPr>
            <p:ph idx="1"/>
          </p:nvPr>
        </p:nvSpPr>
        <p:spPr>
          <a:xfrm>
            <a:off x="399584" y="1076092"/>
            <a:ext cx="8373479" cy="3124200"/>
          </a:xfrm>
        </p:spPr>
        <p:txBody>
          <a:bodyPr/>
          <a:lstStyle/>
          <a:p>
            <a:pPr>
              <a:lnSpc>
                <a:spcPct val="100000"/>
              </a:lnSpc>
              <a:spcBef>
                <a:spcPts val="0"/>
              </a:spcBef>
            </a:pPr>
            <a:r>
              <a:rPr lang="en-US" dirty="0" smtClean="0"/>
              <a:t>Create the interfaces </a:t>
            </a:r>
            <a:r>
              <a:rPr lang="en-US" dirty="0" err="1" smtClean="0"/>
              <a:t>in_xneg</a:t>
            </a:r>
            <a:r>
              <a:rPr lang="en-US" dirty="0" smtClean="0"/>
              <a:t>, </a:t>
            </a:r>
            <a:r>
              <a:rPr lang="en-US" dirty="0" err="1" smtClean="0"/>
              <a:t>in_xpos</a:t>
            </a:r>
            <a:r>
              <a:rPr lang="en-US" dirty="0" smtClean="0"/>
              <a:t>, </a:t>
            </a:r>
            <a:r>
              <a:rPr lang="en-US" dirty="0" err="1" smtClean="0"/>
              <a:t>in_yneg</a:t>
            </a:r>
            <a:r>
              <a:rPr lang="en-US" dirty="0" smtClean="0"/>
              <a:t> and </a:t>
            </a:r>
            <a:r>
              <a:rPr lang="en-US" dirty="0" err="1" smtClean="0"/>
              <a:t>in_ypos</a:t>
            </a:r>
            <a:r>
              <a:rPr lang="en-US" dirty="0" smtClean="0"/>
              <a:t> as described in the table below to the left.  After all the interfaces have been created the mesh interface panel should appear as it does on the right:</a:t>
            </a:r>
          </a:p>
        </p:txBody>
      </p:sp>
      <p:graphicFrame>
        <p:nvGraphicFramePr>
          <p:cNvPr id="5" name="Table 4"/>
          <p:cNvGraphicFramePr>
            <a:graphicFrameLocks noGrp="1"/>
          </p:cNvGraphicFramePr>
          <p:nvPr/>
        </p:nvGraphicFramePr>
        <p:xfrm>
          <a:off x="403969" y="2082514"/>
          <a:ext cx="3210498" cy="2376290"/>
        </p:xfrm>
        <a:graphic>
          <a:graphicData uri="http://schemas.openxmlformats.org/drawingml/2006/table">
            <a:tbl>
              <a:tblPr firstRow="1" bandRow="1">
                <a:tableStyleId>{5C22544A-7EE6-4342-B048-85BDC9FD1C3A}</a:tableStyleId>
              </a:tblPr>
              <a:tblGrid>
                <a:gridCol w="945664"/>
                <a:gridCol w="1132417"/>
                <a:gridCol w="1132417"/>
              </a:tblGrid>
              <a:tr h="395377">
                <a:tc>
                  <a:txBody>
                    <a:bodyPr/>
                    <a:lstStyle/>
                    <a:p>
                      <a:r>
                        <a:rPr lang="de-DE" sz="1600" dirty="0" smtClean="0"/>
                        <a:t>Mesh Interface</a:t>
                      </a:r>
                      <a:endParaRPr lang="de-DE" sz="1600" dirty="0"/>
                    </a:p>
                  </a:txBody>
                  <a:tcPr/>
                </a:tc>
                <a:tc>
                  <a:txBody>
                    <a:bodyPr/>
                    <a:lstStyle/>
                    <a:p>
                      <a:r>
                        <a:rPr lang="de-DE" sz="1600" dirty="0" smtClean="0"/>
                        <a:t>Interface Zone 1</a:t>
                      </a:r>
                      <a:endParaRPr lang="de-DE" sz="1600" dirty="0"/>
                    </a:p>
                  </a:txBody>
                  <a:tcPr/>
                </a:tc>
                <a:tc>
                  <a:txBody>
                    <a:bodyPr/>
                    <a:lstStyle/>
                    <a:p>
                      <a:r>
                        <a:rPr lang="de-DE" sz="1600" dirty="0" smtClean="0"/>
                        <a:t>Interface</a:t>
                      </a:r>
                      <a:r>
                        <a:rPr lang="de-DE" sz="1600" baseline="0" dirty="0" smtClean="0"/>
                        <a:t> Zone 2</a:t>
                      </a:r>
                      <a:endParaRPr lang="de-DE" sz="1600" dirty="0"/>
                    </a:p>
                  </a:txBody>
                  <a:tcPr/>
                </a:tc>
              </a:tr>
              <a:tr h="359434">
                <a:tc>
                  <a:txBody>
                    <a:bodyPr/>
                    <a:lstStyle/>
                    <a:p>
                      <a:r>
                        <a:rPr lang="de-DE" sz="1400" dirty="0" smtClean="0"/>
                        <a:t>in_hub</a:t>
                      </a:r>
                      <a:endParaRPr lang="de-DE" sz="1400" dirty="0"/>
                    </a:p>
                  </a:txBody>
                  <a:tcPr/>
                </a:tc>
                <a:tc>
                  <a:txBody>
                    <a:bodyPr/>
                    <a:lstStyle/>
                    <a:p>
                      <a:r>
                        <a:rPr lang="de-DE" sz="1400" dirty="0" smtClean="0"/>
                        <a:t>int-hub-a</a:t>
                      </a:r>
                      <a:endParaRPr lang="de-DE" sz="1400" dirty="0"/>
                    </a:p>
                  </a:txBody>
                  <a:tcPr/>
                </a:tc>
                <a:tc>
                  <a:txBody>
                    <a:bodyPr/>
                    <a:lstStyle/>
                    <a:p>
                      <a:r>
                        <a:rPr lang="de-DE" sz="1400" dirty="0" smtClean="0"/>
                        <a:t>int-hub-b</a:t>
                      </a:r>
                      <a:endParaRPr lang="de-DE" sz="1400" dirty="0"/>
                    </a:p>
                  </a:txBody>
                  <a:tcPr/>
                </a:tc>
              </a:tr>
              <a:tr h="359434">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de-DE" sz="1400" dirty="0" smtClean="0"/>
                        <a:t>in_xneg</a:t>
                      </a:r>
                    </a:p>
                  </a:txBody>
                  <a:tcPr/>
                </a:tc>
                <a:tc>
                  <a:txBody>
                    <a:bodyPr/>
                    <a:lstStyle/>
                    <a:p>
                      <a:r>
                        <a:rPr lang="de-DE" sz="1400" dirty="0" smtClean="0"/>
                        <a:t>int-xneg-a</a:t>
                      </a:r>
                      <a:endParaRPr lang="de-DE" sz="1400" dirty="0"/>
                    </a:p>
                  </a:txBody>
                  <a:tcPr/>
                </a:tc>
                <a:tc>
                  <a:txBody>
                    <a:bodyPr/>
                    <a:lstStyle/>
                    <a:p>
                      <a:r>
                        <a:rPr lang="de-DE" sz="1400" dirty="0" smtClean="0"/>
                        <a:t>int-xneg-b</a:t>
                      </a:r>
                      <a:endParaRPr lang="de-DE" sz="1400" dirty="0"/>
                    </a:p>
                  </a:txBody>
                  <a:tcPr/>
                </a:tc>
              </a:tr>
              <a:tr h="359434">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de-DE" sz="1400" dirty="0" smtClean="0"/>
                        <a:t>in_xpos</a:t>
                      </a:r>
                    </a:p>
                  </a:txBody>
                  <a:tcPr/>
                </a:tc>
                <a:tc>
                  <a:txBody>
                    <a:bodyPr/>
                    <a:lstStyle/>
                    <a:p>
                      <a:r>
                        <a:rPr lang="de-DE" sz="1400" dirty="0" smtClean="0"/>
                        <a:t>int-xpos-a</a:t>
                      </a:r>
                      <a:endParaRPr lang="de-DE" sz="1400" dirty="0"/>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de-DE" sz="1400" dirty="0" smtClean="0"/>
                        <a:t>int-xpos-b</a:t>
                      </a:r>
                    </a:p>
                  </a:txBody>
                  <a:tcPr/>
                </a:tc>
              </a:tr>
              <a:tr h="359434">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de-DE" sz="1400" dirty="0" smtClean="0"/>
                        <a:t>in_yneg</a:t>
                      </a:r>
                    </a:p>
                  </a:txBody>
                  <a:tcPr/>
                </a:tc>
                <a:tc>
                  <a:txBody>
                    <a:bodyPr/>
                    <a:lstStyle/>
                    <a:p>
                      <a:r>
                        <a:rPr lang="de-DE" sz="1400" dirty="0" smtClean="0"/>
                        <a:t>int-yneg-a</a:t>
                      </a:r>
                      <a:endParaRPr lang="de-DE" sz="1400" dirty="0"/>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de-DE" sz="1400" dirty="0" smtClean="0"/>
                        <a:t>int-yneg-b</a:t>
                      </a:r>
                    </a:p>
                  </a:txBody>
                  <a:tcPr/>
                </a:tc>
              </a:tr>
              <a:tr h="359434">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de-DE" sz="1400" dirty="0" smtClean="0"/>
                        <a:t>in_ypos</a:t>
                      </a:r>
                    </a:p>
                  </a:txBody>
                  <a:tcPr/>
                </a:tc>
                <a:tc>
                  <a:txBody>
                    <a:bodyPr/>
                    <a:lstStyle/>
                    <a:p>
                      <a:r>
                        <a:rPr lang="de-DE" sz="1400" dirty="0" smtClean="0"/>
                        <a:t>int-ypos-a</a:t>
                      </a:r>
                      <a:endParaRPr lang="de-DE" sz="1400" dirty="0"/>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de-DE" sz="1400" dirty="0" smtClean="0"/>
                        <a:t>int-ypos-b</a:t>
                      </a:r>
                    </a:p>
                  </a:txBody>
                  <a:tcPr/>
                </a:tc>
              </a:tr>
            </a:tbl>
          </a:graphicData>
        </a:graphic>
      </p:graphicFrame>
      <p:graphicFrame>
        <p:nvGraphicFramePr>
          <p:cNvPr id="21" name="Diagram 20"/>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050" name="Picture 2"/>
          <p:cNvPicPr>
            <a:picLocks noChangeAspect="1" noChangeArrowheads="1"/>
          </p:cNvPicPr>
          <p:nvPr/>
        </p:nvPicPr>
        <p:blipFill>
          <a:blip r:embed="rId7" cstate="print"/>
          <a:srcRect/>
          <a:stretch>
            <a:fillRect/>
          </a:stretch>
        </p:blipFill>
        <p:spPr bwMode="auto">
          <a:xfrm>
            <a:off x="3681956" y="2078966"/>
            <a:ext cx="5369689" cy="3700732"/>
          </a:xfrm>
          <a:prstGeom prst="rect">
            <a:avLst/>
          </a:prstGeom>
          <a:noFill/>
          <a:ln w="9525">
            <a:noFill/>
            <a:miter lim="800000"/>
            <a:headEnd/>
            <a:tailEnd/>
          </a:ln>
        </p:spPr>
      </p:pic>
    </p:spTree>
  </p:cSld>
  <p:clrMapOvr>
    <a:masterClrMapping/>
  </p:clrMapOvr>
  <p:transition spd="med"/>
  <p:timing>
    <p:tnLst>
      <p:par>
        <p:cTn id="1" dur="indefinite" restart="never" nodeType="tmRoot"/>
      </p:par>
    </p:tnLst>
  </p:timing>
</p:sld>
</file>

<file path=ppt/theme/theme1.xml><?xml version="1.0" encoding="utf-8"?>
<a:theme xmlns:a="http://schemas.openxmlformats.org/drawingml/2006/main" name="1_ANSYS-2011-powerpoint-template">
  <a:themeElements>
    <a:clrScheme name="Custom 1">
      <a:dk1>
        <a:sysClr val="windowText" lastClr="000000"/>
      </a:dk1>
      <a:lt1>
        <a:sysClr val="window" lastClr="FFFFFF"/>
      </a:lt1>
      <a:dk2>
        <a:srgbClr val="FFDD00"/>
      </a:dk2>
      <a:lt2>
        <a:srgbClr val="0079C1"/>
      </a:lt2>
      <a:accent1>
        <a:srgbClr val="000000"/>
      </a:accent1>
      <a:accent2>
        <a:srgbClr val="F2F2F2"/>
      </a:accent2>
      <a:accent3>
        <a:srgbClr val="BFBFBF"/>
      </a:accent3>
      <a:accent4>
        <a:srgbClr val="6D6E71"/>
      </a:accent4>
      <a:accent5>
        <a:srgbClr val="939598"/>
      </a:accent5>
      <a:accent6>
        <a:srgbClr val="BCBEC0"/>
      </a:accent6>
      <a:hlink>
        <a:srgbClr val="414042"/>
      </a:hlink>
      <a:folHlink>
        <a:srgbClr val="008C99"/>
      </a:folHlink>
    </a:clrScheme>
    <a:fontScheme name="Custom 2">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28575" cap="sq" algn="ctr">
          <a:solidFill>
            <a:srgbClr val="FF0000"/>
          </a:solidFill>
          <a:miter lim="800000"/>
          <a:headEnd/>
          <a:tailEnd/>
        </a:ln>
        <a:effectLst/>
      </a:spPr>
      <a:bodyPr wrap="none" rtlCol="0" anchor="ctr"/>
      <a:lstStyle>
        <a:defPPr algn="ctr">
          <a:defRPr b="1" dirty="0" smtClean="0">
            <a:solidFill>
              <a:schemeClr val="bg1"/>
            </a:solidFill>
            <a:latin typeface="Arial Narrow" pitchFamily="34" charset="0"/>
          </a:defRPr>
        </a:defPPr>
      </a:lstStyle>
    </a:spDef>
    <a:lnDef>
      <a:spPr bwMode="auto">
        <a:solidFill>
          <a:schemeClr val="accent2"/>
        </a:solidFill>
        <a:ln w="19050" cap="sq" cmpd="sng" algn="ctr">
          <a:solidFill>
            <a:schemeClr val="bg2"/>
          </a:solidFill>
          <a:prstDash val="solid"/>
          <a:round/>
          <a:headEnd type="triangle" w="med" len="med"/>
          <a:tailEnd type="triangle" w="med" len="med"/>
        </a:ln>
        <a:effectLst/>
      </a:spPr>
      <a:bodyPr/>
      <a:lstStyle/>
    </a:lnDef>
    <a:txDef>
      <a:spPr bwMode="auto">
        <a:noFill/>
        <a:ln w="12700" cap="sq" algn="ctr">
          <a:noFill/>
          <a:miter lim="800000"/>
          <a:headEnd/>
          <a:tailEnd/>
        </a:ln>
        <a:effectLst/>
      </a:spPr>
      <a:bodyPr wrap="square" rtlCol="0">
        <a:spAutoFit/>
      </a:bodyPr>
      <a:lstStyle>
        <a:defPPr>
          <a:defRPr b="1" dirty="0" smtClean="0">
            <a:latin typeface="Calibri" pitchFamily="34" charset="0"/>
            <a:cs typeface="Calibri" pitchFamily="34" charset="0"/>
          </a:defRPr>
        </a:defPPr>
      </a:lstStyle>
    </a:txDef>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157</TotalTime>
  <Words>2929</Words>
  <Application>Microsoft Office PowerPoint</Application>
  <PresentationFormat>On-screen Show (4:3)</PresentationFormat>
  <Paragraphs>546</Paragraphs>
  <Slides>35</Slides>
  <Notes>0</Notes>
  <HiddenSlides>0</HiddenSlides>
  <MMClips>0</MMClips>
  <ScaleCrop>false</ScaleCrop>
  <HeadingPairs>
    <vt:vector size="4" baseType="variant">
      <vt:variant>
        <vt:lpstr>Theme</vt:lpstr>
      </vt:variant>
      <vt:variant>
        <vt:i4>1</vt:i4>
      </vt:variant>
      <vt:variant>
        <vt:lpstr>Slide Titles</vt:lpstr>
      </vt:variant>
      <vt:variant>
        <vt:i4>35</vt:i4>
      </vt:variant>
    </vt:vector>
  </HeadingPairs>
  <TitlesOfParts>
    <vt:vector size="36" baseType="lpstr">
      <vt:lpstr>1_ANSYS-2011-powerpoint-template</vt:lpstr>
      <vt:lpstr>Workshop 06  Using Moving Reference Frames and Sliding Meshes</vt:lpstr>
      <vt:lpstr>I  Introduction</vt:lpstr>
      <vt:lpstr>Introduction</vt:lpstr>
      <vt:lpstr>Slide 4</vt:lpstr>
      <vt:lpstr>Starting Fluent in Workbench</vt:lpstr>
      <vt:lpstr>Import Mesh</vt:lpstr>
      <vt:lpstr>Display Mesh</vt:lpstr>
      <vt:lpstr>Mesh Interfaces</vt:lpstr>
      <vt:lpstr>Mesh Interfaces</vt:lpstr>
      <vt:lpstr>Setting up the Models</vt:lpstr>
      <vt:lpstr>Cell Zone Conditions (1)</vt:lpstr>
      <vt:lpstr>Cell Zone Conditions (2)</vt:lpstr>
      <vt:lpstr>Cell Zone Conditions (3)</vt:lpstr>
      <vt:lpstr>Cell Zone Conditions (4)</vt:lpstr>
      <vt:lpstr>Boundary Conditions (1)</vt:lpstr>
      <vt:lpstr>Boundary Conditions (2)</vt:lpstr>
      <vt:lpstr>Boundary Conditions (3)</vt:lpstr>
      <vt:lpstr>Solution Methods</vt:lpstr>
      <vt:lpstr>Write Case and Data File</vt:lpstr>
      <vt:lpstr>Post-Processing</vt:lpstr>
      <vt:lpstr>Post-Processing [2]</vt:lpstr>
      <vt:lpstr>Slide 22</vt:lpstr>
      <vt:lpstr>Sliding Meshes - Introduction</vt:lpstr>
      <vt:lpstr>Preparing Workbench</vt:lpstr>
      <vt:lpstr>Model Setup – General Comments</vt:lpstr>
      <vt:lpstr>Solver Setup</vt:lpstr>
      <vt:lpstr>Setting up Cell Zones</vt:lpstr>
      <vt:lpstr>Setting up an Animation</vt:lpstr>
      <vt:lpstr>Setting up an Animation [2]</vt:lpstr>
      <vt:lpstr>Write Case and Data File</vt:lpstr>
      <vt:lpstr>Residual Plots in Transient Simulations</vt:lpstr>
      <vt:lpstr>Reviewing the Solution</vt:lpstr>
      <vt:lpstr>Comparing the Results</vt:lpstr>
      <vt:lpstr>Optional Extras</vt:lpstr>
      <vt:lpstr>Summary</vt:lpstr>
    </vt:vector>
  </TitlesOfParts>
  <Company>ANSYS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Slide Title</dc:title>
  <dc:creator>pcdimier</dc:creator>
  <cp:lastModifiedBy>brbell</cp:lastModifiedBy>
  <cp:revision>743</cp:revision>
  <dcterms:created xsi:type="dcterms:W3CDTF">2003-01-22T19:16:29Z</dcterms:created>
  <dcterms:modified xsi:type="dcterms:W3CDTF">2012-11-12T16:04:57Z</dcterms:modified>
</cp:coreProperties>
</file>