
<file path=[Content_Types].xml><?xml version="1.0" encoding="utf-8"?>
<Types xmlns="http://schemas.openxmlformats.org/package/2006/content-types">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Default Extension="tiff" ContentType="image/tiff"/>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37"/>
  </p:notesMasterIdLst>
  <p:handoutMasterIdLst>
    <p:handoutMasterId r:id="rId38"/>
  </p:handoutMasterIdLst>
  <p:sldIdLst>
    <p:sldId id="606" r:id="rId2"/>
    <p:sldId id="638" r:id="rId3"/>
    <p:sldId id="640" r:id="rId4"/>
    <p:sldId id="641" r:id="rId5"/>
    <p:sldId id="642" r:id="rId6"/>
    <p:sldId id="643" r:id="rId7"/>
    <p:sldId id="674" r:id="rId8"/>
    <p:sldId id="644" r:id="rId9"/>
    <p:sldId id="673" r:id="rId10"/>
    <p:sldId id="645" r:id="rId11"/>
    <p:sldId id="646" r:id="rId12"/>
    <p:sldId id="647" r:id="rId13"/>
    <p:sldId id="648" r:id="rId14"/>
    <p:sldId id="649" r:id="rId15"/>
    <p:sldId id="650" r:id="rId16"/>
    <p:sldId id="651" r:id="rId17"/>
    <p:sldId id="652" r:id="rId18"/>
    <p:sldId id="653" r:id="rId19"/>
    <p:sldId id="655" r:id="rId20"/>
    <p:sldId id="656" r:id="rId21"/>
    <p:sldId id="657" r:id="rId22"/>
    <p:sldId id="659" r:id="rId23"/>
    <p:sldId id="660" r:id="rId24"/>
    <p:sldId id="661" r:id="rId25"/>
    <p:sldId id="662" r:id="rId26"/>
    <p:sldId id="663" r:id="rId27"/>
    <p:sldId id="665" r:id="rId28"/>
    <p:sldId id="666" r:id="rId29"/>
    <p:sldId id="667" r:id="rId30"/>
    <p:sldId id="668" r:id="rId31"/>
    <p:sldId id="675" r:id="rId32"/>
    <p:sldId id="669" r:id="rId33"/>
    <p:sldId id="670" r:id="rId34"/>
    <p:sldId id="672" r:id="rId35"/>
    <p:sldId id="671" r:id="rId36"/>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FFFF66"/>
    <a:srgbClr val="7CBCE3"/>
    <a:srgbClr val="77A9D9"/>
    <a:srgbClr val="7CB0DC"/>
    <a:srgbClr val="E9E1D4"/>
    <a:srgbClr val="006666"/>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2" autoAdjust="0"/>
    <p:restoredTop sz="96543" autoAdjust="0"/>
  </p:normalViewPr>
  <p:slideViewPr>
    <p:cSldViewPr snapToGrid="0">
      <p:cViewPr varScale="1">
        <p:scale>
          <a:sx n="88" d="100"/>
          <a:sy n="88" d="100"/>
        </p:scale>
        <p:origin x="-1248" y="-72"/>
      </p:cViewPr>
      <p:guideLst>
        <p:guide orient="horz" pos="4209"/>
        <p:guide pos="54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8"/>
    </p:cViewPr>
  </p:sorterViewPr>
  <p:notesViewPr>
    <p:cSldViewPr snapToGrid="0">
      <p:cViewPr varScale="1">
        <p:scale>
          <a:sx n="81" d="100"/>
          <a:sy n="81" d="100"/>
        </p:scale>
        <p:origin x="-316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rgbClr val="FFFF00"/>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663D8931-8CBA-4CA1-A430-E38295B57777}"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BA59F979-9C6C-4A20-8FBD-6BC21317586E}" type="presOf" srcId="{A3A3C5FD-5C3B-4918-940C-5BB7C1EF7F53}" destId="{9976DDF7-D013-49F5-B789-49D934EDF71E}" srcOrd="0" destOrd="0" presId="urn:microsoft.com/office/officeart/2005/8/layout/chevron1"/>
    <dgm:cxn modelId="{9F6497E6-5ED5-4AE2-94BF-FB746153862C}"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C00DB8A3-D115-43B3-A1E0-C44720CCB56C}" type="presOf" srcId="{F6E9037D-40FC-48C8-963B-46E4CED5E8B9}" destId="{3D2C36CF-3FF3-411E-A7DE-7F310ACDAD96}"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0F904972-EF77-49A4-BD2B-953F53B63AC1}" type="presOf" srcId="{70C007BB-C19E-48C2-871F-E8BBB9C2A0D0}" destId="{76027689-6728-4D3E-A9AD-E090290397D4}" srcOrd="0" destOrd="0" presId="urn:microsoft.com/office/officeart/2005/8/layout/chevron1"/>
    <dgm:cxn modelId="{4F224F98-9A13-4AFE-ABCC-89F405D37E9E}" type="presOf" srcId="{B01D76A4-BE90-48FA-BEA6-CCA1265FB65A}" destId="{3CC09D2F-4CAA-486C-A984-D3893371F2D3}"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9832AB75-A792-4F5D-9C72-208EC4CA021C}" type="presOf" srcId="{19C21121-7F7C-46CB-BB3A-5334F6B6F334}" destId="{952F8E7C-5C83-45DB-976F-F975F667E1D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42B9217-A237-409A-8176-6C13B1D6D9D0}" type="presParOf" srcId="{54E7CE06-D4FF-44DC-BA80-A72DDE3BAB5B}" destId="{3CC09D2F-4CAA-486C-A984-D3893371F2D3}" srcOrd="0" destOrd="0" presId="urn:microsoft.com/office/officeart/2005/8/layout/chevron1"/>
    <dgm:cxn modelId="{F0873965-2F59-4075-87E2-501E05FE6D9A}" type="presParOf" srcId="{54E7CE06-D4FF-44DC-BA80-A72DDE3BAB5B}" destId="{21CA405F-D4DB-4D5A-8179-1A10729E8023}" srcOrd="1" destOrd="0" presId="urn:microsoft.com/office/officeart/2005/8/layout/chevron1"/>
    <dgm:cxn modelId="{98D8BDEE-4A14-4A4F-87D4-E9F84DE00DCC}" type="presParOf" srcId="{54E7CE06-D4FF-44DC-BA80-A72DDE3BAB5B}" destId="{DD63D3A0-3674-4372-9D3F-662D85DDF1E5}" srcOrd="2" destOrd="0" presId="urn:microsoft.com/office/officeart/2005/8/layout/chevron1"/>
    <dgm:cxn modelId="{580C4D30-A778-4205-8E62-CC3674561729}" type="presParOf" srcId="{54E7CE06-D4FF-44DC-BA80-A72DDE3BAB5B}" destId="{D8AC116B-D607-488C-8806-D04AD1D9988B}" srcOrd="3" destOrd="0" presId="urn:microsoft.com/office/officeart/2005/8/layout/chevron1"/>
    <dgm:cxn modelId="{28E0A069-D645-4CB4-BF51-CEDFC4C9C60F}" type="presParOf" srcId="{54E7CE06-D4FF-44DC-BA80-A72DDE3BAB5B}" destId="{952F8E7C-5C83-45DB-976F-F975F667E1D1}" srcOrd="4" destOrd="0" presId="urn:microsoft.com/office/officeart/2005/8/layout/chevron1"/>
    <dgm:cxn modelId="{72B4317C-1E80-4269-9881-15010F2D28F7}" type="presParOf" srcId="{54E7CE06-D4FF-44DC-BA80-A72DDE3BAB5B}" destId="{30014A0E-3DEB-42F9-AEB8-E272ED09E186}" srcOrd="5" destOrd="0" presId="urn:microsoft.com/office/officeart/2005/8/layout/chevron1"/>
    <dgm:cxn modelId="{D8FC1384-DCAE-476E-AA26-7D6C82F2B91D}" type="presParOf" srcId="{54E7CE06-D4FF-44DC-BA80-A72DDE3BAB5B}" destId="{9976DDF7-D013-49F5-B789-49D934EDF71E}" srcOrd="6" destOrd="0" presId="urn:microsoft.com/office/officeart/2005/8/layout/chevron1"/>
    <dgm:cxn modelId="{2DDAE8C0-C3EA-4CB9-90B6-3E3582011C18}" type="presParOf" srcId="{54E7CE06-D4FF-44DC-BA80-A72DDE3BAB5B}" destId="{E83193F2-1805-469B-AC4D-BAD52750E6F6}" srcOrd="7" destOrd="0" presId="urn:microsoft.com/office/officeart/2005/8/layout/chevron1"/>
    <dgm:cxn modelId="{A68EA10F-3859-45E9-B759-35AE22FAEB56}" type="presParOf" srcId="{54E7CE06-D4FF-44DC-BA80-A72DDE3BAB5B}" destId="{76027689-6728-4D3E-A9AD-E090290397D4}" srcOrd="8" destOrd="0" presId="urn:microsoft.com/office/officeart/2005/8/layout/chevron1"/>
    <dgm:cxn modelId="{B0750E06-AC83-43AA-AD0E-6CC73B856D27}" type="presParOf" srcId="{54E7CE06-D4FF-44DC-BA80-A72DDE3BAB5B}" destId="{85524185-C41C-4AD3-A4B1-53764635B2F1}" srcOrd="9" destOrd="0" presId="urn:microsoft.com/office/officeart/2005/8/layout/chevron1"/>
    <dgm:cxn modelId="{5C1BC623-BBAA-4454-89DB-9F9491A7EE6D}"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6F61DEA6-0801-415C-BC5D-F37951E0DBF2}" type="presOf" srcId="{A3A3C5FD-5C3B-4918-940C-5BB7C1EF7F53}" destId="{9976DDF7-D013-49F5-B789-49D934EDF71E}" srcOrd="0" destOrd="0" presId="urn:microsoft.com/office/officeart/2005/8/layout/chevron1"/>
    <dgm:cxn modelId="{5D13046B-E8C3-4C25-97D0-5751FDB9681D}"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C1F1FC45-5D21-499A-B914-1F4B1989E7C0}" type="presOf" srcId="{70C007BB-C19E-48C2-871F-E8BBB9C2A0D0}" destId="{76027689-6728-4D3E-A9AD-E090290397D4}" srcOrd="0" destOrd="0" presId="urn:microsoft.com/office/officeart/2005/8/layout/chevron1"/>
    <dgm:cxn modelId="{BC8B1B0D-BB26-4892-97F9-EA58B18144B1}"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944281B7-B337-4591-912C-B1169124D7A2}" type="presOf" srcId="{19C21121-7F7C-46CB-BB3A-5334F6B6F334}" destId="{952F8E7C-5C83-45DB-976F-F975F667E1D1}"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F990DED9-EF91-40D0-BAFD-4811E3ADE314}" type="presOf" srcId="{B01D76A4-BE90-48FA-BEA6-CCA1265FB65A}" destId="{3CC09D2F-4CAA-486C-A984-D3893371F2D3}" srcOrd="0" destOrd="0" presId="urn:microsoft.com/office/officeart/2005/8/layout/chevron1"/>
    <dgm:cxn modelId="{998C9A32-53EB-40D3-9A35-4FEDF2C11292}"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7EE9B835-0F11-48B2-A9B1-395CA443FDA0}" type="presParOf" srcId="{54E7CE06-D4FF-44DC-BA80-A72DDE3BAB5B}" destId="{3CC09D2F-4CAA-486C-A984-D3893371F2D3}" srcOrd="0" destOrd="0" presId="urn:microsoft.com/office/officeart/2005/8/layout/chevron1"/>
    <dgm:cxn modelId="{37100B91-0DA8-4417-A91C-47F08167CEA7}" type="presParOf" srcId="{54E7CE06-D4FF-44DC-BA80-A72DDE3BAB5B}" destId="{21CA405F-D4DB-4D5A-8179-1A10729E8023}" srcOrd="1" destOrd="0" presId="urn:microsoft.com/office/officeart/2005/8/layout/chevron1"/>
    <dgm:cxn modelId="{940E33E9-A294-4DDD-8847-C03767F2091E}" type="presParOf" srcId="{54E7CE06-D4FF-44DC-BA80-A72DDE3BAB5B}" destId="{DD63D3A0-3674-4372-9D3F-662D85DDF1E5}" srcOrd="2" destOrd="0" presId="urn:microsoft.com/office/officeart/2005/8/layout/chevron1"/>
    <dgm:cxn modelId="{1827D395-9332-469E-9882-A1A3E1E1CB16}" type="presParOf" srcId="{54E7CE06-D4FF-44DC-BA80-A72DDE3BAB5B}" destId="{D8AC116B-D607-488C-8806-D04AD1D9988B}" srcOrd="3" destOrd="0" presId="urn:microsoft.com/office/officeart/2005/8/layout/chevron1"/>
    <dgm:cxn modelId="{BB0F6D63-5F0F-4733-9C4C-37B67F487FE3}" type="presParOf" srcId="{54E7CE06-D4FF-44DC-BA80-A72DDE3BAB5B}" destId="{952F8E7C-5C83-45DB-976F-F975F667E1D1}" srcOrd="4" destOrd="0" presId="urn:microsoft.com/office/officeart/2005/8/layout/chevron1"/>
    <dgm:cxn modelId="{B4C65A41-4825-4718-95D9-00BD22E64B8E}" type="presParOf" srcId="{54E7CE06-D4FF-44DC-BA80-A72DDE3BAB5B}" destId="{30014A0E-3DEB-42F9-AEB8-E272ED09E186}" srcOrd="5" destOrd="0" presId="urn:microsoft.com/office/officeart/2005/8/layout/chevron1"/>
    <dgm:cxn modelId="{755EA89A-FBDB-4C72-8693-98753AF2F855}" type="presParOf" srcId="{54E7CE06-D4FF-44DC-BA80-A72DDE3BAB5B}" destId="{9976DDF7-D013-49F5-B789-49D934EDF71E}" srcOrd="6" destOrd="0" presId="urn:microsoft.com/office/officeart/2005/8/layout/chevron1"/>
    <dgm:cxn modelId="{B40E4F8E-7C28-46B0-ABE9-8CACEDBDCE00}" type="presParOf" srcId="{54E7CE06-D4FF-44DC-BA80-A72DDE3BAB5B}" destId="{E83193F2-1805-469B-AC4D-BAD52750E6F6}" srcOrd="7" destOrd="0" presId="urn:microsoft.com/office/officeart/2005/8/layout/chevron1"/>
    <dgm:cxn modelId="{90FF8CA3-1CA7-40B9-BCA5-2671BF223B64}" type="presParOf" srcId="{54E7CE06-D4FF-44DC-BA80-A72DDE3BAB5B}" destId="{76027689-6728-4D3E-A9AD-E090290397D4}" srcOrd="8" destOrd="0" presId="urn:microsoft.com/office/officeart/2005/8/layout/chevron1"/>
    <dgm:cxn modelId="{30E388CF-5895-4CB4-8BD5-44937331CDAF}" type="presParOf" srcId="{54E7CE06-D4FF-44DC-BA80-A72DDE3BAB5B}" destId="{85524185-C41C-4AD3-A4B1-53764635B2F1}" srcOrd="9" destOrd="0" presId="urn:microsoft.com/office/officeart/2005/8/layout/chevron1"/>
    <dgm:cxn modelId="{D1950D80-8FF5-4D5C-9F4D-B7CEFF5F1B8F}"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F6F6AF35-63C5-455D-8132-0C0B3224EDCE}" type="presOf" srcId="{B01D76A4-BE90-48FA-BEA6-CCA1265FB65A}" destId="{3CC09D2F-4CAA-486C-A984-D3893371F2D3}"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1B7451F9-159B-41B0-9548-4098D91DEC2A}" type="presOf" srcId="{A3A3C5FD-5C3B-4918-940C-5BB7C1EF7F53}" destId="{9976DDF7-D013-49F5-B789-49D934EDF71E}" srcOrd="0" destOrd="0" presId="urn:microsoft.com/office/officeart/2005/8/layout/chevron1"/>
    <dgm:cxn modelId="{2F2208FD-6F16-46E3-9890-E0F4F23E12D4}" type="presOf" srcId="{70C007BB-C19E-48C2-871F-E8BBB9C2A0D0}" destId="{76027689-6728-4D3E-A9AD-E090290397D4}"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0FAFF454-B56A-4205-8677-B55135153A29}"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7557845-9684-477D-9096-DB206F8696C0}" type="presOf" srcId="{19C21121-7F7C-46CB-BB3A-5334F6B6F334}" destId="{952F8E7C-5C83-45DB-976F-F975F667E1D1}" srcOrd="0" destOrd="0" presId="urn:microsoft.com/office/officeart/2005/8/layout/chevron1"/>
    <dgm:cxn modelId="{6FF2DC1A-6DA2-4E27-BC6C-AA9AC50040AD}" type="presOf" srcId="{F6E9037D-40FC-48C8-963B-46E4CED5E8B9}" destId="{3D2C36CF-3FF3-411E-A7DE-7F310ACDAD96}" srcOrd="0" destOrd="0" presId="urn:microsoft.com/office/officeart/2005/8/layout/chevron1"/>
    <dgm:cxn modelId="{8B0FDC49-21C8-4E10-9B10-DD9FDA2620BF}" type="presOf" srcId="{388B23E1-4AFE-4322-8C88-3120A1EBE57A}" destId="{DD63D3A0-3674-4372-9D3F-662D85DDF1E5}" srcOrd="0" destOrd="0" presId="urn:microsoft.com/office/officeart/2005/8/layout/chevron1"/>
    <dgm:cxn modelId="{83C7C15F-BDAE-44B8-9961-DEF74CB7A0C7}" type="presParOf" srcId="{54E7CE06-D4FF-44DC-BA80-A72DDE3BAB5B}" destId="{3CC09D2F-4CAA-486C-A984-D3893371F2D3}" srcOrd="0" destOrd="0" presId="urn:microsoft.com/office/officeart/2005/8/layout/chevron1"/>
    <dgm:cxn modelId="{4B7D59C1-CC39-497C-AAF2-3E9E85FD847E}" type="presParOf" srcId="{54E7CE06-D4FF-44DC-BA80-A72DDE3BAB5B}" destId="{21CA405F-D4DB-4D5A-8179-1A10729E8023}" srcOrd="1" destOrd="0" presId="urn:microsoft.com/office/officeart/2005/8/layout/chevron1"/>
    <dgm:cxn modelId="{7A16AA1A-5666-451D-BCDE-A7BCF30998B1}" type="presParOf" srcId="{54E7CE06-D4FF-44DC-BA80-A72DDE3BAB5B}" destId="{DD63D3A0-3674-4372-9D3F-662D85DDF1E5}" srcOrd="2" destOrd="0" presId="urn:microsoft.com/office/officeart/2005/8/layout/chevron1"/>
    <dgm:cxn modelId="{BABA196F-C828-40EA-910C-B8718453F4E9}" type="presParOf" srcId="{54E7CE06-D4FF-44DC-BA80-A72DDE3BAB5B}" destId="{D8AC116B-D607-488C-8806-D04AD1D9988B}" srcOrd="3" destOrd="0" presId="urn:microsoft.com/office/officeart/2005/8/layout/chevron1"/>
    <dgm:cxn modelId="{70DD00D4-4309-432B-9714-DFDEAF06CAF9}" type="presParOf" srcId="{54E7CE06-D4FF-44DC-BA80-A72DDE3BAB5B}" destId="{952F8E7C-5C83-45DB-976F-F975F667E1D1}" srcOrd="4" destOrd="0" presId="urn:microsoft.com/office/officeart/2005/8/layout/chevron1"/>
    <dgm:cxn modelId="{80D6B8C4-A170-4DD5-AED5-60289D3F74D5}" type="presParOf" srcId="{54E7CE06-D4FF-44DC-BA80-A72DDE3BAB5B}" destId="{30014A0E-3DEB-42F9-AEB8-E272ED09E186}" srcOrd="5" destOrd="0" presId="urn:microsoft.com/office/officeart/2005/8/layout/chevron1"/>
    <dgm:cxn modelId="{BCB04DB3-05A7-415D-B913-D9315C16DFDA}" type="presParOf" srcId="{54E7CE06-D4FF-44DC-BA80-A72DDE3BAB5B}" destId="{9976DDF7-D013-49F5-B789-49D934EDF71E}" srcOrd="6" destOrd="0" presId="urn:microsoft.com/office/officeart/2005/8/layout/chevron1"/>
    <dgm:cxn modelId="{D4179D48-A7C8-49DA-9EE1-1D52256B7A75}" type="presParOf" srcId="{54E7CE06-D4FF-44DC-BA80-A72DDE3BAB5B}" destId="{E83193F2-1805-469B-AC4D-BAD52750E6F6}" srcOrd="7" destOrd="0" presId="urn:microsoft.com/office/officeart/2005/8/layout/chevron1"/>
    <dgm:cxn modelId="{66C7FCC2-A42D-4653-B382-EDA443850A91}" type="presParOf" srcId="{54E7CE06-D4FF-44DC-BA80-A72DDE3BAB5B}" destId="{76027689-6728-4D3E-A9AD-E090290397D4}" srcOrd="8" destOrd="0" presId="urn:microsoft.com/office/officeart/2005/8/layout/chevron1"/>
    <dgm:cxn modelId="{A546E271-6F70-4357-BF08-72413BAE49CC}" type="presParOf" srcId="{54E7CE06-D4FF-44DC-BA80-A72DDE3BAB5B}" destId="{85524185-C41C-4AD3-A4B1-53764635B2F1}" srcOrd="9" destOrd="0" presId="urn:microsoft.com/office/officeart/2005/8/layout/chevron1"/>
    <dgm:cxn modelId="{3382C250-FC47-466B-9F91-AE66DDDC40D0}"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E9C6981E-CDCD-49C1-94FA-7E08160C506F}"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72AD739B-FEFC-4ADE-85CF-CEAEBB5C8BDF}"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FE18FB04-0CAA-468B-9E29-F4EFF2D2BEB0}" type="presOf" srcId="{A9841C65-EC15-46CF-9BC7-F0C405260D6B}" destId="{54E7CE06-D4FF-44DC-BA80-A72DDE3BAB5B}"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C79681B0-9254-45D9-9F9B-5B65B6499A5D}" type="presOf" srcId="{B01D76A4-BE90-48FA-BEA6-CCA1265FB65A}" destId="{3CC09D2F-4CAA-486C-A984-D3893371F2D3}" srcOrd="0" destOrd="0" presId="urn:microsoft.com/office/officeart/2005/8/layout/chevron1"/>
    <dgm:cxn modelId="{0AD26E3A-C770-44E2-A200-9465C00BD9B3}"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BE34F04A-1A18-4969-AF44-9ED8DE83391B}" type="presOf" srcId="{19C21121-7F7C-46CB-BB3A-5334F6B6F334}" destId="{952F8E7C-5C83-45DB-976F-F975F667E1D1}" srcOrd="0" destOrd="0" presId="urn:microsoft.com/office/officeart/2005/8/layout/chevron1"/>
    <dgm:cxn modelId="{7BC9C6A2-4C8D-4CC9-A33A-A38656A88C28}" type="presOf" srcId="{F6E9037D-40FC-48C8-963B-46E4CED5E8B9}" destId="{3D2C36CF-3FF3-411E-A7DE-7F310ACDAD96}" srcOrd="0" destOrd="0" presId="urn:microsoft.com/office/officeart/2005/8/layout/chevron1"/>
    <dgm:cxn modelId="{B1CFDD58-5FD3-4947-8437-B8B25B0797ED}" type="presParOf" srcId="{54E7CE06-D4FF-44DC-BA80-A72DDE3BAB5B}" destId="{3CC09D2F-4CAA-486C-A984-D3893371F2D3}" srcOrd="0" destOrd="0" presId="urn:microsoft.com/office/officeart/2005/8/layout/chevron1"/>
    <dgm:cxn modelId="{1FAA2CFF-10A4-4A33-8A40-460B6A1D04B2}" type="presParOf" srcId="{54E7CE06-D4FF-44DC-BA80-A72DDE3BAB5B}" destId="{21CA405F-D4DB-4D5A-8179-1A10729E8023}" srcOrd="1" destOrd="0" presId="urn:microsoft.com/office/officeart/2005/8/layout/chevron1"/>
    <dgm:cxn modelId="{952768F4-9390-45FC-B931-0B7786613DED}" type="presParOf" srcId="{54E7CE06-D4FF-44DC-BA80-A72DDE3BAB5B}" destId="{DD63D3A0-3674-4372-9D3F-662D85DDF1E5}" srcOrd="2" destOrd="0" presId="urn:microsoft.com/office/officeart/2005/8/layout/chevron1"/>
    <dgm:cxn modelId="{3B391458-8AA0-4B71-8B15-446187BD5A8C}" type="presParOf" srcId="{54E7CE06-D4FF-44DC-BA80-A72DDE3BAB5B}" destId="{D8AC116B-D607-488C-8806-D04AD1D9988B}" srcOrd="3" destOrd="0" presId="urn:microsoft.com/office/officeart/2005/8/layout/chevron1"/>
    <dgm:cxn modelId="{53D1CF3D-F4F0-4DF3-9A65-265B7080450F}" type="presParOf" srcId="{54E7CE06-D4FF-44DC-BA80-A72DDE3BAB5B}" destId="{952F8E7C-5C83-45DB-976F-F975F667E1D1}" srcOrd="4" destOrd="0" presId="urn:microsoft.com/office/officeart/2005/8/layout/chevron1"/>
    <dgm:cxn modelId="{F793E7C3-EA7B-4BA1-90AF-0FDE6BA35A69}" type="presParOf" srcId="{54E7CE06-D4FF-44DC-BA80-A72DDE3BAB5B}" destId="{30014A0E-3DEB-42F9-AEB8-E272ED09E186}" srcOrd="5" destOrd="0" presId="urn:microsoft.com/office/officeart/2005/8/layout/chevron1"/>
    <dgm:cxn modelId="{1C3EDDE8-6C23-4A6B-8A07-6C5E38F8B73F}" type="presParOf" srcId="{54E7CE06-D4FF-44DC-BA80-A72DDE3BAB5B}" destId="{9976DDF7-D013-49F5-B789-49D934EDF71E}" srcOrd="6" destOrd="0" presId="urn:microsoft.com/office/officeart/2005/8/layout/chevron1"/>
    <dgm:cxn modelId="{9FB57B94-2017-432E-9766-14ED7DB2FD1F}" type="presParOf" srcId="{54E7CE06-D4FF-44DC-BA80-A72DDE3BAB5B}" destId="{E83193F2-1805-469B-AC4D-BAD52750E6F6}" srcOrd="7" destOrd="0" presId="urn:microsoft.com/office/officeart/2005/8/layout/chevron1"/>
    <dgm:cxn modelId="{DA6F577F-5507-4B90-997A-0D2488765C4F}" type="presParOf" srcId="{54E7CE06-D4FF-44DC-BA80-A72DDE3BAB5B}" destId="{76027689-6728-4D3E-A9AD-E090290397D4}" srcOrd="8" destOrd="0" presId="urn:microsoft.com/office/officeart/2005/8/layout/chevron1"/>
    <dgm:cxn modelId="{7449F59C-9F81-42A7-9519-07E000D95B4A}" type="presParOf" srcId="{54E7CE06-D4FF-44DC-BA80-A72DDE3BAB5B}" destId="{85524185-C41C-4AD3-A4B1-53764635B2F1}" srcOrd="9" destOrd="0" presId="urn:microsoft.com/office/officeart/2005/8/layout/chevron1"/>
    <dgm:cxn modelId="{5BEED233-09C6-44A7-B2F7-558B48CAC900}"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80D96EAE-CF08-40E8-926C-C107F5F9B1A4}" type="presOf" srcId="{F6E9037D-40FC-48C8-963B-46E4CED5E8B9}" destId="{3D2C36CF-3FF3-411E-A7DE-7F310ACDAD96}"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AA6DFFF9-F0F4-4922-9D3B-4AA14667C2A0}"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CCA15F9B-CE76-4EED-8013-2E809DA44FA3}" type="presOf" srcId="{A9841C65-EC15-46CF-9BC7-F0C405260D6B}" destId="{54E7CE06-D4FF-44DC-BA80-A72DDE3BAB5B}" srcOrd="0" destOrd="0" presId="urn:microsoft.com/office/officeart/2005/8/layout/chevron1"/>
    <dgm:cxn modelId="{A9230D2C-79C0-43BF-95B0-BEACC0CB934E}" type="presOf" srcId="{B01D76A4-BE90-48FA-BEA6-CCA1265FB65A}" destId="{3CC09D2F-4CAA-486C-A984-D3893371F2D3}" srcOrd="0" destOrd="0" presId="urn:microsoft.com/office/officeart/2005/8/layout/chevron1"/>
    <dgm:cxn modelId="{1BAD7250-2F9C-4D1E-9834-CCA61B665BCF}"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5872AA6C-18E2-417D-888C-E8130C7E1614}" type="presOf" srcId="{19C21121-7F7C-46CB-BB3A-5334F6B6F334}" destId="{952F8E7C-5C83-45DB-976F-F975F667E1D1}" srcOrd="0" destOrd="0" presId="urn:microsoft.com/office/officeart/2005/8/layout/chevron1"/>
    <dgm:cxn modelId="{D53996B5-9593-4CC1-8E23-171ADFF09807}" type="presOf" srcId="{388B23E1-4AFE-4322-8C88-3120A1EBE57A}" destId="{DD63D3A0-3674-4372-9D3F-662D85DDF1E5}" srcOrd="0" destOrd="0" presId="urn:microsoft.com/office/officeart/2005/8/layout/chevron1"/>
    <dgm:cxn modelId="{FD7AC346-67D2-4798-9746-7F88A89D019F}" type="presParOf" srcId="{54E7CE06-D4FF-44DC-BA80-A72DDE3BAB5B}" destId="{3CC09D2F-4CAA-486C-A984-D3893371F2D3}" srcOrd="0" destOrd="0" presId="urn:microsoft.com/office/officeart/2005/8/layout/chevron1"/>
    <dgm:cxn modelId="{641BF727-1F4B-4E03-A8C8-E7C2BD1B200C}" type="presParOf" srcId="{54E7CE06-D4FF-44DC-BA80-A72DDE3BAB5B}" destId="{21CA405F-D4DB-4D5A-8179-1A10729E8023}" srcOrd="1" destOrd="0" presId="urn:microsoft.com/office/officeart/2005/8/layout/chevron1"/>
    <dgm:cxn modelId="{8F8C050E-06EA-460D-AF85-636ACAB92275}" type="presParOf" srcId="{54E7CE06-D4FF-44DC-BA80-A72DDE3BAB5B}" destId="{DD63D3A0-3674-4372-9D3F-662D85DDF1E5}" srcOrd="2" destOrd="0" presId="urn:microsoft.com/office/officeart/2005/8/layout/chevron1"/>
    <dgm:cxn modelId="{5A60223B-77B8-455C-9FE6-334FFC7B745F}" type="presParOf" srcId="{54E7CE06-D4FF-44DC-BA80-A72DDE3BAB5B}" destId="{D8AC116B-D607-488C-8806-D04AD1D9988B}" srcOrd="3" destOrd="0" presId="urn:microsoft.com/office/officeart/2005/8/layout/chevron1"/>
    <dgm:cxn modelId="{A31F1B9C-D67B-46AF-BEEE-D32A65EDBAA8}" type="presParOf" srcId="{54E7CE06-D4FF-44DC-BA80-A72DDE3BAB5B}" destId="{952F8E7C-5C83-45DB-976F-F975F667E1D1}" srcOrd="4" destOrd="0" presId="urn:microsoft.com/office/officeart/2005/8/layout/chevron1"/>
    <dgm:cxn modelId="{80209EE5-3534-4C91-B375-ED214463559C}" type="presParOf" srcId="{54E7CE06-D4FF-44DC-BA80-A72DDE3BAB5B}" destId="{30014A0E-3DEB-42F9-AEB8-E272ED09E186}" srcOrd="5" destOrd="0" presId="urn:microsoft.com/office/officeart/2005/8/layout/chevron1"/>
    <dgm:cxn modelId="{0E8EDCF0-0919-4D80-8AB2-B2400FCD2FFD}" type="presParOf" srcId="{54E7CE06-D4FF-44DC-BA80-A72DDE3BAB5B}" destId="{9976DDF7-D013-49F5-B789-49D934EDF71E}" srcOrd="6" destOrd="0" presId="urn:microsoft.com/office/officeart/2005/8/layout/chevron1"/>
    <dgm:cxn modelId="{B1BF2220-1562-425E-85E6-3082795E291D}" type="presParOf" srcId="{54E7CE06-D4FF-44DC-BA80-A72DDE3BAB5B}" destId="{E83193F2-1805-469B-AC4D-BAD52750E6F6}" srcOrd="7" destOrd="0" presId="urn:microsoft.com/office/officeart/2005/8/layout/chevron1"/>
    <dgm:cxn modelId="{13F55EA5-B979-4843-A6AE-44494387DBBB}" type="presParOf" srcId="{54E7CE06-D4FF-44DC-BA80-A72DDE3BAB5B}" destId="{76027689-6728-4D3E-A9AD-E090290397D4}" srcOrd="8" destOrd="0" presId="urn:microsoft.com/office/officeart/2005/8/layout/chevron1"/>
    <dgm:cxn modelId="{3E587690-0FD2-423A-9146-FE524B7BEA71}" type="presParOf" srcId="{54E7CE06-D4FF-44DC-BA80-A72DDE3BAB5B}" destId="{85524185-C41C-4AD3-A4B1-53764635B2F1}" srcOrd="9" destOrd="0" presId="urn:microsoft.com/office/officeart/2005/8/layout/chevron1"/>
    <dgm:cxn modelId="{33D47E65-52D3-4E56-9903-17F9EB9B79F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4380A1DA-16B5-4F67-B45C-43026385ED98}" type="presOf" srcId="{F6E9037D-40FC-48C8-963B-46E4CED5E8B9}" destId="{3D2C36CF-3FF3-411E-A7DE-7F310ACDAD96}" srcOrd="0" destOrd="0" presId="urn:microsoft.com/office/officeart/2005/8/layout/chevron1"/>
    <dgm:cxn modelId="{1A46B766-DF90-403D-B57E-6CD7844F583B}"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F7F98F9-B6D5-49BF-BEBA-E6C4B4729C58}" type="presOf" srcId="{A3A3C5FD-5C3B-4918-940C-5BB7C1EF7F53}" destId="{9976DDF7-D013-49F5-B789-49D934EDF71E}" srcOrd="0" destOrd="0" presId="urn:microsoft.com/office/officeart/2005/8/layout/chevron1"/>
    <dgm:cxn modelId="{A1BFAF59-2FF2-43A0-986F-9A0457622571}" type="presOf" srcId="{19C21121-7F7C-46CB-BB3A-5334F6B6F334}" destId="{952F8E7C-5C83-45DB-976F-F975F667E1D1}"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97B8DD3B-69A1-4AC1-B9CF-9362ABEAEC93}" type="presOf" srcId="{70C007BB-C19E-48C2-871F-E8BBB9C2A0D0}" destId="{76027689-6728-4D3E-A9AD-E090290397D4}" srcOrd="0" destOrd="0" presId="urn:microsoft.com/office/officeart/2005/8/layout/chevron1"/>
    <dgm:cxn modelId="{41A8DD9D-00C7-4292-8A50-C6CBBC17C778}"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EB5DC31B-27B2-4373-85C4-42194AE1A6EE}" type="presOf" srcId="{B01D76A4-BE90-48FA-BEA6-CCA1265FB65A}" destId="{3CC09D2F-4CAA-486C-A984-D3893371F2D3}" srcOrd="0" destOrd="0" presId="urn:microsoft.com/office/officeart/2005/8/layout/chevron1"/>
    <dgm:cxn modelId="{679AD0C1-F46E-4521-BCA3-920F8CFA4CD6}" type="presParOf" srcId="{54E7CE06-D4FF-44DC-BA80-A72DDE3BAB5B}" destId="{3CC09D2F-4CAA-486C-A984-D3893371F2D3}" srcOrd="0" destOrd="0" presId="urn:microsoft.com/office/officeart/2005/8/layout/chevron1"/>
    <dgm:cxn modelId="{BA14C851-E591-43E6-A454-C322925C058A}" type="presParOf" srcId="{54E7CE06-D4FF-44DC-BA80-A72DDE3BAB5B}" destId="{21CA405F-D4DB-4D5A-8179-1A10729E8023}" srcOrd="1" destOrd="0" presId="urn:microsoft.com/office/officeart/2005/8/layout/chevron1"/>
    <dgm:cxn modelId="{1EC6AED7-9D0E-4940-BD30-FC7F9BBCE87B}" type="presParOf" srcId="{54E7CE06-D4FF-44DC-BA80-A72DDE3BAB5B}" destId="{DD63D3A0-3674-4372-9D3F-662D85DDF1E5}" srcOrd="2" destOrd="0" presId="urn:microsoft.com/office/officeart/2005/8/layout/chevron1"/>
    <dgm:cxn modelId="{57513AFA-1CF8-4B9B-9A39-D6DF49AF1C32}" type="presParOf" srcId="{54E7CE06-D4FF-44DC-BA80-A72DDE3BAB5B}" destId="{D8AC116B-D607-488C-8806-D04AD1D9988B}" srcOrd="3" destOrd="0" presId="urn:microsoft.com/office/officeart/2005/8/layout/chevron1"/>
    <dgm:cxn modelId="{69EF9FEA-ED0B-45A4-BC36-8CAAA1E35C40}" type="presParOf" srcId="{54E7CE06-D4FF-44DC-BA80-A72DDE3BAB5B}" destId="{952F8E7C-5C83-45DB-976F-F975F667E1D1}" srcOrd="4" destOrd="0" presId="urn:microsoft.com/office/officeart/2005/8/layout/chevron1"/>
    <dgm:cxn modelId="{65C51B04-C72C-4542-A2DA-EC5928DBA0CC}" type="presParOf" srcId="{54E7CE06-D4FF-44DC-BA80-A72DDE3BAB5B}" destId="{30014A0E-3DEB-42F9-AEB8-E272ED09E186}" srcOrd="5" destOrd="0" presId="urn:microsoft.com/office/officeart/2005/8/layout/chevron1"/>
    <dgm:cxn modelId="{FAC8AF4B-B77F-4371-906D-755A573B3FF9}" type="presParOf" srcId="{54E7CE06-D4FF-44DC-BA80-A72DDE3BAB5B}" destId="{9976DDF7-D013-49F5-B789-49D934EDF71E}" srcOrd="6" destOrd="0" presId="urn:microsoft.com/office/officeart/2005/8/layout/chevron1"/>
    <dgm:cxn modelId="{0E91D998-C9D4-404A-8D26-06FAE94430F9}" type="presParOf" srcId="{54E7CE06-D4FF-44DC-BA80-A72DDE3BAB5B}" destId="{E83193F2-1805-469B-AC4D-BAD52750E6F6}" srcOrd="7" destOrd="0" presId="urn:microsoft.com/office/officeart/2005/8/layout/chevron1"/>
    <dgm:cxn modelId="{5C44E71A-3313-433F-82D2-F3AF78FF1789}" type="presParOf" srcId="{54E7CE06-D4FF-44DC-BA80-A72DDE3BAB5B}" destId="{76027689-6728-4D3E-A9AD-E090290397D4}" srcOrd="8" destOrd="0" presId="urn:microsoft.com/office/officeart/2005/8/layout/chevron1"/>
    <dgm:cxn modelId="{86FFC523-8403-422C-BA03-C69232B0021A}" type="presParOf" srcId="{54E7CE06-D4FF-44DC-BA80-A72DDE3BAB5B}" destId="{85524185-C41C-4AD3-A4B1-53764635B2F1}" srcOrd="9" destOrd="0" presId="urn:microsoft.com/office/officeart/2005/8/layout/chevron1"/>
    <dgm:cxn modelId="{0C37D0E6-43D6-4522-A45E-E5B6B11A6317}"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E93700E5-B2B6-477C-A090-1A5F95C34B36}" type="presOf" srcId="{F6E9037D-40FC-48C8-963B-46E4CED5E8B9}" destId="{3D2C36CF-3FF3-411E-A7DE-7F310ACDAD96}"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AB488418-CE5C-42B2-BA53-B549783242AC}"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29E7B5AA-E4FA-4393-BB16-C9EC4BCAEC3F}" type="presOf" srcId="{A9841C65-EC15-46CF-9BC7-F0C405260D6B}" destId="{54E7CE06-D4FF-44DC-BA80-A72DDE3BAB5B}" srcOrd="0" destOrd="0" presId="urn:microsoft.com/office/officeart/2005/8/layout/chevron1"/>
    <dgm:cxn modelId="{7E4E8B5B-7D8B-4E92-B112-5186077883DC}" type="presOf" srcId="{B01D76A4-BE90-48FA-BEA6-CCA1265FB65A}" destId="{3CC09D2F-4CAA-486C-A984-D3893371F2D3}"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F98227F1-FC36-42D7-83A8-35AE024B5066}" type="presOf" srcId="{19C21121-7F7C-46CB-BB3A-5334F6B6F334}" destId="{952F8E7C-5C83-45DB-976F-F975F667E1D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282C03EB-5C63-4B14-AFF0-2F24BA6ACA4E}" type="presOf" srcId="{388B23E1-4AFE-4322-8C88-3120A1EBE57A}" destId="{DD63D3A0-3674-4372-9D3F-662D85DDF1E5}" srcOrd="0" destOrd="0" presId="urn:microsoft.com/office/officeart/2005/8/layout/chevron1"/>
    <dgm:cxn modelId="{2E8D414A-7066-42FC-B774-72DDCA08A8F6}" type="presOf" srcId="{70C007BB-C19E-48C2-871F-E8BBB9C2A0D0}" destId="{76027689-6728-4D3E-A9AD-E090290397D4}" srcOrd="0" destOrd="0" presId="urn:microsoft.com/office/officeart/2005/8/layout/chevron1"/>
    <dgm:cxn modelId="{6526E6E8-27FB-45E4-91D0-7DB70C8345CE}" type="presParOf" srcId="{54E7CE06-D4FF-44DC-BA80-A72DDE3BAB5B}" destId="{3CC09D2F-4CAA-486C-A984-D3893371F2D3}" srcOrd="0" destOrd="0" presId="urn:microsoft.com/office/officeart/2005/8/layout/chevron1"/>
    <dgm:cxn modelId="{BD95731A-2153-4C92-A238-0080DF7932DC}" type="presParOf" srcId="{54E7CE06-D4FF-44DC-BA80-A72DDE3BAB5B}" destId="{21CA405F-D4DB-4D5A-8179-1A10729E8023}" srcOrd="1" destOrd="0" presId="urn:microsoft.com/office/officeart/2005/8/layout/chevron1"/>
    <dgm:cxn modelId="{EE48BCFD-7CAD-4DC8-AB27-C209A8EBAFBC}" type="presParOf" srcId="{54E7CE06-D4FF-44DC-BA80-A72DDE3BAB5B}" destId="{DD63D3A0-3674-4372-9D3F-662D85DDF1E5}" srcOrd="2" destOrd="0" presId="urn:microsoft.com/office/officeart/2005/8/layout/chevron1"/>
    <dgm:cxn modelId="{5112F150-B670-4F08-BA2D-DE15E1180365}" type="presParOf" srcId="{54E7CE06-D4FF-44DC-BA80-A72DDE3BAB5B}" destId="{D8AC116B-D607-488C-8806-D04AD1D9988B}" srcOrd="3" destOrd="0" presId="urn:microsoft.com/office/officeart/2005/8/layout/chevron1"/>
    <dgm:cxn modelId="{4E189D95-1138-4ADA-8C1B-399CB95ACC09}" type="presParOf" srcId="{54E7CE06-D4FF-44DC-BA80-A72DDE3BAB5B}" destId="{952F8E7C-5C83-45DB-976F-F975F667E1D1}" srcOrd="4" destOrd="0" presId="urn:microsoft.com/office/officeart/2005/8/layout/chevron1"/>
    <dgm:cxn modelId="{5C2E1449-6F6F-4EE4-9803-B625DC44B306}" type="presParOf" srcId="{54E7CE06-D4FF-44DC-BA80-A72DDE3BAB5B}" destId="{30014A0E-3DEB-42F9-AEB8-E272ED09E186}" srcOrd="5" destOrd="0" presId="urn:microsoft.com/office/officeart/2005/8/layout/chevron1"/>
    <dgm:cxn modelId="{B8219546-4CD5-48DF-9682-ACB713ED5430}" type="presParOf" srcId="{54E7CE06-D4FF-44DC-BA80-A72DDE3BAB5B}" destId="{9976DDF7-D013-49F5-B789-49D934EDF71E}" srcOrd="6" destOrd="0" presId="urn:microsoft.com/office/officeart/2005/8/layout/chevron1"/>
    <dgm:cxn modelId="{7F1A20FD-315E-4BDB-9FE2-D45362EA3F31}" type="presParOf" srcId="{54E7CE06-D4FF-44DC-BA80-A72DDE3BAB5B}" destId="{E83193F2-1805-469B-AC4D-BAD52750E6F6}" srcOrd="7" destOrd="0" presId="urn:microsoft.com/office/officeart/2005/8/layout/chevron1"/>
    <dgm:cxn modelId="{5A164335-8059-4094-A798-97CC0AD81A15}" type="presParOf" srcId="{54E7CE06-D4FF-44DC-BA80-A72DDE3BAB5B}" destId="{76027689-6728-4D3E-A9AD-E090290397D4}" srcOrd="8" destOrd="0" presId="urn:microsoft.com/office/officeart/2005/8/layout/chevron1"/>
    <dgm:cxn modelId="{22B680C0-0589-4527-92D8-927B4D458268}" type="presParOf" srcId="{54E7CE06-D4FF-44DC-BA80-A72DDE3BAB5B}" destId="{85524185-C41C-4AD3-A4B1-53764635B2F1}" srcOrd="9" destOrd="0" presId="urn:microsoft.com/office/officeart/2005/8/layout/chevron1"/>
    <dgm:cxn modelId="{F8000CA3-22A9-4420-902B-CCDBFCE61F2B}"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E825BA8D-F59D-491D-BF10-5A0EB3BE2E1B}" type="presOf" srcId="{388B23E1-4AFE-4322-8C88-3120A1EBE57A}" destId="{DD63D3A0-3674-4372-9D3F-662D85DDF1E5}" srcOrd="0" destOrd="0" presId="urn:microsoft.com/office/officeart/2005/8/layout/chevron1"/>
    <dgm:cxn modelId="{085B9B5C-1750-46D2-A366-9371BFE022E8}"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9D6F5AE3-BFEE-4213-AB95-E26DAEB72D79}" type="presOf" srcId="{A3A3C5FD-5C3B-4918-940C-5BB7C1EF7F53}" destId="{9976DDF7-D013-49F5-B789-49D934EDF71E}" srcOrd="0" destOrd="0" presId="urn:microsoft.com/office/officeart/2005/8/layout/chevron1"/>
    <dgm:cxn modelId="{177B0314-8A05-426B-8165-42DDA63C7134}"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566A7F52-2A81-4508-8AC9-0C0485ABCC6B}" type="presOf" srcId="{70C007BB-C19E-48C2-871F-E8BBB9C2A0D0}" destId="{76027689-6728-4D3E-A9AD-E090290397D4}"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73EA7C5-2C86-4ECD-BAAB-D3A0201103A0}" type="presOf" srcId="{19C21121-7F7C-46CB-BB3A-5334F6B6F334}" destId="{952F8E7C-5C83-45DB-976F-F975F667E1D1}" srcOrd="0" destOrd="0" presId="urn:microsoft.com/office/officeart/2005/8/layout/chevron1"/>
    <dgm:cxn modelId="{A61C3EB7-BEFB-4EC6-B1CB-C352F092E1AB}" type="presOf" srcId="{F6E9037D-40FC-48C8-963B-46E4CED5E8B9}" destId="{3D2C36CF-3FF3-411E-A7DE-7F310ACDAD96}" srcOrd="0" destOrd="0" presId="urn:microsoft.com/office/officeart/2005/8/layout/chevron1"/>
    <dgm:cxn modelId="{747EDE03-F5F1-47F7-9697-24E87996D328}" type="presParOf" srcId="{54E7CE06-D4FF-44DC-BA80-A72DDE3BAB5B}" destId="{3CC09D2F-4CAA-486C-A984-D3893371F2D3}" srcOrd="0" destOrd="0" presId="urn:microsoft.com/office/officeart/2005/8/layout/chevron1"/>
    <dgm:cxn modelId="{8D1B9022-241B-4AD6-8D65-C697F6C3ADD1}" type="presParOf" srcId="{54E7CE06-D4FF-44DC-BA80-A72DDE3BAB5B}" destId="{21CA405F-D4DB-4D5A-8179-1A10729E8023}" srcOrd="1" destOrd="0" presId="urn:microsoft.com/office/officeart/2005/8/layout/chevron1"/>
    <dgm:cxn modelId="{E2A2B98A-5B0B-471C-9C30-BBAEAB1D1046}" type="presParOf" srcId="{54E7CE06-D4FF-44DC-BA80-A72DDE3BAB5B}" destId="{DD63D3A0-3674-4372-9D3F-662D85DDF1E5}" srcOrd="2" destOrd="0" presId="urn:microsoft.com/office/officeart/2005/8/layout/chevron1"/>
    <dgm:cxn modelId="{B7873782-FF2E-429C-912B-5F0D817D2630}" type="presParOf" srcId="{54E7CE06-D4FF-44DC-BA80-A72DDE3BAB5B}" destId="{D8AC116B-D607-488C-8806-D04AD1D9988B}" srcOrd="3" destOrd="0" presId="urn:microsoft.com/office/officeart/2005/8/layout/chevron1"/>
    <dgm:cxn modelId="{9D98C6DB-BA58-442A-9AAC-346C02B354A6}" type="presParOf" srcId="{54E7CE06-D4FF-44DC-BA80-A72DDE3BAB5B}" destId="{952F8E7C-5C83-45DB-976F-F975F667E1D1}" srcOrd="4" destOrd="0" presId="urn:microsoft.com/office/officeart/2005/8/layout/chevron1"/>
    <dgm:cxn modelId="{B4F23B1A-52C1-44E0-B8F9-A61CD5F65C34}" type="presParOf" srcId="{54E7CE06-D4FF-44DC-BA80-A72DDE3BAB5B}" destId="{30014A0E-3DEB-42F9-AEB8-E272ED09E186}" srcOrd="5" destOrd="0" presId="urn:microsoft.com/office/officeart/2005/8/layout/chevron1"/>
    <dgm:cxn modelId="{273108BE-9E30-4A2A-B130-35CFC402989D}" type="presParOf" srcId="{54E7CE06-D4FF-44DC-BA80-A72DDE3BAB5B}" destId="{9976DDF7-D013-49F5-B789-49D934EDF71E}" srcOrd="6" destOrd="0" presId="urn:microsoft.com/office/officeart/2005/8/layout/chevron1"/>
    <dgm:cxn modelId="{D9B9B53F-1604-4D49-905F-4AB659016AFE}" type="presParOf" srcId="{54E7CE06-D4FF-44DC-BA80-A72DDE3BAB5B}" destId="{E83193F2-1805-469B-AC4D-BAD52750E6F6}" srcOrd="7" destOrd="0" presId="urn:microsoft.com/office/officeart/2005/8/layout/chevron1"/>
    <dgm:cxn modelId="{1216AC23-76B3-4B9E-B06D-B62FCB12C286}" type="presParOf" srcId="{54E7CE06-D4FF-44DC-BA80-A72DDE3BAB5B}" destId="{76027689-6728-4D3E-A9AD-E090290397D4}" srcOrd="8" destOrd="0" presId="urn:microsoft.com/office/officeart/2005/8/layout/chevron1"/>
    <dgm:cxn modelId="{695E9DAB-1C4A-405B-9D95-C2181C6DD7F6}" type="presParOf" srcId="{54E7CE06-D4FF-44DC-BA80-A72DDE3BAB5B}" destId="{85524185-C41C-4AD3-A4B1-53764635B2F1}" srcOrd="9" destOrd="0" presId="urn:microsoft.com/office/officeart/2005/8/layout/chevron1"/>
    <dgm:cxn modelId="{DAB3976B-6CEA-4F48-8580-963958D1AA01}"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rgbClr val="FFFF00"/>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976CC6F9-081B-477F-86E5-E1256E27B22B}" type="presOf" srcId="{70C007BB-C19E-48C2-871F-E8BBB9C2A0D0}" destId="{76027689-6728-4D3E-A9AD-E090290397D4}" srcOrd="0" destOrd="0" presId="urn:microsoft.com/office/officeart/2005/8/layout/chevron1"/>
    <dgm:cxn modelId="{03B5EFB2-F96D-4FD7-A4EA-C84E0BBD842F}" type="presOf" srcId="{19C21121-7F7C-46CB-BB3A-5334F6B6F334}" destId="{952F8E7C-5C83-45DB-976F-F975F667E1D1}"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4D62543C-E84A-4ADF-9580-5F63C8709082}" type="presOf" srcId="{A9841C65-EC15-46CF-9BC7-F0C405260D6B}" destId="{54E7CE06-D4FF-44DC-BA80-A72DDE3BAB5B}" srcOrd="0" destOrd="0" presId="urn:microsoft.com/office/officeart/2005/8/layout/chevron1"/>
    <dgm:cxn modelId="{6BFCE561-5E9E-4EE2-AB65-5C9F2AC9C658}" type="presOf" srcId="{388B23E1-4AFE-4322-8C88-3120A1EBE57A}" destId="{DD63D3A0-3674-4372-9D3F-662D85DDF1E5}" srcOrd="0" destOrd="0" presId="urn:microsoft.com/office/officeart/2005/8/layout/chevron1"/>
    <dgm:cxn modelId="{511DEFCA-B5AA-4E54-A904-8EBE5C98BB28}" type="presOf" srcId="{A3A3C5FD-5C3B-4918-940C-5BB7C1EF7F53}" destId="{9976DDF7-D013-49F5-B789-49D934EDF71E}" srcOrd="0" destOrd="0" presId="urn:microsoft.com/office/officeart/2005/8/layout/chevron1"/>
    <dgm:cxn modelId="{EB096A49-0708-4D6F-AA4E-7E08378EFAE5}"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C7E38669-87CA-4266-85D6-1792DABD07CB}" type="presOf" srcId="{B01D76A4-BE90-48FA-BEA6-CCA1265FB65A}" destId="{3CC09D2F-4CAA-486C-A984-D3893371F2D3}"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7DE03A6F-F82F-4CA6-A119-5466FB0CE88B}" srcId="{A9841C65-EC15-46CF-9BC7-F0C405260D6B}" destId="{B01D76A4-BE90-48FA-BEA6-CCA1265FB65A}" srcOrd="0" destOrd="0" parTransId="{4B002FBF-8219-4413-8EE7-630A2677EECE}" sibTransId="{FD801427-54CC-4666-B36F-5E28872D315F}"/>
    <dgm:cxn modelId="{429E848E-3EB5-443A-BAF2-D92363266BE4}" type="presParOf" srcId="{54E7CE06-D4FF-44DC-BA80-A72DDE3BAB5B}" destId="{3CC09D2F-4CAA-486C-A984-D3893371F2D3}" srcOrd="0" destOrd="0" presId="urn:microsoft.com/office/officeart/2005/8/layout/chevron1"/>
    <dgm:cxn modelId="{29D17071-BB7F-4C44-90B6-3455FC78237D}" type="presParOf" srcId="{54E7CE06-D4FF-44DC-BA80-A72DDE3BAB5B}" destId="{21CA405F-D4DB-4D5A-8179-1A10729E8023}" srcOrd="1" destOrd="0" presId="urn:microsoft.com/office/officeart/2005/8/layout/chevron1"/>
    <dgm:cxn modelId="{98056AD1-DB73-4A21-8709-35A206D7E601}" type="presParOf" srcId="{54E7CE06-D4FF-44DC-BA80-A72DDE3BAB5B}" destId="{DD63D3A0-3674-4372-9D3F-662D85DDF1E5}" srcOrd="2" destOrd="0" presId="urn:microsoft.com/office/officeart/2005/8/layout/chevron1"/>
    <dgm:cxn modelId="{A5AD89B7-DF1D-4D33-9819-208E2FE1F592}" type="presParOf" srcId="{54E7CE06-D4FF-44DC-BA80-A72DDE3BAB5B}" destId="{D8AC116B-D607-488C-8806-D04AD1D9988B}" srcOrd="3" destOrd="0" presId="urn:microsoft.com/office/officeart/2005/8/layout/chevron1"/>
    <dgm:cxn modelId="{DC3E8BD7-B2B8-49DC-A649-D9942BD2E9ED}" type="presParOf" srcId="{54E7CE06-D4FF-44DC-BA80-A72DDE3BAB5B}" destId="{952F8E7C-5C83-45DB-976F-F975F667E1D1}" srcOrd="4" destOrd="0" presId="urn:microsoft.com/office/officeart/2005/8/layout/chevron1"/>
    <dgm:cxn modelId="{465D08BC-D1AC-41E1-B861-21985FAA6812}" type="presParOf" srcId="{54E7CE06-D4FF-44DC-BA80-A72DDE3BAB5B}" destId="{30014A0E-3DEB-42F9-AEB8-E272ED09E186}" srcOrd="5" destOrd="0" presId="urn:microsoft.com/office/officeart/2005/8/layout/chevron1"/>
    <dgm:cxn modelId="{0B912382-8B13-4E63-BDD3-FE4F07810AB6}" type="presParOf" srcId="{54E7CE06-D4FF-44DC-BA80-A72DDE3BAB5B}" destId="{9976DDF7-D013-49F5-B789-49D934EDF71E}" srcOrd="6" destOrd="0" presId="urn:microsoft.com/office/officeart/2005/8/layout/chevron1"/>
    <dgm:cxn modelId="{051FC898-816D-4D4C-9677-0F553D8DD384}" type="presParOf" srcId="{54E7CE06-D4FF-44DC-BA80-A72DDE3BAB5B}" destId="{E83193F2-1805-469B-AC4D-BAD52750E6F6}" srcOrd="7" destOrd="0" presId="urn:microsoft.com/office/officeart/2005/8/layout/chevron1"/>
    <dgm:cxn modelId="{652BBAE3-EF14-47A9-8EC6-88DF26B8F174}" type="presParOf" srcId="{54E7CE06-D4FF-44DC-BA80-A72DDE3BAB5B}" destId="{76027689-6728-4D3E-A9AD-E090290397D4}" srcOrd="8" destOrd="0" presId="urn:microsoft.com/office/officeart/2005/8/layout/chevron1"/>
    <dgm:cxn modelId="{C0584E89-2FA0-4B01-8436-BA5E260788DE}" type="presParOf" srcId="{54E7CE06-D4FF-44DC-BA80-A72DDE3BAB5B}" destId="{85524185-C41C-4AD3-A4B1-53764635B2F1}" srcOrd="9" destOrd="0" presId="urn:microsoft.com/office/officeart/2005/8/layout/chevron1"/>
    <dgm:cxn modelId="{95D41BBF-3B47-4DA5-88AE-3895B72C3CBF}"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rgbClr val="FFFF00"/>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CA383E5E-9630-4C9F-8934-2FE28653AD75}" type="presOf" srcId="{388B23E1-4AFE-4322-8C88-3120A1EBE57A}" destId="{DD63D3A0-3674-4372-9D3F-662D85DDF1E5}"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C79F74C0-106C-4B9A-A6F7-2F81E4938AC4}"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E829378C-7045-4B2C-A3B5-3C92BF1BE328}"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9ACA84CA-3293-4711-93E1-393C7A99FA6F}" type="presOf" srcId="{19C21121-7F7C-46CB-BB3A-5334F6B6F334}" destId="{952F8E7C-5C83-45DB-976F-F975F667E1D1}" srcOrd="0" destOrd="0" presId="urn:microsoft.com/office/officeart/2005/8/layout/chevron1"/>
    <dgm:cxn modelId="{3E67CE16-DF4F-4A05-9D32-59777B7E9473}" type="presOf" srcId="{70C007BB-C19E-48C2-871F-E8BBB9C2A0D0}" destId="{76027689-6728-4D3E-A9AD-E090290397D4}" srcOrd="0" destOrd="0" presId="urn:microsoft.com/office/officeart/2005/8/layout/chevron1"/>
    <dgm:cxn modelId="{719B6F8E-2E2F-4816-A8FD-28769149DEA5}" type="presOf" srcId="{F6E9037D-40FC-48C8-963B-46E4CED5E8B9}" destId="{3D2C36CF-3FF3-411E-A7DE-7F310ACDAD96}" srcOrd="0" destOrd="0" presId="urn:microsoft.com/office/officeart/2005/8/layout/chevron1"/>
    <dgm:cxn modelId="{95B03129-4CC9-4628-8FC4-091DE76D0118}" type="presOf" srcId="{A9841C65-EC15-46CF-9BC7-F0C405260D6B}" destId="{54E7CE06-D4FF-44DC-BA80-A72DDE3BAB5B}" srcOrd="0" destOrd="0" presId="urn:microsoft.com/office/officeart/2005/8/layout/chevron1"/>
    <dgm:cxn modelId="{6FC310F8-C1B2-477C-90CD-74EA45DEE5FF}" type="presParOf" srcId="{54E7CE06-D4FF-44DC-BA80-A72DDE3BAB5B}" destId="{3CC09D2F-4CAA-486C-A984-D3893371F2D3}" srcOrd="0" destOrd="0" presId="urn:microsoft.com/office/officeart/2005/8/layout/chevron1"/>
    <dgm:cxn modelId="{C4FA7D87-DC1E-45DA-AAD7-48B565F38A2F}" type="presParOf" srcId="{54E7CE06-D4FF-44DC-BA80-A72DDE3BAB5B}" destId="{21CA405F-D4DB-4D5A-8179-1A10729E8023}" srcOrd="1" destOrd="0" presId="urn:microsoft.com/office/officeart/2005/8/layout/chevron1"/>
    <dgm:cxn modelId="{AD2B1144-9821-42B4-B3A0-F182D4AFF56A}" type="presParOf" srcId="{54E7CE06-D4FF-44DC-BA80-A72DDE3BAB5B}" destId="{DD63D3A0-3674-4372-9D3F-662D85DDF1E5}" srcOrd="2" destOrd="0" presId="urn:microsoft.com/office/officeart/2005/8/layout/chevron1"/>
    <dgm:cxn modelId="{438C497A-7DAD-4D05-BF55-CF2277E260F6}" type="presParOf" srcId="{54E7CE06-D4FF-44DC-BA80-A72DDE3BAB5B}" destId="{D8AC116B-D607-488C-8806-D04AD1D9988B}" srcOrd="3" destOrd="0" presId="urn:microsoft.com/office/officeart/2005/8/layout/chevron1"/>
    <dgm:cxn modelId="{900A607C-4265-4588-8A73-7DBBDCDBC706}" type="presParOf" srcId="{54E7CE06-D4FF-44DC-BA80-A72DDE3BAB5B}" destId="{952F8E7C-5C83-45DB-976F-F975F667E1D1}" srcOrd="4" destOrd="0" presId="urn:microsoft.com/office/officeart/2005/8/layout/chevron1"/>
    <dgm:cxn modelId="{67C0B80E-F29E-4268-B74A-E48BF9A7920D}" type="presParOf" srcId="{54E7CE06-D4FF-44DC-BA80-A72DDE3BAB5B}" destId="{30014A0E-3DEB-42F9-AEB8-E272ED09E186}" srcOrd="5" destOrd="0" presId="urn:microsoft.com/office/officeart/2005/8/layout/chevron1"/>
    <dgm:cxn modelId="{8796B6B4-1162-4EBE-9493-6AFAB47B567F}" type="presParOf" srcId="{54E7CE06-D4FF-44DC-BA80-A72DDE3BAB5B}" destId="{9976DDF7-D013-49F5-B789-49D934EDF71E}" srcOrd="6" destOrd="0" presId="urn:microsoft.com/office/officeart/2005/8/layout/chevron1"/>
    <dgm:cxn modelId="{649A928D-FFD6-4B5C-8E90-756FDFB0DDBC}" type="presParOf" srcId="{54E7CE06-D4FF-44DC-BA80-A72DDE3BAB5B}" destId="{E83193F2-1805-469B-AC4D-BAD52750E6F6}" srcOrd="7" destOrd="0" presId="urn:microsoft.com/office/officeart/2005/8/layout/chevron1"/>
    <dgm:cxn modelId="{AEF7D292-F798-4BF1-B9AB-497E44B99A6D}" type="presParOf" srcId="{54E7CE06-D4FF-44DC-BA80-A72DDE3BAB5B}" destId="{76027689-6728-4D3E-A9AD-E090290397D4}" srcOrd="8" destOrd="0" presId="urn:microsoft.com/office/officeart/2005/8/layout/chevron1"/>
    <dgm:cxn modelId="{7CF5BB1D-7287-4DEE-B02E-CC330EE9A6CF}" type="presParOf" srcId="{54E7CE06-D4FF-44DC-BA80-A72DDE3BAB5B}" destId="{85524185-C41C-4AD3-A4B1-53764635B2F1}" srcOrd="9" destOrd="0" presId="urn:microsoft.com/office/officeart/2005/8/layout/chevron1"/>
    <dgm:cxn modelId="{5DE72399-8406-41D2-B915-086F7125142A}"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rgbClr val="FFFF00"/>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01071735-F9C2-4E12-954B-EA3755C7B640}"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4C6A3E80-38B8-404C-A96D-DE34EA31C19C}" type="presOf" srcId="{F6E9037D-40FC-48C8-963B-46E4CED5E8B9}" destId="{3D2C36CF-3FF3-411E-A7DE-7F310ACDAD96}" srcOrd="0" destOrd="0" presId="urn:microsoft.com/office/officeart/2005/8/layout/chevron1"/>
    <dgm:cxn modelId="{4742B792-5B62-40B3-AE34-FE29506C7EC3}"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989CBFFF-89CE-4E5C-A449-C7C7D953B745}" type="presOf" srcId="{70C007BB-C19E-48C2-871F-E8BBB9C2A0D0}" destId="{76027689-6728-4D3E-A9AD-E090290397D4}"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FC6F5ED0-AC0A-4D65-BF6B-14208494E3C8}" type="presOf" srcId="{19C21121-7F7C-46CB-BB3A-5334F6B6F334}" destId="{952F8E7C-5C83-45DB-976F-F975F667E1D1}" srcOrd="0" destOrd="0" presId="urn:microsoft.com/office/officeart/2005/8/layout/chevron1"/>
    <dgm:cxn modelId="{B70C8D26-8FD8-4DF5-B729-31EB082FC6BA}"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AE224464-07DC-44E7-8557-20B2441028ED}" type="presOf" srcId="{A9841C65-EC15-46CF-9BC7-F0C405260D6B}" destId="{54E7CE06-D4FF-44DC-BA80-A72DDE3BAB5B}" srcOrd="0" destOrd="0" presId="urn:microsoft.com/office/officeart/2005/8/layout/chevron1"/>
    <dgm:cxn modelId="{3B901F3B-829D-400E-84B6-E8EE5912575A}" type="presParOf" srcId="{54E7CE06-D4FF-44DC-BA80-A72DDE3BAB5B}" destId="{3CC09D2F-4CAA-486C-A984-D3893371F2D3}" srcOrd="0" destOrd="0" presId="urn:microsoft.com/office/officeart/2005/8/layout/chevron1"/>
    <dgm:cxn modelId="{1C263D34-2728-4358-BEE6-01E5E83B4F1F}" type="presParOf" srcId="{54E7CE06-D4FF-44DC-BA80-A72DDE3BAB5B}" destId="{21CA405F-D4DB-4D5A-8179-1A10729E8023}" srcOrd="1" destOrd="0" presId="urn:microsoft.com/office/officeart/2005/8/layout/chevron1"/>
    <dgm:cxn modelId="{9A3BF43E-2B10-4A59-81F1-A3B94753F112}" type="presParOf" srcId="{54E7CE06-D4FF-44DC-BA80-A72DDE3BAB5B}" destId="{DD63D3A0-3674-4372-9D3F-662D85DDF1E5}" srcOrd="2" destOrd="0" presId="urn:microsoft.com/office/officeart/2005/8/layout/chevron1"/>
    <dgm:cxn modelId="{2E1BB730-B3E0-4F78-B099-BBFF1371BDBE}" type="presParOf" srcId="{54E7CE06-D4FF-44DC-BA80-A72DDE3BAB5B}" destId="{D8AC116B-D607-488C-8806-D04AD1D9988B}" srcOrd="3" destOrd="0" presId="urn:microsoft.com/office/officeart/2005/8/layout/chevron1"/>
    <dgm:cxn modelId="{654E7D11-AE4D-401B-BE56-73C59DCEAC04}" type="presParOf" srcId="{54E7CE06-D4FF-44DC-BA80-A72DDE3BAB5B}" destId="{952F8E7C-5C83-45DB-976F-F975F667E1D1}" srcOrd="4" destOrd="0" presId="urn:microsoft.com/office/officeart/2005/8/layout/chevron1"/>
    <dgm:cxn modelId="{F0DBB11C-251F-40A3-91ED-6F3BE5F825D3}" type="presParOf" srcId="{54E7CE06-D4FF-44DC-BA80-A72DDE3BAB5B}" destId="{30014A0E-3DEB-42F9-AEB8-E272ED09E186}" srcOrd="5" destOrd="0" presId="urn:microsoft.com/office/officeart/2005/8/layout/chevron1"/>
    <dgm:cxn modelId="{FBBAC50C-989F-4A63-9D33-CC25637491F8}" type="presParOf" srcId="{54E7CE06-D4FF-44DC-BA80-A72DDE3BAB5B}" destId="{9976DDF7-D013-49F5-B789-49D934EDF71E}" srcOrd="6" destOrd="0" presId="urn:microsoft.com/office/officeart/2005/8/layout/chevron1"/>
    <dgm:cxn modelId="{779407A1-AE24-4325-B237-8FD792914E63}" type="presParOf" srcId="{54E7CE06-D4FF-44DC-BA80-A72DDE3BAB5B}" destId="{E83193F2-1805-469B-AC4D-BAD52750E6F6}" srcOrd="7" destOrd="0" presId="urn:microsoft.com/office/officeart/2005/8/layout/chevron1"/>
    <dgm:cxn modelId="{D2E3280C-09BE-44DE-B30C-4B5890B4892D}" type="presParOf" srcId="{54E7CE06-D4FF-44DC-BA80-A72DDE3BAB5B}" destId="{76027689-6728-4D3E-A9AD-E090290397D4}" srcOrd="8" destOrd="0" presId="urn:microsoft.com/office/officeart/2005/8/layout/chevron1"/>
    <dgm:cxn modelId="{EF656684-DB7E-4DC7-AFEE-06B198E9FC28}" type="presParOf" srcId="{54E7CE06-D4FF-44DC-BA80-A72DDE3BAB5B}" destId="{85524185-C41C-4AD3-A4B1-53764635B2F1}" srcOrd="9" destOrd="0" presId="urn:microsoft.com/office/officeart/2005/8/layout/chevron1"/>
    <dgm:cxn modelId="{7021AAC7-D73E-4074-9C3A-E652A7B52791}"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rgbClr val="FFFF00"/>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D6B1636D-8255-455D-965A-7E8168118769}"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D8F05D77-6B1C-4FB9-BCE1-13ED0ADFC460}" type="presOf" srcId="{F6E9037D-40FC-48C8-963B-46E4CED5E8B9}" destId="{3D2C36CF-3FF3-411E-A7DE-7F310ACDAD96}" srcOrd="0" destOrd="0" presId="urn:microsoft.com/office/officeart/2005/8/layout/chevron1"/>
    <dgm:cxn modelId="{606CE3D0-7E83-43FF-A4B3-6E4A430C082B}"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9CDD1C9D-0A29-4849-94E6-2AB00C1C80CB}" type="presOf" srcId="{A9841C65-EC15-46CF-9BC7-F0C405260D6B}" destId="{54E7CE06-D4FF-44DC-BA80-A72DDE3BAB5B}"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520C2207-2AE2-4CDF-9E95-FF68DA0CFBC7}" type="presOf" srcId="{A3A3C5FD-5C3B-4918-940C-5BB7C1EF7F53}" destId="{9976DDF7-D013-49F5-B789-49D934EDF71E}" srcOrd="0" destOrd="0" presId="urn:microsoft.com/office/officeart/2005/8/layout/chevron1"/>
    <dgm:cxn modelId="{E43C69EF-4908-4EA8-AAB3-30003EA4C22A}" type="presOf" srcId="{B01D76A4-BE90-48FA-BEA6-CCA1265FB65A}" destId="{3CC09D2F-4CAA-486C-A984-D3893371F2D3}"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FDEDFC6E-657C-4C5E-A615-FDE96B834670}" type="presOf" srcId="{19C21121-7F7C-46CB-BB3A-5334F6B6F334}" destId="{952F8E7C-5C83-45DB-976F-F975F667E1D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4845778-9850-42B8-B702-4CDAB6A1A488}" type="presParOf" srcId="{54E7CE06-D4FF-44DC-BA80-A72DDE3BAB5B}" destId="{3CC09D2F-4CAA-486C-A984-D3893371F2D3}" srcOrd="0" destOrd="0" presId="urn:microsoft.com/office/officeart/2005/8/layout/chevron1"/>
    <dgm:cxn modelId="{2ECC50BD-0DC0-4E29-A705-BBB3E11CB695}" type="presParOf" srcId="{54E7CE06-D4FF-44DC-BA80-A72DDE3BAB5B}" destId="{21CA405F-D4DB-4D5A-8179-1A10729E8023}" srcOrd="1" destOrd="0" presId="urn:microsoft.com/office/officeart/2005/8/layout/chevron1"/>
    <dgm:cxn modelId="{353AAB24-444D-4B78-BDA0-A313906FF095}" type="presParOf" srcId="{54E7CE06-D4FF-44DC-BA80-A72DDE3BAB5B}" destId="{DD63D3A0-3674-4372-9D3F-662D85DDF1E5}" srcOrd="2" destOrd="0" presId="urn:microsoft.com/office/officeart/2005/8/layout/chevron1"/>
    <dgm:cxn modelId="{E0D2CA6B-76D0-400E-A0C5-3EF6C971CFAC}" type="presParOf" srcId="{54E7CE06-D4FF-44DC-BA80-A72DDE3BAB5B}" destId="{D8AC116B-D607-488C-8806-D04AD1D9988B}" srcOrd="3" destOrd="0" presId="urn:microsoft.com/office/officeart/2005/8/layout/chevron1"/>
    <dgm:cxn modelId="{E003CB25-D5A5-41A3-97AF-0AB308831BE6}" type="presParOf" srcId="{54E7CE06-D4FF-44DC-BA80-A72DDE3BAB5B}" destId="{952F8E7C-5C83-45DB-976F-F975F667E1D1}" srcOrd="4" destOrd="0" presId="urn:microsoft.com/office/officeart/2005/8/layout/chevron1"/>
    <dgm:cxn modelId="{640CA8C5-FBD0-4E2E-B685-ADC8EE11246F}" type="presParOf" srcId="{54E7CE06-D4FF-44DC-BA80-A72DDE3BAB5B}" destId="{30014A0E-3DEB-42F9-AEB8-E272ED09E186}" srcOrd="5" destOrd="0" presId="urn:microsoft.com/office/officeart/2005/8/layout/chevron1"/>
    <dgm:cxn modelId="{9C55E7E3-7ADC-4E2C-876B-08DA25F8A91E}" type="presParOf" srcId="{54E7CE06-D4FF-44DC-BA80-A72DDE3BAB5B}" destId="{9976DDF7-D013-49F5-B789-49D934EDF71E}" srcOrd="6" destOrd="0" presId="urn:microsoft.com/office/officeart/2005/8/layout/chevron1"/>
    <dgm:cxn modelId="{08B4724F-6CE5-4EF4-84A2-105407F8DA0B}" type="presParOf" srcId="{54E7CE06-D4FF-44DC-BA80-A72DDE3BAB5B}" destId="{E83193F2-1805-469B-AC4D-BAD52750E6F6}" srcOrd="7" destOrd="0" presId="urn:microsoft.com/office/officeart/2005/8/layout/chevron1"/>
    <dgm:cxn modelId="{B77A47AB-EEE8-4F02-A0DC-E9A805F7E8B2}" type="presParOf" srcId="{54E7CE06-D4FF-44DC-BA80-A72DDE3BAB5B}" destId="{76027689-6728-4D3E-A9AD-E090290397D4}" srcOrd="8" destOrd="0" presId="urn:microsoft.com/office/officeart/2005/8/layout/chevron1"/>
    <dgm:cxn modelId="{8F7E04D6-272A-4AE4-9F88-BA53B99BB10D}" type="presParOf" srcId="{54E7CE06-D4FF-44DC-BA80-A72DDE3BAB5B}" destId="{85524185-C41C-4AD3-A4B1-53764635B2F1}" srcOrd="9" destOrd="0" presId="urn:microsoft.com/office/officeart/2005/8/layout/chevron1"/>
    <dgm:cxn modelId="{4DF5186B-47F4-42E2-8490-C99E3DDFDCEC}"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EDB7AD8-0DD8-448C-BE6F-C0B2C2D0D9D8}" type="presOf" srcId="{A9841C65-EC15-46CF-9BC7-F0C405260D6B}" destId="{54E7CE06-D4FF-44DC-BA80-A72DDE3BAB5B}"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07FED18E-BD56-4041-93D5-D78B35948ED9}" type="presOf" srcId="{A3A3C5FD-5C3B-4918-940C-5BB7C1EF7F53}" destId="{9976DDF7-D013-49F5-B789-49D934EDF71E}"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B80FAF6A-B480-4333-A8C7-87429E9B65E7}"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24250E42-B7BB-49DA-9391-664212246938}" type="presOf" srcId="{F6E9037D-40FC-48C8-963B-46E4CED5E8B9}" destId="{3D2C36CF-3FF3-411E-A7DE-7F310ACDAD96}"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9240AA45-F2E9-40E8-9231-370008E8A6DC}" type="presOf" srcId="{70C007BB-C19E-48C2-871F-E8BBB9C2A0D0}" destId="{76027689-6728-4D3E-A9AD-E090290397D4}" srcOrd="0" destOrd="0" presId="urn:microsoft.com/office/officeart/2005/8/layout/chevron1"/>
    <dgm:cxn modelId="{43770BA2-2092-40E7-AAD9-FF223E56237C}" type="presOf" srcId="{19C21121-7F7C-46CB-BB3A-5334F6B6F334}" destId="{952F8E7C-5C83-45DB-976F-F975F667E1D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57BEFEEB-7B58-4ED4-B489-5BDF8CA737BE}" type="presOf" srcId="{B01D76A4-BE90-48FA-BEA6-CCA1265FB65A}" destId="{3CC09D2F-4CAA-486C-A984-D3893371F2D3}" srcOrd="0" destOrd="0" presId="urn:microsoft.com/office/officeart/2005/8/layout/chevron1"/>
    <dgm:cxn modelId="{A9E0A058-AA3C-45EF-9367-FB3729684597}" type="presParOf" srcId="{54E7CE06-D4FF-44DC-BA80-A72DDE3BAB5B}" destId="{3CC09D2F-4CAA-486C-A984-D3893371F2D3}" srcOrd="0" destOrd="0" presId="urn:microsoft.com/office/officeart/2005/8/layout/chevron1"/>
    <dgm:cxn modelId="{03E695BB-8B54-4790-B24C-30687A040A71}" type="presParOf" srcId="{54E7CE06-D4FF-44DC-BA80-A72DDE3BAB5B}" destId="{21CA405F-D4DB-4D5A-8179-1A10729E8023}" srcOrd="1" destOrd="0" presId="urn:microsoft.com/office/officeart/2005/8/layout/chevron1"/>
    <dgm:cxn modelId="{BD0E76CE-4E09-4DA0-9CAA-90912459A8DE}" type="presParOf" srcId="{54E7CE06-D4FF-44DC-BA80-A72DDE3BAB5B}" destId="{DD63D3A0-3674-4372-9D3F-662D85DDF1E5}" srcOrd="2" destOrd="0" presId="urn:microsoft.com/office/officeart/2005/8/layout/chevron1"/>
    <dgm:cxn modelId="{B7EC94FA-C614-4756-82F6-F3B09966A7A0}" type="presParOf" srcId="{54E7CE06-D4FF-44DC-BA80-A72DDE3BAB5B}" destId="{D8AC116B-D607-488C-8806-D04AD1D9988B}" srcOrd="3" destOrd="0" presId="urn:microsoft.com/office/officeart/2005/8/layout/chevron1"/>
    <dgm:cxn modelId="{434D0514-64B5-419D-B937-F295DF976C5F}" type="presParOf" srcId="{54E7CE06-D4FF-44DC-BA80-A72DDE3BAB5B}" destId="{952F8E7C-5C83-45DB-976F-F975F667E1D1}" srcOrd="4" destOrd="0" presId="urn:microsoft.com/office/officeart/2005/8/layout/chevron1"/>
    <dgm:cxn modelId="{FA01F581-709C-484D-953C-777A37285A43}" type="presParOf" srcId="{54E7CE06-D4FF-44DC-BA80-A72DDE3BAB5B}" destId="{30014A0E-3DEB-42F9-AEB8-E272ED09E186}" srcOrd="5" destOrd="0" presId="urn:microsoft.com/office/officeart/2005/8/layout/chevron1"/>
    <dgm:cxn modelId="{DF3E80E6-3F3C-4EFA-B3D0-95C2B987D5DE}" type="presParOf" srcId="{54E7CE06-D4FF-44DC-BA80-A72DDE3BAB5B}" destId="{9976DDF7-D013-49F5-B789-49D934EDF71E}" srcOrd="6" destOrd="0" presId="urn:microsoft.com/office/officeart/2005/8/layout/chevron1"/>
    <dgm:cxn modelId="{9FB615C8-74AA-4B0E-AF59-806A0DC3C273}" type="presParOf" srcId="{54E7CE06-D4FF-44DC-BA80-A72DDE3BAB5B}" destId="{E83193F2-1805-469B-AC4D-BAD52750E6F6}" srcOrd="7" destOrd="0" presId="urn:microsoft.com/office/officeart/2005/8/layout/chevron1"/>
    <dgm:cxn modelId="{09CCA47D-A353-44E3-8CC2-FE858039B248}" type="presParOf" srcId="{54E7CE06-D4FF-44DC-BA80-A72DDE3BAB5B}" destId="{76027689-6728-4D3E-A9AD-E090290397D4}" srcOrd="8" destOrd="0" presId="urn:microsoft.com/office/officeart/2005/8/layout/chevron1"/>
    <dgm:cxn modelId="{73904AC4-8545-47E8-A039-112C850CF8D5}" type="presParOf" srcId="{54E7CE06-D4FF-44DC-BA80-A72DDE3BAB5B}" destId="{85524185-C41C-4AD3-A4B1-53764635B2F1}" srcOrd="9" destOrd="0" presId="urn:microsoft.com/office/officeart/2005/8/layout/chevron1"/>
    <dgm:cxn modelId="{8A0AEA03-DDA1-4D11-93DB-3ADA01D7063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F430412A-9384-4433-B5E3-8A2E89DED8EE}" type="presOf" srcId="{19C21121-7F7C-46CB-BB3A-5334F6B6F334}" destId="{952F8E7C-5C83-45DB-976F-F975F667E1D1}"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C644F427-E869-471A-9518-5DB23A35DA8B}" type="presOf" srcId="{B01D76A4-BE90-48FA-BEA6-CCA1265FB65A}" destId="{3CC09D2F-4CAA-486C-A984-D3893371F2D3}" srcOrd="0" destOrd="0" presId="urn:microsoft.com/office/officeart/2005/8/layout/chevron1"/>
    <dgm:cxn modelId="{2446777E-F761-4785-8CD1-A45CB246CC2E}" type="presOf" srcId="{A3A3C5FD-5C3B-4918-940C-5BB7C1EF7F53}" destId="{9976DDF7-D013-49F5-B789-49D934EDF71E}" srcOrd="0" destOrd="0" presId="urn:microsoft.com/office/officeart/2005/8/layout/chevron1"/>
    <dgm:cxn modelId="{F0391E6D-2341-4E7A-B05E-CBD4349F1FCB}" type="presOf" srcId="{70C007BB-C19E-48C2-871F-E8BBB9C2A0D0}" destId="{76027689-6728-4D3E-A9AD-E090290397D4}" srcOrd="0" destOrd="0" presId="urn:microsoft.com/office/officeart/2005/8/layout/chevron1"/>
    <dgm:cxn modelId="{0280043F-2472-4AF5-98E8-3FC29BC68EF2}"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4C011D21-BE3D-48D1-AEE9-0126E437A119}" type="presOf" srcId="{388B23E1-4AFE-4322-8C88-3120A1EBE57A}" destId="{DD63D3A0-3674-4372-9D3F-662D85DDF1E5}" srcOrd="0" destOrd="0" presId="urn:microsoft.com/office/officeart/2005/8/layout/chevron1"/>
    <dgm:cxn modelId="{03183E13-3119-4E6C-B275-DF2E10AECC69}" type="presOf" srcId="{A9841C65-EC15-46CF-9BC7-F0C405260D6B}" destId="{54E7CE06-D4FF-44DC-BA80-A72DDE3BAB5B}" srcOrd="0" destOrd="0" presId="urn:microsoft.com/office/officeart/2005/8/layout/chevron1"/>
    <dgm:cxn modelId="{89CBC791-2DDB-401E-9973-9E83B4BE03E2}" type="presParOf" srcId="{54E7CE06-D4FF-44DC-BA80-A72DDE3BAB5B}" destId="{3CC09D2F-4CAA-486C-A984-D3893371F2D3}" srcOrd="0" destOrd="0" presId="urn:microsoft.com/office/officeart/2005/8/layout/chevron1"/>
    <dgm:cxn modelId="{EABDD8AC-40B1-4083-B0C3-4A740BC2A16B}" type="presParOf" srcId="{54E7CE06-D4FF-44DC-BA80-A72DDE3BAB5B}" destId="{21CA405F-D4DB-4D5A-8179-1A10729E8023}" srcOrd="1" destOrd="0" presId="urn:microsoft.com/office/officeart/2005/8/layout/chevron1"/>
    <dgm:cxn modelId="{084FEEB0-3A9A-444E-BD51-25B76A540311}" type="presParOf" srcId="{54E7CE06-D4FF-44DC-BA80-A72DDE3BAB5B}" destId="{DD63D3A0-3674-4372-9D3F-662D85DDF1E5}" srcOrd="2" destOrd="0" presId="urn:microsoft.com/office/officeart/2005/8/layout/chevron1"/>
    <dgm:cxn modelId="{D83E9363-D65D-4474-82ED-CC8A1148F993}" type="presParOf" srcId="{54E7CE06-D4FF-44DC-BA80-A72DDE3BAB5B}" destId="{D8AC116B-D607-488C-8806-D04AD1D9988B}" srcOrd="3" destOrd="0" presId="urn:microsoft.com/office/officeart/2005/8/layout/chevron1"/>
    <dgm:cxn modelId="{3D4A50EA-54BA-498E-832F-2D58AB096D18}" type="presParOf" srcId="{54E7CE06-D4FF-44DC-BA80-A72DDE3BAB5B}" destId="{952F8E7C-5C83-45DB-976F-F975F667E1D1}" srcOrd="4" destOrd="0" presId="urn:microsoft.com/office/officeart/2005/8/layout/chevron1"/>
    <dgm:cxn modelId="{90F4F5C9-0969-4796-91B8-83F4EBDFFB00}" type="presParOf" srcId="{54E7CE06-D4FF-44DC-BA80-A72DDE3BAB5B}" destId="{30014A0E-3DEB-42F9-AEB8-E272ED09E186}" srcOrd="5" destOrd="0" presId="urn:microsoft.com/office/officeart/2005/8/layout/chevron1"/>
    <dgm:cxn modelId="{AA227EDC-57E4-4CC8-8A09-3635EA8CEA70}" type="presParOf" srcId="{54E7CE06-D4FF-44DC-BA80-A72DDE3BAB5B}" destId="{9976DDF7-D013-49F5-B789-49D934EDF71E}" srcOrd="6" destOrd="0" presId="urn:microsoft.com/office/officeart/2005/8/layout/chevron1"/>
    <dgm:cxn modelId="{23F8210B-75B5-4D66-9918-3F72E2B2F612}" type="presParOf" srcId="{54E7CE06-D4FF-44DC-BA80-A72DDE3BAB5B}" destId="{E83193F2-1805-469B-AC4D-BAD52750E6F6}" srcOrd="7" destOrd="0" presId="urn:microsoft.com/office/officeart/2005/8/layout/chevron1"/>
    <dgm:cxn modelId="{729D835D-CE41-49A1-8D01-4D258829C334}" type="presParOf" srcId="{54E7CE06-D4FF-44DC-BA80-A72DDE3BAB5B}" destId="{76027689-6728-4D3E-A9AD-E090290397D4}" srcOrd="8" destOrd="0" presId="urn:microsoft.com/office/officeart/2005/8/layout/chevron1"/>
    <dgm:cxn modelId="{7639B842-2787-497F-BDE5-222F2D1B59DF}" type="presParOf" srcId="{54E7CE06-D4FF-44DC-BA80-A72DDE3BAB5B}" destId="{85524185-C41C-4AD3-A4B1-53764635B2F1}" srcOrd="9" destOrd="0" presId="urn:microsoft.com/office/officeart/2005/8/layout/chevron1"/>
    <dgm:cxn modelId="{E21D723C-E0F5-429E-942C-830E13A5D8C0}"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1787FFB8-5091-4B71-AB99-1650F5F7E45F}" type="presOf" srcId="{388B23E1-4AFE-4322-8C88-3120A1EBE57A}" destId="{DD63D3A0-3674-4372-9D3F-662D85DDF1E5}" srcOrd="0" destOrd="0" presId="urn:microsoft.com/office/officeart/2005/8/layout/chevron1"/>
    <dgm:cxn modelId="{8CEA6615-FBD0-458E-97C5-E6A20CCBF17C}" type="presOf" srcId="{A3A3C5FD-5C3B-4918-940C-5BB7C1EF7F53}" destId="{9976DDF7-D013-49F5-B789-49D934EDF71E}" srcOrd="0" destOrd="0" presId="urn:microsoft.com/office/officeart/2005/8/layout/chevron1"/>
    <dgm:cxn modelId="{33FAB7C5-FC5F-45BA-8E32-6D4788A03632}" type="presOf" srcId="{B01D76A4-BE90-48FA-BEA6-CCA1265FB65A}" destId="{3CC09D2F-4CAA-486C-A984-D3893371F2D3}" srcOrd="0" destOrd="0" presId="urn:microsoft.com/office/officeart/2005/8/layout/chevron1"/>
    <dgm:cxn modelId="{F67A2BFE-60EB-4A5D-932C-B29649D9342E}"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7DE03A6F-F82F-4CA6-A119-5466FB0CE88B}" srcId="{A9841C65-EC15-46CF-9BC7-F0C405260D6B}" destId="{B01D76A4-BE90-48FA-BEA6-CCA1265FB65A}" srcOrd="0" destOrd="0" parTransId="{4B002FBF-8219-4413-8EE7-630A2677EECE}" sibTransId="{FD801427-54CC-4666-B36F-5E28872D315F}"/>
    <dgm:cxn modelId="{318687EB-7ED8-4E8E-AD0F-BD086417B880}" type="presOf" srcId="{F6E9037D-40FC-48C8-963B-46E4CED5E8B9}" destId="{3D2C36CF-3FF3-411E-A7DE-7F310ACDAD96}" srcOrd="0" destOrd="0" presId="urn:microsoft.com/office/officeart/2005/8/layout/chevron1"/>
    <dgm:cxn modelId="{B8E529F9-A111-40CB-AD32-F5473BDD5722}" type="presOf" srcId="{70C007BB-C19E-48C2-871F-E8BBB9C2A0D0}" destId="{76027689-6728-4D3E-A9AD-E090290397D4}" srcOrd="0" destOrd="0" presId="urn:microsoft.com/office/officeart/2005/8/layout/chevron1"/>
    <dgm:cxn modelId="{5C83034B-8505-4EB4-A405-854C8CA9276E}" type="presOf" srcId="{19C21121-7F7C-46CB-BB3A-5334F6B6F334}" destId="{952F8E7C-5C83-45DB-976F-F975F667E1D1}" srcOrd="0" destOrd="0" presId="urn:microsoft.com/office/officeart/2005/8/layout/chevron1"/>
    <dgm:cxn modelId="{9619AF81-A020-4DA9-90F5-FEA31A5600E6}" type="presParOf" srcId="{54E7CE06-D4FF-44DC-BA80-A72DDE3BAB5B}" destId="{3CC09D2F-4CAA-486C-A984-D3893371F2D3}" srcOrd="0" destOrd="0" presId="urn:microsoft.com/office/officeart/2005/8/layout/chevron1"/>
    <dgm:cxn modelId="{7734EA12-F7F7-45E3-8AA8-447140726492}" type="presParOf" srcId="{54E7CE06-D4FF-44DC-BA80-A72DDE3BAB5B}" destId="{21CA405F-D4DB-4D5A-8179-1A10729E8023}" srcOrd="1" destOrd="0" presId="urn:microsoft.com/office/officeart/2005/8/layout/chevron1"/>
    <dgm:cxn modelId="{AA6C7288-0EDF-4876-8CF0-27B3BFEE4F64}" type="presParOf" srcId="{54E7CE06-D4FF-44DC-BA80-A72DDE3BAB5B}" destId="{DD63D3A0-3674-4372-9D3F-662D85DDF1E5}" srcOrd="2" destOrd="0" presId="urn:microsoft.com/office/officeart/2005/8/layout/chevron1"/>
    <dgm:cxn modelId="{1D220B1B-8ABE-4FDA-9697-272390A42DD4}" type="presParOf" srcId="{54E7CE06-D4FF-44DC-BA80-A72DDE3BAB5B}" destId="{D8AC116B-D607-488C-8806-D04AD1D9988B}" srcOrd="3" destOrd="0" presId="urn:microsoft.com/office/officeart/2005/8/layout/chevron1"/>
    <dgm:cxn modelId="{D53CA7C3-17BB-4CC6-8D54-CB6FDC67F14D}" type="presParOf" srcId="{54E7CE06-D4FF-44DC-BA80-A72DDE3BAB5B}" destId="{952F8E7C-5C83-45DB-976F-F975F667E1D1}" srcOrd="4" destOrd="0" presId="urn:microsoft.com/office/officeart/2005/8/layout/chevron1"/>
    <dgm:cxn modelId="{3745F126-5152-4F64-8775-71D31960B03D}" type="presParOf" srcId="{54E7CE06-D4FF-44DC-BA80-A72DDE3BAB5B}" destId="{30014A0E-3DEB-42F9-AEB8-E272ED09E186}" srcOrd="5" destOrd="0" presId="urn:microsoft.com/office/officeart/2005/8/layout/chevron1"/>
    <dgm:cxn modelId="{DBFC213F-84BD-47F4-947A-F252A4A07C9D}" type="presParOf" srcId="{54E7CE06-D4FF-44DC-BA80-A72DDE3BAB5B}" destId="{9976DDF7-D013-49F5-B789-49D934EDF71E}" srcOrd="6" destOrd="0" presId="urn:microsoft.com/office/officeart/2005/8/layout/chevron1"/>
    <dgm:cxn modelId="{9628C3CF-D22F-4502-9D24-484D0843A0C4}" type="presParOf" srcId="{54E7CE06-D4FF-44DC-BA80-A72DDE3BAB5B}" destId="{E83193F2-1805-469B-AC4D-BAD52750E6F6}" srcOrd="7" destOrd="0" presId="urn:microsoft.com/office/officeart/2005/8/layout/chevron1"/>
    <dgm:cxn modelId="{6F9A87EE-BC79-430E-80A8-BD5EA6FD5405}" type="presParOf" srcId="{54E7CE06-D4FF-44DC-BA80-A72DDE3BAB5B}" destId="{76027689-6728-4D3E-A9AD-E090290397D4}" srcOrd="8" destOrd="0" presId="urn:microsoft.com/office/officeart/2005/8/layout/chevron1"/>
    <dgm:cxn modelId="{566C2427-2D75-4EE1-BBFB-83646EACF5D8}" type="presParOf" srcId="{54E7CE06-D4FF-44DC-BA80-A72DDE3BAB5B}" destId="{85524185-C41C-4AD3-A4B1-53764635B2F1}" srcOrd="9" destOrd="0" presId="urn:microsoft.com/office/officeart/2005/8/layout/chevron1"/>
    <dgm:cxn modelId="{5F6D9A18-079D-4802-9898-15283CD9AAA8}"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64D60A29-E552-44B0-B60A-C1DC097CCAE7}" type="presOf" srcId="{F6E9037D-40FC-48C8-963B-46E4CED5E8B9}" destId="{3D2C36CF-3FF3-411E-A7DE-7F310ACDAD96}" srcOrd="0" destOrd="0" presId="urn:microsoft.com/office/officeart/2005/8/layout/chevron1"/>
    <dgm:cxn modelId="{D2ADD2DE-872E-40AE-BCC4-8430714A6753}"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1C0D2876-8139-4862-8FED-223122D95E17}"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DAA74AF6-3118-44F2-958E-DCDB4E9F2122}" type="presOf" srcId="{A3A3C5FD-5C3B-4918-940C-5BB7C1EF7F53}" destId="{9976DDF7-D013-49F5-B789-49D934EDF71E}" srcOrd="0" destOrd="0" presId="urn:microsoft.com/office/officeart/2005/8/layout/chevron1"/>
    <dgm:cxn modelId="{36417A17-7CA4-4EB0-A606-03B3E8CF4226}"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E36852E5-88B3-490F-8704-92ECE48AE09A}" type="presOf" srcId="{70C007BB-C19E-48C2-871F-E8BBB9C2A0D0}" destId="{76027689-6728-4D3E-A9AD-E090290397D4}" srcOrd="0" destOrd="0" presId="urn:microsoft.com/office/officeart/2005/8/layout/chevron1"/>
    <dgm:cxn modelId="{2D18B434-E51A-4296-8D3A-EB91918A753E}" type="presOf" srcId="{19C21121-7F7C-46CB-BB3A-5334F6B6F334}" destId="{952F8E7C-5C83-45DB-976F-F975F667E1D1}" srcOrd="0" destOrd="0" presId="urn:microsoft.com/office/officeart/2005/8/layout/chevron1"/>
    <dgm:cxn modelId="{23E2CAC2-B1F6-47BD-BC88-29D109E37EF0}" type="presParOf" srcId="{54E7CE06-D4FF-44DC-BA80-A72DDE3BAB5B}" destId="{3CC09D2F-4CAA-486C-A984-D3893371F2D3}" srcOrd="0" destOrd="0" presId="urn:microsoft.com/office/officeart/2005/8/layout/chevron1"/>
    <dgm:cxn modelId="{9456CE16-A15B-40BD-840F-81B770FCC805}" type="presParOf" srcId="{54E7CE06-D4FF-44DC-BA80-A72DDE3BAB5B}" destId="{21CA405F-D4DB-4D5A-8179-1A10729E8023}" srcOrd="1" destOrd="0" presId="urn:microsoft.com/office/officeart/2005/8/layout/chevron1"/>
    <dgm:cxn modelId="{4BF65E9C-4840-4C31-9A80-92E25987437B}" type="presParOf" srcId="{54E7CE06-D4FF-44DC-BA80-A72DDE3BAB5B}" destId="{DD63D3A0-3674-4372-9D3F-662D85DDF1E5}" srcOrd="2" destOrd="0" presId="urn:microsoft.com/office/officeart/2005/8/layout/chevron1"/>
    <dgm:cxn modelId="{3E65DE96-4A98-45C2-9D3C-7D435ED97AB4}" type="presParOf" srcId="{54E7CE06-D4FF-44DC-BA80-A72DDE3BAB5B}" destId="{D8AC116B-D607-488C-8806-D04AD1D9988B}" srcOrd="3" destOrd="0" presId="urn:microsoft.com/office/officeart/2005/8/layout/chevron1"/>
    <dgm:cxn modelId="{793E8EB9-83D1-4468-8793-34B6097B7360}" type="presParOf" srcId="{54E7CE06-D4FF-44DC-BA80-A72DDE3BAB5B}" destId="{952F8E7C-5C83-45DB-976F-F975F667E1D1}" srcOrd="4" destOrd="0" presId="urn:microsoft.com/office/officeart/2005/8/layout/chevron1"/>
    <dgm:cxn modelId="{8880AEC0-C099-4825-ADD3-DB4614F2F1C2}" type="presParOf" srcId="{54E7CE06-D4FF-44DC-BA80-A72DDE3BAB5B}" destId="{30014A0E-3DEB-42F9-AEB8-E272ED09E186}" srcOrd="5" destOrd="0" presId="urn:microsoft.com/office/officeart/2005/8/layout/chevron1"/>
    <dgm:cxn modelId="{95CD187E-AAD9-4557-8A99-F1922B644F7F}" type="presParOf" srcId="{54E7CE06-D4FF-44DC-BA80-A72DDE3BAB5B}" destId="{9976DDF7-D013-49F5-B789-49D934EDF71E}" srcOrd="6" destOrd="0" presId="urn:microsoft.com/office/officeart/2005/8/layout/chevron1"/>
    <dgm:cxn modelId="{4A2CCCD6-E3DA-440F-9498-709B5FD2F75D}" type="presParOf" srcId="{54E7CE06-D4FF-44DC-BA80-A72DDE3BAB5B}" destId="{E83193F2-1805-469B-AC4D-BAD52750E6F6}" srcOrd="7" destOrd="0" presId="urn:microsoft.com/office/officeart/2005/8/layout/chevron1"/>
    <dgm:cxn modelId="{2C3C9A46-19EA-46CE-BEC9-1EAF411B0415}" type="presParOf" srcId="{54E7CE06-D4FF-44DC-BA80-A72DDE3BAB5B}" destId="{76027689-6728-4D3E-A9AD-E090290397D4}" srcOrd="8" destOrd="0" presId="urn:microsoft.com/office/officeart/2005/8/layout/chevron1"/>
    <dgm:cxn modelId="{2E4030A3-396E-4B1E-9B49-199A16666504}" type="presParOf" srcId="{54E7CE06-D4FF-44DC-BA80-A72DDE3BAB5B}" destId="{85524185-C41C-4AD3-A4B1-53764635B2F1}" srcOrd="9" destOrd="0" presId="urn:microsoft.com/office/officeart/2005/8/layout/chevron1"/>
    <dgm:cxn modelId="{978E8333-8CBA-4100-ABC6-C648BE02EA61}"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2FDE2CF-88A5-411B-83BF-A18D475CAE83}"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3150BDCC-6C70-44D5-A4F4-9FE75A6C0226}"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372054DA-CFF5-4249-839D-D707700B27D4}" type="presOf" srcId="{388B23E1-4AFE-4322-8C88-3120A1EBE57A}" destId="{DD63D3A0-3674-4372-9D3F-662D85DDF1E5}"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EFAEE2F1-01CB-49F4-A7FB-2F531FF0E06D}" type="presOf" srcId="{A9841C65-EC15-46CF-9BC7-F0C405260D6B}" destId="{54E7CE06-D4FF-44DC-BA80-A72DDE3BAB5B}" srcOrd="0" destOrd="0" presId="urn:microsoft.com/office/officeart/2005/8/layout/chevron1"/>
    <dgm:cxn modelId="{E3E0C9A8-FE5B-4217-9987-F67E347DCF2D}" type="presOf" srcId="{19C21121-7F7C-46CB-BB3A-5334F6B6F334}" destId="{952F8E7C-5C83-45DB-976F-F975F667E1D1}" srcOrd="0" destOrd="0" presId="urn:microsoft.com/office/officeart/2005/8/layout/chevron1"/>
    <dgm:cxn modelId="{D7F3C694-BA80-4DB8-978E-59E1DE7CFE40}"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F4E11A8B-3B75-4163-850A-5BDE84075F95}" type="presOf" srcId="{A3A3C5FD-5C3B-4918-940C-5BB7C1EF7F53}" destId="{9976DDF7-D013-49F5-B789-49D934EDF71E}" srcOrd="0" destOrd="0" presId="urn:microsoft.com/office/officeart/2005/8/layout/chevron1"/>
    <dgm:cxn modelId="{90C14577-69BA-4EB8-833D-2A16F3A85286}" type="presParOf" srcId="{54E7CE06-D4FF-44DC-BA80-A72DDE3BAB5B}" destId="{3CC09D2F-4CAA-486C-A984-D3893371F2D3}" srcOrd="0" destOrd="0" presId="urn:microsoft.com/office/officeart/2005/8/layout/chevron1"/>
    <dgm:cxn modelId="{61726F74-2F1D-4E3F-B8BD-D30AF2130943}" type="presParOf" srcId="{54E7CE06-D4FF-44DC-BA80-A72DDE3BAB5B}" destId="{21CA405F-D4DB-4D5A-8179-1A10729E8023}" srcOrd="1" destOrd="0" presId="urn:microsoft.com/office/officeart/2005/8/layout/chevron1"/>
    <dgm:cxn modelId="{67660F69-BB77-4B66-8A7C-361C312CDAE0}" type="presParOf" srcId="{54E7CE06-D4FF-44DC-BA80-A72DDE3BAB5B}" destId="{DD63D3A0-3674-4372-9D3F-662D85DDF1E5}" srcOrd="2" destOrd="0" presId="urn:microsoft.com/office/officeart/2005/8/layout/chevron1"/>
    <dgm:cxn modelId="{C7420957-0B1A-4865-A857-1879EEABF3EE}" type="presParOf" srcId="{54E7CE06-D4FF-44DC-BA80-A72DDE3BAB5B}" destId="{D8AC116B-D607-488C-8806-D04AD1D9988B}" srcOrd="3" destOrd="0" presId="urn:microsoft.com/office/officeart/2005/8/layout/chevron1"/>
    <dgm:cxn modelId="{910A15C6-2A4A-4C7F-B326-CE0B238799CC}" type="presParOf" srcId="{54E7CE06-D4FF-44DC-BA80-A72DDE3BAB5B}" destId="{952F8E7C-5C83-45DB-976F-F975F667E1D1}" srcOrd="4" destOrd="0" presId="urn:microsoft.com/office/officeart/2005/8/layout/chevron1"/>
    <dgm:cxn modelId="{6F06F277-D798-47FD-B528-E304B924DA89}" type="presParOf" srcId="{54E7CE06-D4FF-44DC-BA80-A72DDE3BAB5B}" destId="{30014A0E-3DEB-42F9-AEB8-E272ED09E186}" srcOrd="5" destOrd="0" presId="urn:microsoft.com/office/officeart/2005/8/layout/chevron1"/>
    <dgm:cxn modelId="{B1BA78A4-C7B7-434B-A5B7-5F0D00BB7A14}" type="presParOf" srcId="{54E7CE06-D4FF-44DC-BA80-A72DDE3BAB5B}" destId="{9976DDF7-D013-49F5-B789-49D934EDF71E}" srcOrd="6" destOrd="0" presId="urn:microsoft.com/office/officeart/2005/8/layout/chevron1"/>
    <dgm:cxn modelId="{FE0E065D-6AAF-411B-9393-32BB66540320}" type="presParOf" srcId="{54E7CE06-D4FF-44DC-BA80-A72DDE3BAB5B}" destId="{E83193F2-1805-469B-AC4D-BAD52750E6F6}" srcOrd="7" destOrd="0" presId="urn:microsoft.com/office/officeart/2005/8/layout/chevron1"/>
    <dgm:cxn modelId="{E9DC6A9A-A2A8-4804-9B13-E282D8BB93FC}" type="presParOf" srcId="{54E7CE06-D4FF-44DC-BA80-A72DDE3BAB5B}" destId="{76027689-6728-4D3E-A9AD-E090290397D4}" srcOrd="8" destOrd="0" presId="urn:microsoft.com/office/officeart/2005/8/layout/chevron1"/>
    <dgm:cxn modelId="{BD4ABFDB-D3E0-435E-A011-076E746F225C}" type="presParOf" srcId="{54E7CE06-D4FF-44DC-BA80-A72DDE3BAB5B}" destId="{85524185-C41C-4AD3-A4B1-53764635B2F1}" srcOrd="9" destOrd="0" presId="urn:microsoft.com/office/officeart/2005/8/layout/chevron1"/>
    <dgm:cxn modelId="{7CE61490-FCB7-4EEF-A15B-6A5D29C40CE3}"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794695EB-F526-49F7-B3E1-51517D700203}" type="presOf" srcId="{B01D76A4-BE90-48FA-BEA6-CCA1265FB65A}" destId="{3CC09D2F-4CAA-486C-A984-D3893371F2D3}"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7B14E502-CDD1-4916-A04A-D7C602564CFA}"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52B947C1-CB7C-4235-BE23-AE930ABC6982}" type="presOf" srcId="{70C007BB-C19E-48C2-871F-E8BBB9C2A0D0}" destId="{76027689-6728-4D3E-A9AD-E090290397D4}" srcOrd="0" destOrd="0" presId="urn:microsoft.com/office/officeart/2005/8/layout/chevron1"/>
    <dgm:cxn modelId="{B00760C2-4732-4AB6-B2FA-5E9606F6FA40}"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7CB8B368-7C6A-4CAA-B6C1-37A92934DE79}" type="presOf" srcId="{A9841C65-EC15-46CF-9BC7-F0C405260D6B}" destId="{54E7CE06-D4FF-44DC-BA80-A72DDE3BAB5B}" srcOrd="0" destOrd="0" presId="urn:microsoft.com/office/officeart/2005/8/layout/chevron1"/>
    <dgm:cxn modelId="{125A393F-EFCE-4528-B499-A4D89C4EE27A}" type="presOf" srcId="{19C21121-7F7C-46CB-BB3A-5334F6B6F334}" destId="{952F8E7C-5C83-45DB-976F-F975F667E1D1}"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78635F82-1412-4678-8B3B-A9BF3B79A424}" type="presOf" srcId="{388B23E1-4AFE-4322-8C88-3120A1EBE57A}" destId="{DD63D3A0-3674-4372-9D3F-662D85DDF1E5}"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1D64313D-F664-4EEB-80EA-ADE57A0E1040}" type="presParOf" srcId="{54E7CE06-D4FF-44DC-BA80-A72DDE3BAB5B}" destId="{3CC09D2F-4CAA-486C-A984-D3893371F2D3}" srcOrd="0" destOrd="0" presId="urn:microsoft.com/office/officeart/2005/8/layout/chevron1"/>
    <dgm:cxn modelId="{49835CCD-C80C-43DC-95E0-3CF91AC451A1}" type="presParOf" srcId="{54E7CE06-D4FF-44DC-BA80-A72DDE3BAB5B}" destId="{21CA405F-D4DB-4D5A-8179-1A10729E8023}" srcOrd="1" destOrd="0" presId="urn:microsoft.com/office/officeart/2005/8/layout/chevron1"/>
    <dgm:cxn modelId="{8CC96E51-BF2D-4605-AAF8-81B349E68AF7}" type="presParOf" srcId="{54E7CE06-D4FF-44DC-BA80-A72DDE3BAB5B}" destId="{DD63D3A0-3674-4372-9D3F-662D85DDF1E5}" srcOrd="2" destOrd="0" presId="urn:microsoft.com/office/officeart/2005/8/layout/chevron1"/>
    <dgm:cxn modelId="{FA7B50FB-387D-4D0A-81F4-055FC252969C}" type="presParOf" srcId="{54E7CE06-D4FF-44DC-BA80-A72DDE3BAB5B}" destId="{D8AC116B-D607-488C-8806-D04AD1D9988B}" srcOrd="3" destOrd="0" presId="urn:microsoft.com/office/officeart/2005/8/layout/chevron1"/>
    <dgm:cxn modelId="{12520967-DD41-4A69-9E09-69C8B4E03A77}" type="presParOf" srcId="{54E7CE06-D4FF-44DC-BA80-A72DDE3BAB5B}" destId="{952F8E7C-5C83-45DB-976F-F975F667E1D1}" srcOrd="4" destOrd="0" presId="urn:microsoft.com/office/officeart/2005/8/layout/chevron1"/>
    <dgm:cxn modelId="{2A791D5B-2A44-42C8-B380-05BD9ACCB6EF}" type="presParOf" srcId="{54E7CE06-D4FF-44DC-BA80-A72DDE3BAB5B}" destId="{30014A0E-3DEB-42F9-AEB8-E272ED09E186}" srcOrd="5" destOrd="0" presId="urn:microsoft.com/office/officeart/2005/8/layout/chevron1"/>
    <dgm:cxn modelId="{CAC4DF69-7D93-40E9-A0C2-00CDEC97773C}" type="presParOf" srcId="{54E7CE06-D4FF-44DC-BA80-A72DDE3BAB5B}" destId="{9976DDF7-D013-49F5-B789-49D934EDF71E}" srcOrd="6" destOrd="0" presId="urn:microsoft.com/office/officeart/2005/8/layout/chevron1"/>
    <dgm:cxn modelId="{A4F5F70E-435B-48AB-8468-AD8AD5C85F4E}" type="presParOf" srcId="{54E7CE06-D4FF-44DC-BA80-A72DDE3BAB5B}" destId="{E83193F2-1805-469B-AC4D-BAD52750E6F6}" srcOrd="7" destOrd="0" presId="urn:microsoft.com/office/officeart/2005/8/layout/chevron1"/>
    <dgm:cxn modelId="{7C06DE00-F46E-403A-B08D-986F87CDCF97}" type="presParOf" srcId="{54E7CE06-D4FF-44DC-BA80-A72DDE3BAB5B}" destId="{76027689-6728-4D3E-A9AD-E090290397D4}" srcOrd="8" destOrd="0" presId="urn:microsoft.com/office/officeart/2005/8/layout/chevron1"/>
    <dgm:cxn modelId="{03445FCD-0FE1-41AD-BA8C-1FAC7B9CBA4E}" type="presParOf" srcId="{54E7CE06-D4FF-44DC-BA80-A72DDE3BAB5B}" destId="{85524185-C41C-4AD3-A4B1-53764635B2F1}" srcOrd="9" destOrd="0" presId="urn:microsoft.com/office/officeart/2005/8/layout/chevron1"/>
    <dgm:cxn modelId="{36CFDB80-821A-4081-9E0F-C632E13F0970}"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E595401F-07EE-4651-B915-EE77E9ACE602}"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19340916-267A-4B71-8980-16D1DBCF337E}" type="presOf" srcId="{388B23E1-4AFE-4322-8C88-3120A1EBE57A}" destId="{DD63D3A0-3674-4372-9D3F-662D85DDF1E5}"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DA6AACA1-387E-4A97-B1B8-FF6458815066}" type="presOf" srcId="{19C21121-7F7C-46CB-BB3A-5334F6B6F334}" destId="{952F8E7C-5C83-45DB-976F-F975F667E1D1}" srcOrd="0" destOrd="0" presId="urn:microsoft.com/office/officeart/2005/8/layout/chevron1"/>
    <dgm:cxn modelId="{8F21188B-7B3C-446D-80C3-5E54756B2F08}" type="presOf" srcId="{B01D76A4-BE90-48FA-BEA6-CCA1265FB65A}" destId="{3CC09D2F-4CAA-486C-A984-D3893371F2D3}"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667953BA-03A7-40D4-BC6A-4DB7FE1353E6}" type="presOf" srcId="{70C007BB-C19E-48C2-871F-E8BBB9C2A0D0}" destId="{76027689-6728-4D3E-A9AD-E090290397D4}"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30356864-F50F-48E9-87AC-0BCE8E1B3648}" type="presOf" srcId="{A3A3C5FD-5C3B-4918-940C-5BB7C1EF7F53}" destId="{9976DDF7-D013-49F5-B789-49D934EDF71E}" srcOrd="0" destOrd="0" presId="urn:microsoft.com/office/officeart/2005/8/layout/chevron1"/>
    <dgm:cxn modelId="{938E604B-EBA7-4EAE-A01B-12ABF8206654}"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DB7F7CA0-8C6E-4C78-BED1-4A19F748C814}" type="presParOf" srcId="{54E7CE06-D4FF-44DC-BA80-A72DDE3BAB5B}" destId="{3CC09D2F-4CAA-486C-A984-D3893371F2D3}" srcOrd="0" destOrd="0" presId="urn:microsoft.com/office/officeart/2005/8/layout/chevron1"/>
    <dgm:cxn modelId="{65867CE3-1D48-4B90-B768-31691E0428A4}" type="presParOf" srcId="{54E7CE06-D4FF-44DC-BA80-A72DDE3BAB5B}" destId="{21CA405F-D4DB-4D5A-8179-1A10729E8023}" srcOrd="1" destOrd="0" presId="urn:microsoft.com/office/officeart/2005/8/layout/chevron1"/>
    <dgm:cxn modelId="{AE1799B2-CD4D-437C-9720-6FDDEEBA6069}" type="presParOf" srcId="{54E7CE06-D4FF-44DC-BA80-A72DDE3BAB5B}" destId="{DD63D3A0-3674-4372-9D3F-662D85DDF1E5}" srcOrd="2" destOrd="0" presId="urn:microsoft.com/office/officeart/2005/8/layout/chevron1"/>
    <dgm:cxn modelId="{46D9B3DB-A1BD-4696-8724-3CB068091312}" type="presParOf" srcId="{54E7CE06-D4FF-44DC-BA80-A72DDE3BAB5B}" destId="{D8AC116B-D607-488C-8806-D04AD1D9988B}" srcOrd="3" destOrd="0" presId="urn:microsoft.com/office/officeart/2005/8/layout/chevron1"/>
    <dgm:cxn modelId="{1EE92B9C-8062-4504-B405-6E4FAA2B998B}" type="presParOf" srcId="{54E7CE06-D4FF-44DC-BA80-A72DDE3BAB5B}" destId="{952F8E7C-5C83-45DB-976F-F975F667E1D1}" srcOrd="4" destOrd="0" presId="urn:microsoft.com/office/officeart/2005/8/layout/chevron1"/>
    <dgm:cxn modelId="{1C3D96AB-08D1-4DF8-92E2-B197F1565CE2}" type="presParOf" srcId="{54E7CE06-D4FF-44DC-BA80-A72DDE3BAB5B}" destId="{30014A0E-3DEB-42F9-AEB8-E272ED09E186}" srcOrd="5" destOrd="0" presId="urn:microsoft.com/office/officeart/2005/8/layout/chevron1"/>
    <dgm:cxn modelId="{EC9CBAAA-1D05-478F-BD68-758B31564E5B}" type="presParOf" srcId="{54E7CE06-D4FF-44DC-BA80-A72DDE3BAB5B}" destId="{9976DDF7-D013-49F5-B789-49D934EDF71E}" srcOrd="6" destOrd="0" presId="urn:microsoft.com/office/officeart/2005/8/layout/chevron1"/>
    <dgm:cxn modelId="{90C30582-FA49-4F28-8CDE-ED5EF693FA09}" type="presParOf" srcId="{54E7CE06-D4FF-44DC-BA80-A72DDE3BAB5B}" destId="{E83193F2-1805-469B-AC4D-BAD52750E6F6}" srcOrd="7" destOrd="0" presId="urn:microsoft.com/office/officeart/2005/8/layout/chevron1"/>
    <dgm:cxn modelId="{387388F8-AC74-4876-BF41-4D4E17F70635}" type="presParOf" srcId="{54E7CE06-D4FF-44DC-BA80-A72DDE3BAB5B}" destId="{76027689-6728-4D3E-A9AD-E090290397D4}" srcOrd="8" destOrd="0" presId="urn:microsoft.com/office/officeart/2005/8/layout/chevron1"/>
    <dgm:cxn modelId="{95A53F1E-D21B-4BBA-8385-051BD464DCF3}" type="presParOf" srcId="{54E7CE06-D4FF-44DC-BA80-A72DDE3BAB5B}" destId="{85524185-C41C-4AD3-A4B1-53764635B2F1}" srcOrd="9" destOrd="0" presId="urn:microsoft.com/office/officeart/2005/8/layout/chevron1"/>
    <dgm:cxn modelId="{4412C607-F5E2-48B6-A313-E44D374BE8DC}"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rgbClr val="FFFF00"/>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212682AD-6C53-4603-95AC-01DAFC93F258}" type="presOf" srcId="{70C007BB-C19E-48C2-871F-E8BBB9C2A0D0}" destId="{76027689-6728-4D3E-A9AD-E090290397D4}"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55D3E4EB-18A4-4E24-98C8-C9B596C31E66}" type="presOf" srcId="{A9841C65-EC15-46CF-9BC7-F0C405260D6B}" destId="{54E7CE06-D4FF-44DC-BA80-A72DDE3BAB5B}" srcOrd="0" destOrd="0" presId="urn:microsoft.com/office/officeart/2005/8/layout/chevron1"/>
    <dgm:cxn modelId="{293BBC0F-1748-4D6E-8C75-A843C81A3101}" type="presOf" srcId="{19C21121-7F7C-46CB-BB3A-5334F6B6F334}" destId="{952F8E7C-5C83-45DB-976F-F975F667E1D1}"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54839772-89AE-460D-99B7-3BD43D787D2F}" type="presOf" srcId="{A3A3C5FD-5C3B-4918-940C-5BB7C1EF7F53}" destId="{9976DDF7-D013-49F5-B789-49D934EDF71E}"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7DE03A6F-F82F-4CA6-A119-5466FB0CE88B}" srcId="{A9841C65-EC15-46CF-9BC7-F0C405260D6B}" destId="{B01D76A4-BE90-48FA-BEA6-CCA1265FB65A}" srcOrd="0" destOrd="0" parTransId="{4B002FBF-8219-4413-8EE7-630A2677EECE}" sibTransId="{FD801427-54CC-4666-B36F-5E28872D315F}"/>
    <dgm:cxn modelId="{5BA21C2C-AB2F-475D-A350-BCF5C0A3D195}" type="presOf" srcId="{F6E9037D-40FC-48C8-963B-46E4CED5E8B9}" destId="{3D2C36CF-3FF3-411E-A7DE-7F310ACDAD96}" srcOrd="0" destOrd="0" presId="urn:microsoft.com/office/officeart/2005/8/layout/chevron1"/>
    <dgm:cxn modelId="{41FA68A4-4A1E-4293-B1BF-24E3F6E50703}" type="presOf" srcId="{388B23E1-4AFE-4322-8C88-3120A1EBE57A}" destId="{DD63D3A0-3674-4372-9D3F-662D85DDF1E5}" srcOrd="0" destOrd="0" presId="urn:microsoft.com/office/officeart/2005/8/layout/chevron1"/>
    <dgm:cxn modelId="{7A56559F-3506-4E0B-898F-5139B5352D2B}" type="presOf" srcId="{B01D76A4-BE90-48FA-BEA6-CCA1265FB65A}" destId="{3CC09D2F-4CAA-486C-A984-D3893371F2D3}" srcOrd="0" destOrd="0" presId="urn:microsoft.com/office/officeart/2005/8/layout/chevron1"/>
    <dgm:cxn modelId="{7AD5923E-AD02-4B1A-AD35-122253DB486B}" type="presParOf" srcId="{54E7CE06-D4FF-44DC-BA80-A72DDE3BAB5B}" destId="{3CC09D2F-4CAA-486C-A984-D3893371F2D3}" srcOrd="0" destOrd="0" presId="urn:microsoft.com/office/officeart/2005/8/layout/chevron1"/>
    <dgm:cxn modelId="{AC182BAE-CC7F-480B-B7AD-38A87756D43A}" type="presParOf" srcId="{54E7CE06-D4FF-44DC-BA80-A72DDE3BAB5B}" destId="{21CA405F-D4DB-4D5A-8179-1A10729E8023}" srcOrd="1" destOrd="0" presId="urn:microsoft.com/office/officeart/2005/8/layout/chevron1"/>
    <dgm:cxn modelId="{3D9DECD2-9960-4CC1-849F-2257C9B31FE3}" type="presParOf" srcId="{54E7CE06-D4FF-44DC-BA80-A72DDE3BAB5B}" destId="{DD63D3A0-3674-4372-9D3F-662D85DDF1E5}" srcOrd="2" destOrd="0" presId="urn:microsoft.com/office/officeart/2005/8/layout/chevron1"/>
    <dgm:cxn modelId="{ABB4037B-6992-4CDD-A449-3C015EA479B4}" type="presParOf" srcId="{54E7CE06-D4FF-44DC-BA80-A72DDE3BAB5B}" destId="{D8AC116B-D607-488C-8806-D04AD1D9988B}" srcOrd="3" destOrd="0" presId="urn:microsoft.com/office/officeart/2005/8/layout/chevron1"/>
    <dgm:cxn modelId="{73FA9BC2-FDFE-4E83-B1D3-B4CD7F25E397}" type="presParOf" srcId="{54E7CE06-D4FF-44DC-BA80-A72DDE3BAB5B}" destId="{952F8E7C-5C83-45DB-976F-F975F667E1D1}" srcOrd="4" destOrd="0" presId="urn:microsoft.com/office/officeart/2005/8/layout/chevron1"/>
    <dgm:cxn modelId="{B11ED9E4-2105-4036-B2B2-1C944751C3CA}" type="presParOf" srcId="{54E7CE06-D4FF-44DC-BA80-A72DDE3BAB5B}" destId="{30014A0E-3DEB-42F9-AEB8-E272ED09E186}" srcOrd="5" destOrd="0" presId="urn:microsoft.com/office/officeart/2005/8/layout/chevron1"/>
    <dgm:cxn modelId="{2FE2FB24-FD57-401C-B5DA-AEFEA17A85BF}" type="presParOf" srcId="{54E7CE06-D4FF-44DC-BA80-A72DDE3BAB5B}" destId="{9976DDF7-D013-49F5-B789-49D934EDF71E}" srcOrd="6" destOrd="0" presId="urn:microsoft.com/office/officeart/2005/8/layout/chevron1"/>
    <dgm:cxn modelId="{CDBB5D86-B298-4501-A956-341DD4FFCE8C}" type="presParOf" srcId="{54E7CE06-D4FF-44DC-BA80-A72DDE3BAB5B}" destId="{E83193F2-1805-469B-AC4D-BAD52750E6F6}" srcOrd="7" destOrd="0" presId="urn:microsoft.com/office/officeart/2005/8/layout/chevron1"/>
    <dgm:cxn modelId="{AFE08139-9656-4A17-8B69-FDE0CB18D5A5}" type="presParOf" srcId="{54E7CE06-D4FF-44DC-BA80-A72DDE3BAB5B}" destId="{76027689-6728-4D3E-A9AD-E090290397D4}" srcOrd="8" destOrd="0" presId="urn:microsoft.com/office/officeart/2005/8/layout/chevron1"/>
    <dgm:cxn modelId="{57639AE6-4A06-4489-8FB1-14CD3C085A36}" type="presParOf" srcId="{54E7CE06-D4FF-44DC-BA80-A72DDE3BAB5B}" destId="{85524185-C41C-4AD3-A4B1-53764635B2F1}" srcOrd="9" destOrd="0" presId="urn:microsoft.com/office/officeart/2005/8/layout/chevron1"/>
    <dgm:cxn modelId="{28C446E4-E7D7-47A1-A9AA-EA1B222EBEC7}"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407014B0-8B6C-480C-81D1-59B1D06FE96E}" type="presOf" srcId="{F6E9037D-40FC-48C8-963B-46E4CED5E8B9}" destId="{3D2C36CF-3FF3-411E-A7DE-7F310ACDAD96}" srcOrd="0" destOrd="0" presId="urn:microsoft.com/office/officeart/2005/8/layout/chevron1"/>
    <dgm:cxn modelId="{620C4AED-C80B-4610-8DD5-D6DBBBBDD048}" type="presOf" srcId="{A9841C65-EC15-46CF-9BC7-F0C405260D6B}" destId="{54E7CE06-D4FF-44DC-BA80-A72DDE3BAB5B}" srcOrd="0" destOrd="0" presId="urn:microsoft.com/office/officeart/2005/8/layout/chevron1"/>
    <dgm:cxn modelId="{F55E0BC6-AF3C-4E27-B74C-6B1EA41BFFBB}" type="presOf" srcId="{19C21121-7F7C-46CB-BB3A-5334F6B6F334}" destId="{952F8E7C-5C83-45DB-976F-F975F667E1D1}" srcOrd="0" destOrd="0" presId="urn:microsoft.com/office/officeart/2005/8/layout/chevron1"/>
    <dgm:cxn modelId="{F6DBF7A4-BC00-46C8-A90C-5B121A597AC6}" type="presOf" srcId="{70C007BB-C19E-48C2-871F-E8BBB9C2A0D0}" destId="{76027689-6728-4D3E-A9AD-E090290397D4}"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D180FECF-5D05-4522-9275-2C66E53A1C34}"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DDB845CB-E8FF-4B67-A7DF-44F3EAB18C8D}" type="presOf" srcId="{B01D76A4-BE90-48FA-BEA6-CCA1265FB65A}" destId="{3CC09D2F-4CAA-486C-A984-D3893371F2D3}" srcOrd="0" destOrd="0" presId="urn:microsoft.com/office/officeart/2005/8/layout/chevron1"/>
    <dgm:cxn modelId="{F29F2EE2-884F-47DD-92D8-638F7940B342}"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ADA4C802-9C74-410E-8BE7-D6FAA20CE4DB}" type="presParOf" srcId="{54E7CE06-D4FF-44DC-BA80-A72DDE3BAB5B}" destId="{3CC09D2F-4CAA-486C-A984-D3893371F2D3}" srcOrd="0" destOrd="0" presId="urn:microsoft.com/office/officeart/2005/8/layout/chevron1"/>
    <dgm:cxn modelId="{DA72AFBC-AD9A-4F5A-B9DC-94B59EFAB02E}" type="presParOf" srcId="{54E7CE06-D4FF-44DC-BA80-A72DDE3BAB5B}" destId="{21CA405F-D4DB-4D5A-8179-1A10729E8023}" srcOrd="1" destOrd="0" presId="urn:microsoft.com/office/officeart/2005/8/layout/chevron1"/>
    <dgm:cxn modelId="{B1B2A658-5E26-4DE2-ACC1-891E54188585}" type="presParOf" srcId="{54E7CE06-D4FF-44DC-BA80-A72DDE3BAB5B}" destId="{DD63D3A0-3674-4372-9D3F-662D85DDF1E5}" srcOrd="2" destOrd="0" presId="urn:microsoft.com/office/officeart/2005/8/layout/chevron1"/>
    <dgm:cxn modelId="{3F40BFFA-897B-42B7-AE3E-E4B79C2C149B}" type="presParOf" srcId="{54E7CE06-D4FF-44DC-BA80-A72DDE3BAB5B}" destId="{D8AC116B-D607-488C-8806-D04AD1D9988B}" srcOrd="3" destOrd="0" presId="urn:microsoft.com/office/officeart/2005/8/layout/chevron1"/>
    <dgm:cxn modelId="{106D92B2-6917-4831-A228-99D467632B86}" type="presParOf" srcId="{54E7CE06-D4FF-44DC-BA80-A72DDE3BAB5B}" destId="{952F8E7C-5C83-45DB-976F-F975F667E1D1}" srcOrd="4" destOrd="0" presId="urn:microsoft.com/office/officeart/2005/8/layout/chevron1"/>
    <dgm:cxn modelId="{D2D8339B-3B3F-4057-94DE-55371C32AB28}" type="presParOf" srcId="{54E7CE06-D4FF-44DC-BA80-A72DDE3BAB5B}" destId="{30014A0E-3DEB-42F9-AEB8-E272ED09E186}" srcOrd="5" destOrd="0" presId="urn:microsoft.com/office/officeart/2005/8/layout/chevron1"/>
    <dgm:cxn modelId="{DD823194-1447-47C1-AFA5-39A1CB5F7B8C}" type="presParOf" srcId="{54E7CE06-D4FF-44DC-BA80-A72DDE3BAB5B}" destId="{9976DDF7-D013-49F5-B789-49D934EDF71E}" srcOrd="6" destOrd="0" presId="urn:microsoft.com/office/officeart/2005/8/layout/chevron1"/>
    <dgm:cxn modelId="{53ED9A21-8920-43EA-969B-BF93C4787E9D}" type="presParOf" srcId="{54E7CE06-D4FF-44DC-BA80-A72DDE3BAB5B}" destId="{E83193F2-1805-469B-AC4D-BAD52750E6F6}" srcOrd="7" destOrd="0" presId="urn:microsoft.com/office/officeart/2005/8/layout/chevron1"/>
    <dgm:cxn modelId="{05F9DA2F-0307-4B7B-A927-17221D6159E0}" type="presParOf" srcId="{54E7CE06-D4FF-44DC-BA80-A72DDE3BAB5B}" destId="{76027689-6728-4D3E-A9AD-E090290397D4}" srcOrd="8" destOrd="0" presId="urn:microsoft.com/office/officeart/2005/8/layout/chevron1"/>
    <dgm:cxn modelId="{1126621A-ED91-429F-AC83-B417F022D17B}" type="presParOf" srcId="{54E7CE06-D4FF-44DC-BA80-A72DDE3BAB5B}" destId="{85524185-C41C-4AD3-A4B1-53764635B2F1}" srcOrd="9" destOrd="0" presId="urn:microsoft.com/office/officeart/2005/8/layout/chevron1"/>
    <dgm:cxn modelId="{5FC22395-AD18-4F84-AC2F-FAE592EACAD3}"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F81DC166-DBCD-4203-995D-777610198256}"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E7F900F7-5FAF-4490-BE4E-D4346ADEE7ED}"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4F40D628-9F9A-4E80-8FF2-01C0B4109AF1}" type="presOf" srcId="{A3A3C5FD-5C3B-4918-940C-5BB7C1EF7F53}" destId="{9976DDF7-D013-49F5-B789-49D934EDF71E}"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6FE0AE46-254F-4EFB-92A1-585DA2E45AD2}" type="presOf" srcId="{70C007BB-C19E-48C2-871F-E8BBB9C2A0D0}" destId="{76027689-6728-4D3E-A9AD-E090290397D4}" srcOrd="0" destOrd="0" presId="urn:microsoft.com/office/officeart/2005/8/layout/chevron1"/>
    <dgm:cxn modelId="{81D6E59A-26DD-40B1-A3E7-B798B18D3B3B}" type="presOf" srcId="{388B23E1-4AFE-4322-8C88-3120A1EBE57A}" destId="{DD63D3A0-3674-4372-9D3F-662D85DDF1E5}" srcOrd="0" destOrd="0" presId="urn:microsoft.com/office/officeart/2005/8/layout/chevron1"/>
    <dgm:cxn modelId="{19541AD2-C925-49E0-98C0-9612BA289D0B}" type="presOf" srcId="{19C21121-7F7C-46CB-BB3A-5334F6B6F334}" destId="{952F8E7C-5C83-45DB-976F-F975F667E1D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6BD4D3B5-CAFE-4036-8528-39A08A3F4F06}" type="presOf" srcId="{A9841C65-EC15-46CF-9BC7-F0C405260D6B}" destId="{54E7CE06-D4FF-44DC-BA80-A72DDE3BAB5B}" srcOrd="0" destOrd="0" presId="urn:microsoft.com/office/officeart/2005/8/layout/chevron1"/>
    <dgm:cxn modelId="{B19AB326-98E9-4317-9976-0DCA06D4C628}" type="presParOf" srcId="{54E7CE06-D4FF-44DC-BA80-A72DDE3BAB5B}" destId="{3CC09D2F-4CAA-486C-A984-D3893371F2D3}" srcOrd="0" destOrd="0" presId="urn:microsoft.com/office/officeart/2005/8/layout/chevron1"/>
    <dgm:cxn modelId="{311CB37B-B05C-48EC-B513-8F0D96878DEB}" type="presParOf" srcId="{54E7CE06-D4FF-44DC-BA80-A72DDE3BAB5B}" destId="{21CA405F-D4DB-4D5A-8179-1A10729E8023}" srcOrd="1" destOrd="0" presId="urn:microsoft.com/office/officeart/2005/8/layout/chevron1"/>
    <dgm:cxn modelId="{734ACBC9-4430-4251-B424-F177B33820DB}" type="presParOf" srcId="{54E7CE06-D4FF-44DC-BA80-A72DDE3BAB5B}" destId="{DD63D3A0-3674-4372-9D3F-662D85DDF1E5}" srcOrd="2" destOrd="0" presId="urn:microsoft.com/office/officeart/2005/8/layout/chevron1"/>
    <dgm:cxn modelId="{8246CD32-FFFD-4692-B96F-3597711CE463}" type="presParOf" srcId="{54E7CE06-D4FF-44DC-BA80-A72DDE3BAB5B}" destId="{D8AC116B-D607-488C-8806-D04AD1D9988B}" srcOrd="3" destOrd="0" presId="urn:microsoft.com/office/officeart/2005/8/layout/chevron1"/>
    <dgm:cxn modelId="{CE1C481F-F0E8-46F6-AAE4-8087C4636206}" type="presParOf" srcId="{54E7CE06-D4FF-44DC-BA80-A72DDE3BAB5B}" destId="{952F8E7C-5C83-45DB-976F-F975F667E1D1}" srcOrd="4" destOrd="0" presId="urn:microsoft.com/office/officeart/2005/8/layout/chevron1"/>
    <dgm:cxn modelId="{8546B9BB-3A31-4EEA-AAF7-B2828FA07030}" type="presParOf" srcId="{54E7CE06-D4FF-44DC-BA80-A72DDE3BAB5B}" destId="{30014A0E-3DEB-42F9-AEB8-E272ED09E186}" srcOrd="5" destOrd="0" presId="urn:microsoft.com/office/officeart/2005/8/layout/chevron1"/>
    <dgm:cxn modelId="{D027034E-7C1C-4417-A639-2853E7EA4A1D}" type="presParOf" srcId="{54E7CE06-D4FF-44DC-BA80-A72DDE3BAB5B}" destId="{9976DDF7-D013-49F5-B789-49D934EDF71E}" srcOrd="6" destOrd="0" presId="urn:microsoft.com/office/officeart/2005/8/layout/chevron1"/>
    <dgm:cxn modelId="{5D6CBA26-A783-4064-8540-5C56A089B673}" type="presParOf" srcId="{54E7CE06-D4FF-44DC-BA80-A72DDE3BAB5B}" destId="{E83193F2-1805-469B-AC4D-BAD52750E6F6}" srcOrd="7" destOrd="0" presId="urn:microsoft.com/office/officeart/2005/8/layout/chevron1"/>
    <dgm:cxn modelId="{5CC6BD1F-5236-4EE1-9A98-A36E5787E39F}" type="presParOf" srcId="{54E7CE06-D4FF-44DC-BA80-A72DDE3BAB5B}" destId="{76027689-6728-4D3E-A9AD-E090290397D4}" srcOrd="8" destOrd="0" presId="urn:microsoft.com/office/officeart/2005/8/layout/chevron1"/>
    <dgm:cxn modelId="{09FD3097-4373-463F-83E7-3671A2DA102D}" type="presParOf" srcId="{54E7CE06-D4FF-44DC-BA80-A72DDE3BAB5B}" destId="{85524185-C41C-4AD3-A4B1-53764635B2F1}" srcOrd="9" destOrd="0" presId="urn:microsoft.com/office/officeart/2005/8/layout/chevron1"/>
    <dgm:cxn modelId="{3FD79DA1-3A90-4E84-A2BC-E1BA25723C9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bg1"/>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E87D411F-FE96-4A63-A256-AC259FB3D638}" srcId="{A9841C65-EC15-46CF-9BC7-F0C405260D6B}" destId="{388B23E1-4AFE-4322-8C88-3120A1EBE57A}" srcOrd="1" destOrd="0" parTransId="{F10BF16A-C2C9-438C-A927-8E1115531FBD}" sibTransId="{6E8C4058-D0B6-4B5B-90DB-D3DBB1690C43}"/>
    <dgm:cxn modelId="{57978633-8402-4160-A5C9-FF9D1DC8591D}"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7391B3F9-6DB9-4130-A91C-388EA9CD1414}" type="presOf" srcId="{19C21121-7F7C-46CB-BB3A-5334F6B6F334}" destId="{952F8E7C-5C83-45DB-976F-F975F667E1D1}" srcOrd="0" destOrd="0" presId="urn:microsoft.com/office/officeart/2005/8/layout/chevron1"/>
    <dgm:cxn modelId="{C1320054-8ED2-4686-B1D8-B17D70A855E1}" type="presOf" srcId="{388B23E1-4AFE-4322-8C88-3120A1EBE57A}" destId="{DD63D3A0-3674-4372-9D3F-662D85DDF1E5}" srcOrd="0" destOrd="0" presId="urn:microsoft.com/office/officeart/2005/8/layout/chevron1"/>
    <dgm:cxn modelId="{C9F2AF53-3929-4F2F-8BEC-E55387C9F267}"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6B10C193-7916-4C4B-B39C-AD9AC39D8F9E}" type="presOf" srcId="{F6E9037D-40FC-48C8-963B-46E4CED5E8B9}" destId="{3D2C36CF-3FF3-411E-A7DE-7F310ACDAD96}" srcOrd="0" destOrd="0" presId="urn:microsoft.com/office/officeart/2005/8/layout/chevron1"/>
    <dgm:cxn modelId="{B876338C-705D-4B66-A31D-6A5CE894FF93}" type="presOf" srcId="{70C007BB-C19E-48C2-871F-E8BBB9C2A0D0}" destId="{76027689-6728-4D3E-A9AD-E090290397D4}"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3E86E854-56EB-4AAD-866A-936E0286BE56}" type="presOf" srcId="{A9841C65-EC15-46CF-9BC7-F0C405260D6B}" destId="{54E7CE06-D4FF-44DC-BA80-A72DDE3BAB5B}"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7DE03A6F-F82F-4CA6-A119-5466FB0CE88B}" srcId="{A9841C65-EC15-46CF-9BC7-F0C405260D6B}" destId="{B01D76A4-BE90-48FA-BEA6-CCA1265FB65A}" srcOrd="0" destOrd="0" parTransId="{4B002FBF-8219-4413-8EE7-630A2677EECE}" sibTransId="{FD801427-54CC-4666-B36F-5E28872D315F}"/>
    <dgm:cxn modelId="{EFD6F8D1-4F72-48B2-B292-806CC8E15778}" type="presParOf" srcId="{54E7CE06-D4FF-44DC-BA80-A72DDE3BAB5B}" destId="{3CC09D2F-4CAA-486C-A984-D3893371F2D3}" srcOrd="0" destOrd="0" presId="urn:microsoft.com/office/officeart/2005/8/layout/chevron1"/>
    <dgm:cxn modelId="{8FEDAE57-876B-4C88-8B5B-60B54B342F93}" type="presParOf" srcId="{54E7CE06-D4FF-44DC-BA80-A72DDE3BAB5B}" destId="{21CA405F-D4DB-4D5A-8179-1A10729E8023}" srcOrd="1" destOrd="0" presId="urn:microsoft.com/office/officeart/2005/8/layout/chevron1"/>
    <dgm:cxn modelId="{98AE8C39-893F-460E-A41E-C0E56727C4AB}" type="presParOf" srcId="{54E7CE06-D4FF-44DC-BA80-A72DDE3BAB5B}" destId="{DD63D3A0-3674-4372-9D3F-662D85DDF1E5}" srcOrd="2" destOrd="0" presId="urn:microsoft.com/office/officeart/2005/8/layout/chevron1"/>
    <dgm:cxn modelId="{8AFE6EF5-1118-469F-B740-90ED1765C919}" type="presParOf" srcId="{54E7CE06-D4FF-44DC-BA80-A72DDE3BAB5B}" destId="{D8AC116B-D607-488C-8806-D04AD1D9988B}" srcOrd="3" destOrd="0" presId="urn:microsoft.com/office/officeart/2005/8/layout/chevron1"/>
    <dgm:cxn modelId="{20BDC413-BDDD-4F17-9CB1-20014478851F}" type="presParOf" srcId="{54E7CE06-D4FF-44DC-BA80-A72DDE3BAB5B}" destId="{952F8E7C-5C83-45DB-976F-F975F667E1D1}" srcOrd="4" destOrd="0" presId="urn:microsoft.com/office/officeart/2005/8/layout/chevron1"/>
    <dgm:cxn modelId="{1D565A28-4701-4EE3-93D2-22CEB3C785E9}" type="presParOf" srcId="{54E7CE06-D4FF-44DC-BA80-A72DDE3BAB5B}" destId="{30014A0E-3DEB-42F9-AEB8-E272ED09E186}" srcOrd="5" destOrd="0" presId="urn:microsoft.com/office/officeart/2005/8/layout/chevron1"/>
    <dgm:cxn modelId="{B7511B99-A95C-4909-A78C-531A608B3348}" type="presParOf" srcId="{54E7CE06-D4FF-44DC-BA80-A72DDE3BAB5B}" destId="{9976DDF7-D013-49F5-B789-49D934EDF71E}" srcOrd="6" destOrd="0" presId="urn:microsoft.com/office/officeart/2005/8/layout/chevron1"/>
    <dgm:cxn modelId="{256FB75B-E45D-453A-8D52-DAC2134208D4}" type="presParOf" srcId="{54E7CE06-D4FF-44DC-BA80-A72DDE3BAB5B}" destId="{E83193F2-1805-469B-AC4D-BAD52750E6F6}" srcOrd="7" destOrd="0" presId="urn:microsoft.com/office/officeart/2005/8/layout/chevron1"/>
    <dgm:cxn modelId="{CDD2BD1E-9400-4DC9-B0EA-D203AFA4AE6A}" type="presParOf" srcId="{54E7CE06-D4FF-44DC-BA80-A72DDE3BAB5B}" destId="{76027689-6728-4D3E-A9AD-E090290397D4}" srcOrd="8" destOrd="0" presId="urn:microsoft.com/office/officeart/2005/8/layout/chevron1"/>
    <dgm:cxn modelId="{8AB82A7A-4424-4DA9-B04B-59A6A7D93AEA}" type="presParOf" srcId="{54E7CE06-D4FF-44DC-BA80-A72DDE3BAB5B}" destId="{85524185-C41C-4AD3-A4B1-53764635B2F1}" srcOrd="9" destOrd="0" presId="urn:microsoft.com/office/officeart/2005/8/layout/chevron1"/>
    <dgm:cxn modelId="{068A8D53-D26D-4269-90BA-3570FF02C611}"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a:solidFill>
          <a:srgbClr val="FFFF00"/>
        </a:solidFill>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4E726D86-EF41-445E-90FA-6EB22A0296B9}"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BC1DE2F9-9D1D-4C4E-90CE-17EB63DC8AA5}" type="presOf" srcId="{388B23E1-4AFE-4322-8C88-3120A1EBE57A}" destId="{DD63D3A0-3674-4372-9D3F-662D85DDF1E5}" srcOrd="0" destOrd="0" presId="urn:microsoft.com/office/officeart/2005/8/layout/chevron1"/>
    <dgm:cxn modelId="{8AA24C19-176A-4EDB-BF2E-90E99FEA1EE4}" type="presOf" srcId="{19C21121-7F7C-46CB-BB3A-5334F6B6F334}" destId="{952F8E7C-5C83-45DB-976F-F975F667E1D1}"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28964837-62DA-4A72-8D36-FD1207EA57C7}" type="presOf" srcId="{A9841C65-EC15-46CF-9BC7-F0C405260D6B}" destId="{54E7CE06-D4FF-44DC-BA80-A72DDE3BAB5B}"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BC26A145-DCE2-4B7C-BF1E-6678CAC28BC7}" type="presOf" srcId="{B01D76A4-BE90-48FA-BEA6-CCA1265FB65A}" destId="{3CC09D2F-4CAA-486C-A984-D3893371F2D3}"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70D9343F-BCB3-405A-AB57-8875E243A23D}" type="presOf" srcId="{70C007BB-C19E-48C2-871F-E8BBB9C2A0D0}" destId="{76027689-6728-4D3E-A9AD-E090290397D4}" srcOrd="0" destOrd="0" presId="urn:microsoft.com/office/officeart/2005/8/layout/chevron1"/>
    <dgm:cxn modelId="{63B6BFDD-231C-433F-928F-C1C0DADFC288}" type="presOf" srcId="{F6E9037D-40FC-48C8-963B-46E4CED5E8B9}" destId="{3D2C36CF-3FF3-411E-A7DE-7F310ACDAD96}" srcOrd="0" destOrd="0" presId="urn:microsoft.com/office/officeart/2005/8/layout/chevron1"/>
    <dgm:cxn modelId="{B303E3E2-EF54-4AE6-B655-42E36703BA61}" type="presParOf" srcId="{54E7CE06-D4FF-44DC-BA80-A72DDE3BAB5B}" destId="{3CC09D2F-4CAA-486C-A984-D3893371F2D3}" srcOrd="0" destOrd="0" presId="urn:microsoft.com/office/officeart/2005/8/layout/chevron1"/>
    <dgm:cxn modelId="{981A7E30-2737-46C4-8968-1C2B83D56B11}" type="presParOf" srcId="{54E7CE06-D4FF-44DC-BA80-A72DDE3BAB5B}" destId="{21CA405F-D4DB-4D5A-8179-1A10729E8023}" srcOrd="1" destOrd="0" presId="urn:microsoft.com/office/officeart/2005/8/layout/chevron1"/>
    <dgm:cxn modelId="{6389BC44-6CF4-48EE-9721-0FA1FA9442D4}" type="presParOf" srcId="{54E7CE06-D4FF-44DC-BA80-A72DDE3BAB5B}" destId="{DD63D3A0-3674-4372-9D3F-662D85DDF1E5}" srcOrd="2" destOrd="0" presId="urn:microsoft.com/office/officeart/2005/8/layout/chevron1"/>
    <dgm:cxn modelId="{FCB332DA-10CB-48AE-8727-AE83F19C2C09}" type="presParOf" srcId="{54E7CE06-D4FF-44DC-BA80-A72DDE3BAB5B}" destId="{D8AC116B-D607-488C-8806-D04AD1D9988B}" srcOrd="3" destOrd="0" presId="urn:microsoft.com/office/officeart/2005/8/layout/chevron1"/>
    <dgm:cxn modelId="{2FCBFC6A-E3E3-44DF-A228-B3B95083294A}" type="presParOf" srcId="{54E7CE06-D4FF-44DC-BA80-A72DDE3BAB5B}" destId="{952F8E7C-5C83-45DB-976F-F975F667E1D1}" srcOrd="4" destOrd="0" presId="urn:microsoft.com/office/officeart/2005/8/layout/chevron1"/>
    <dgm:cxn modelId="{2A1B2130-00E9-4AE1-98B6-255052169B2D}" type="presParOf" srcId="{54E7CE06-D4FF-44DC-BA80-A72DDE3BAB5B}" destId="{30014A0E-3DEB-42F9-AEB8-E272ED09E186}" srcOrd="5" destOrd="0" presId="urn:microsoft.com/office/officeart/2005/8/layout/chevron1"/>
    <dgm:cxn modelId="{8E605365-03A3-4741-9840-EA71B0EE9268}" type="presParOf" srcId="{54E7CE06-D4FF-44DC-BA80-A72DDE3BAB5B}" destId="{9976DDF7-D013-49F5-B789-49D934EDF71E}" srcOrd="6" destOrd="0" presId="urn:microsoft.com/office/officeart/2005/8/layout/chevron1"/>
    <dgm:cxn modelId="{C38A0DB9-BBD0-40EC-B537-AEDEF141A352}" type="presParOf" srcId="{54E7CE06-D4FF-44DC-BA80-A72DDE3BAB5B}" destId="{E83193F2-1805-469B-AC4D-BAD52750E6F6}" srcOrd="7" destOrd="0" presId="urn:microsoft.com/office/officeart/2005/8/layout/chevron1"/>
    <dgm:cxn modelId="{CBCC1205-400D-4645-90E3-25907FB89E9A}" type="presParOf" srcId="{54E7CE06-D4FF-44DC-BA80-A72DDE3BAB5B}" destId="{76027689-6728-4D3E-A9AD-E090290397D4}" srcOrd="8" destOrd="0" presId="urn:microsoft.com/office/officeart/2005/8/layout/chevron1"/>
    <dgm:cxn modelId="{0EDC957B-8C5E-4ADE-8FB7-991169EAB829}" type="presParOf" srcId="{54E7CE06-D4FF-44DC-BA80-A72DDE3BAB5B}" destId="{85524185-C41C-4AD3-A4B1-53764635B2F1}" srcOrd="9" destOrd="0" presId="urn:microsoft.com/office/officeart/2005/8/layout/chevron1"/>
    <dgm:cxn modelId="{5FDC07E6-1750-47BD-B711-C2E78653F242}"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solidFill>
          <a:srgbClr val="FFFF00"/>
        </a:solid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EC135D50-8E39-4938-9C84-5D4AB00C5AC2}" type="presOf" srcId="{B01D76A4-BE90-48FA-BEA6-CCA1265FB65A}" destId="{3CC09D2F-4CAA-486C-A984-D3893371F2D3}" srcOrd="0" destOrd="0" presId="urn:microsoft.com/office/officeart/2005/8/layout/chevron1"/>
    <dgm:cxn modelId="{194C8C86-781B-45CD-AB3F-AA8B087A7B22}"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30B9D8B-88E4-469C-B229-5BDDBFEF01CC}" type="presOf" srcId="{A3A3C5FD-5C3B-4918-940C-5BB7C1EF7F53}" destId="{9976DDF7-D013-49F5-B789-49D934EDF71E}"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A364A1D0-F7D1-4D14-B10A-002DBE5B702C}" type="presOf" srcId="{70C007BB-C19E-48C2-871F-E8BBB9C2A0D0}" destId="{76027689-6728-4D3E-A9AD-E090290397D4}"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FE511A92-FE9D-4502-B397-E8B76E152558}" type="presOf" srcId="{19C21121-7F7C-46CB-BB3A-5334F6B6F334}" destId="{952F8E7C-5C83-45DB-976F-F975F667E1D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9509305E-C3F3-4D53-8ECD-00FA3C3C0277}" type="presOf" srcId="{A9841C65-EC15-46CF-9BC7-F0C405260D6B}" destId="{54E7CE06-D4FF-44DC-BA80-A72DDE3BAB5B}" srcOrd="0" destOrd="0" presId="urn:microsoft.com/office/officeart/2005/8/layout/chevron1"/>
    <dgm:cxn modelId="{18B7DFB7-4729-4926-AA19-30426DEA7FD6}" type="presOf" srcId="{388B23E1-4AFE-4322-8C88-3120A1EBE57A}" destId="{DD63D3A0-3674-4372-9D3F-662D85DDF1E5}" srcOrd="0" destOrd="0" presId="urn:microsoft.com/office/officeart/2005/8/layout/chevron1"/>
    <dgm:cxn modelId="{AE066138-CA70-4D74-BCCE-4D3730F8AB55}" type="presParOf" srcId="{54E7CE06-D4FF-44DC-BA80-A72DDE3BAB5B}" destId="{3CC09D2F-4CAA-486C-A984-D3893371F2D3}" srcOrd="0" destOrd="0" presId="urn:microsoft.com/office/officeart/2005/8/layout/chevron1"/>
    <dgm:cxn modelId="{FFBA3A90-50F1-40B8-99A3-85B9F86EB166}" type="presParOf" srcId="{54E7CE06-D4FF-44DC-BA80-A72DDE3BAB5B}" destId="{21CA405F-D4DB-4D5A-8179-1A10729E8023}" srcOrd="1" destOrd="0" presId="urn:microsoft.com/office/officeart/2005/8/layout/chevron1"/>
    <dgm:cxn modelId="{810EB379-F76B-4ADD-9D2C-F6D09724C517}" type="presParOf" srcId="{54E7CE06-D4FF-44DC-BA80-A72DDE3BAB5B}" destId="{DD63D3A0-3674-4372-9D3F-662D85DDF1E5}" srcOrd="2" destOrd="0" presId="urn:microsoft.com/office/officeart/2005/8/layout/chevron1"/>
    <dgm:cxn modelId="{5348F7B3-A54E-4A09-9022-9C5B13E6FEAE}" type="presParOf" srcId="{54E7CE06-D4FF-44DC-BA80-A72DDE3BAB5B}" destId="{D8AC116B-D607-488C-8806-D04AD1D9988B}" srcOrd="3" destOrd="0" presId="urn:microsoft.com/office/officeart/2005/8/layout/chevron1"/>
    <dgm:cxn modelId="{2EE177B7-97DE-4CA0-84B1-622841D1931D}" type="presParOf" srcId="{54E7CE06-D4FF-44DC-BA80-A72DDE3BAB5B}" destId="{952F8E7C-5C83-45DB-976F-F975F667E1D1}" srcOrd="4" destOrd="0" presId="urn:microsoft.com/office/officeart/2005/8/layout/chevron1"/>
    <dgm:cxn modelId="{9E98A6E3-B55F-43A4-844D-4F7740FF9886}" type="presParOf" srcId="{54E7CE06-D4FF-44DC-BA80-A72DDE3BAB5B}" destId="{30014A0E-3DEB-42F9-AEB8-E272ED09E186}" srcOrd="5" destOrd="0" presId="urn:microsoft.com/office/officeart/2005/8/layout/chevron1"/>
    <dgm:cxn modelId="{51338516-51C7-4B87-87BE-9824DCEE6881}" type="presParOf" srcId="{54E7CE06-D4FF-44DC-BA80-A72DDE3BAB5B}" destId="{9976DDF7-D013-49F5-B789-49D934EDF71E}" srcOrd="6" destOrd="0" presId="urn:microsoft.com/office/officeart/2005/8/layout/chevron1"/>
    <dgm:cxn modelId="{1AD33D63-BF47-4C85-8DFB-E2CFE12C56D9}" type="presParOf" srcId="{54E7CE06-D4FF-44DC-BA80-A72DDE3BAB5B}" destId="{E83193F2-1805-469B-AC4D-BAD52750E6F6}" srcOrd="7" destOrd="0" presId="urn:microsoft.com/office/officeart/2005/8/layout/chevron1"/>
    <dgm:cxn modelId="{83F58288-69B6-45A9-BEBF-743B7E13DC8C}" type="presParOf" srcId="{54E7CE06-D4FF-44DC-BA80-A72DDE3BAB5B}" destId="{76027689-6728-4D3E-A9AD-E090290397D4}" srcOrd="8" destOrd="0" presId="urn:microsoft.com/office/officeart/2005/8/layout/chevron1"/>
    <dgm:cxn modelId="{F891FA97-2639-487B-853C-F37AE5DAC79A}" type="presParOf" srcId="{54E7CE06-D4FF-44DC-BA80-A72DDE3BAB5B}" destId="{85524185-C41C-4AD3-A4B1-53764635B2F1}" srcOrd="9" destOrd="0" presId="urn:microsoft.com/office/officeart/2005/8/layout/chevron1"/>
    <dgm:cxn modelId="{4EA125F7-FFD3-4EEA-9F15-738ADFE7A6E0}"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chemeClr val="bg1"/>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a:solidFill>
          <a:srgbClr val="FFFF00"/>
        </a:solidFill>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a:solidFill>
          <a:schemeClr val="bg1"/>
        </a:solidFill>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a:solidFill>
          <a:schemeClr val="bg1"/>
        </a:solidFill>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5104E117-105B-4130-81FF-A870DBD4C7B5}" type="presOf" srcId="{70C007BB-C19E-48C2-871F-E8BBB9C2A0D0}" destId="{76027689-6728-4D3E-A9AD-E090290397D4}"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498067FE-9C2F-4156-B1B3-E09CFCC6F8CC}"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C9C62B34-856E-4EFF-8E9D-01DAF1862989}"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7D67D893-BB06-47F2-AD82-2E820C45CD95}" type="presOf" srcId="{388B23E1-4AFE-4322-8C88-3120A1EBE57A}" destId="{DD63D3A0-3674-4372-9D3F-662D85DDF1E5}" srcOrd="0" destOrd="0" presId="urn:microsoft.com/office/officeart/2005/8/layout/chevron1"/>
    <dgm:cxn modelId="{395ECB80-AF2C-4E3A-9AF3-24154EDFA629}" type="presOf" srcId="{19C21121-7F7C-46CB-BB3A-5334F6B6F334}" destId="{952F8E7C-5C83-45DB-976F-F975F667E1D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01E432B7-8652-4DCA-A94E-A4E35697C311}" type="presOf" srcId="{A9841C65-EC15-46CF-9BC7-F0C405260D6B}" destId="{54E7CE06-D4FF-44DC-BA80-A72DDE3BAB5B}" srcOrd="0" destOrd="0" presId="urn:microsoft.com/office/officeart/2005/8/layout/chevron1"/>
    <dgm:cxn modelId="{A3626449-5705-4155-8A64-949C836B8676}" type="presOf" srcId="{B01D76A4-BE90-48FA-BEA6-CCA1265FB65A}" destId="{3CC09D2F-4CAA-486C-A984-D3893371F2D3}" srcOrd="0" destOrd="0" presId="urn:microsoft.com/office/officeart/2005/8/layout/chevron1"/>
    <dgm:cxn modelId="{64EEAAD1-9DEA-42BB-B140-F975A1838CBA}" type="presParOf" srcId="{54E7CE06-D4FF-44DC-BA80-A72DDE3BAB5B}" destId="{3CC09D2F-4CAA-486C-A984-D3893371F2D3}" srcOrd="0" destOrd="0" presId="urn:microsoft.com/office/officeart/2005/8/layout/chevron1"/>
    <dgm:cxn modelId="{4CABFE07-9E5B-4097-A238-D3C677699BD5}" type="presParOf" srcId="{54E7CE06-D4FF-44DC-BA80-A72DDE3BAB5B}" destId="{21CA405F-D4DB-4D5A-8179-1A10729E8023}" srcOrd="1" destOrd="0" presId="urn:microsoft.com/office/officeart/2005/8/layout/chevron1"/>
    <dgm:cxn modelId="{1FCC17CC-354C-4E1B-BD1F-C04D6E19D926}" type="presParOf" srcId="{54E7CE06-D4FF-44DC-BA80-A72DDE3BAB5B}" destId="{DD63D3A0-3674-4372-9D3F-662D85DDF1E5}" srcOrd="2" destOrd="0" presId="urn:microsoft.com/office/officeart/2005/8/layout/chevron1"/>
    <dgm:cxn modelId="{2D8B0F49-375C-40C9-A944-3C0D3562ACA2}" type="presParOf" srcId="{54E7CE06-D4FF-44DC-BA80-A72DDE3BAB5B}" destId="{D8AC116B-D607-488C-8806-D04AD1D9988B}" srcOrd="3" destOrd="0" presId="urn:microsoft.com/office/officeart/2005/8/layout/chevron1"/>
    <dgm:cxn modelId="{89B09466-2305-4B1A-A135-F86F68EC37E4}" type="presParOf" srcId="{54E7CE06-D4FF-44DC-BA80-A72DDE3BAB5B}" destId="{952F8E7C-5C83-45DB-976F-F975F667E1D1}" srcOrd="4" destOrd="0" presId="urn:microsoft.com/office/officeart/2005/8/layout/chevron1"/>
    <dgm:cxn modelId="{236C418B-A291-4C29-864A-15A83C78E0C6}" type="presParOf" srcId="{54E7CE06-D4FF-44DC-BA80-A72DDE3BAB5B}" destId="{30014A0E-3DEB-42F9-AEB8-E272ED09E186}" srcOrd="5" destOrd="0" presId="urn:microsoft.com/office/officeart/2005/8/layout/chevron1"/>
    <dgm:cxn modelId="{5587D615-3BD2-420D-B58B-DEBEDB548AFE}" type="presParOf" srcId="{54E7CE06-D4FF-44DC-BA80-A72DDE3BAB5B}" destId="{9976DDF7-D013-49F5-B789-49D934EDF71E}" srcOrd="6" destOrd="0" presId="urn:microsoft.com/office/officeart/2005/8/layout/chevron1"/>
    <dgm:cxn modelId="{864CF144-F9F1-462B-8175-C75349F88735}" type="presParOf" srcId="{54E7CE06-D4FF-44DC-BA80-A72DDE3BAB5B}" destId="{E83193F2-1805-469B-AC4D-BAD52750E6F6}" srcOrd="7" destOrd="0" presId="urn:microsoft.com/office/officeart/2005/8/layout/chevron1"/>
    <dgm:cxn modelId="{81401ED9-BB74-4223-8127-956A66757A8B}" type="presParOf" srcId="{54E7CE06-D4FF-44DC-BA80-A72DDE3BAB5B}" destId="{76027689-6728-4D3E-A9AD-E090290397D4}" srcOrd="8" destOrd="0" presId="urn:microsoft.com/office/officeart/2005/8/layout/chevron1"/>
    <dgm:cxn modelId="{542D1A8A-BAD3-4AAB-8D56-1FCEAD0B3AB6}" type="presParOf" srcId="{54E7CE06-D4FF-44DC-BA80-A72DDE3BAB5B}" destId="{85524185-C41C-4AD3-A4B1-53764635B2F1}" srcOrd="9" destOrd="0" presId="urn:microsoft.com/office/officeart/2005/8/layout/chevron1"/>
    <dgm:cxn modelId="{DDF7B268-8483-4F93-B68A-379FF481076A}"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26D9D4E8-A592-4DB3-8592-A9112E4DDE73}" type="presOf" srcId="{388B23E1-4AFE-4322-8C88-3120A1EBE57A}" destId="{DD63D3A0-3674-4372-9D3F-662D85DDF1E5}" srcOrd="0" destOrd="0" presId="urn:microsoft.com/office/officeart/2005/8/layout/chevron1"/>
    <dgm:cxn modelId="{F8598B4D-EC4B-4754-AE4C-CDFEA35719CF}"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E81DCD8C-640C-461F-82E9-682B59131200}" type="presOf" srcId="{19C21121-7F7C-46CB-BB3A-5334F6B6F334}" destId="{952F8E7C-5C83-45DB-976F-F975F667E1D1}"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7E5F94EC-A03E-4BED-8B73-81D9586B26A7}" type="presOf" srcId="{70C007BB-C19E-48C2-871F-E8BBB9C2A0D0}" destId="{76027689-6728-4D3E-A9AD-E090290397D4}" srcOrd="0" destOrd="0" presId="urn:microsoft.com/office/officeart/2005/8/layout/chevron1"/>
    <dgm:cxn modelId="{8D0B26CE-3396-44EC-8F0D-B1A341871866}"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5A9BC2BC-C4CA-4550-B286-2BB8785F79D9}" type="presOf" srcId="{F6E9037D-40FC-48C8-963B-46E4CED5E8B9}" destId="{3D2C36CF-3FF3-411E-A7DE-7F310ACDAD96}" srcOrd="0" destOrd="0" presId="urn:microsoft.com/office/officeart/2005/8/layout/chevron1"/>
    <dgm:cxn modelId="{CF001B4F-8D1E-45E5-837F-17F1438FD8B9}" type="presOf" srcId="{A9841C65-EC15-46CF-9BC7-F0C405260D6B}" destId="{54E7CE06-D4FF-44DC-BA80-A72DDE3BAB5B}" srcOrd="0" destOrd="0" presId="urn:microsoft.com/office/officeart/2005/8/layout/chevron1"/>
    <dgm:cxn modelId="{1AA838EA-8010-4DD8-8412-74592695AE73}" type="presParOf" srcId="{54E7CE06-D4FF-44DC-BA80-A72DDE3BAB5B}" destId="{3CC09D2F-4CAA-486C-A984-D3893371F2D3}" srcOrd="0" destOrd="0" presId="urn:microsoft.com/office/officeart/2005/8/layout/chevron1"/>
    <dgm:cxn modelId="{65B6698D-281D-443F-AC0B-CF7BC46C9141}" type="presParOf" srcId="{54E7CE06-D4FF-44DC-BA80-A72DDE3BAB5B}" destId="{21CA405F-D4DB-4D5A-8179-1A10729E8023}" srcOrd="1" destOrd="0" presId="urn:microsoft.com/office/officeart/2005/8/layout/chevron1"/>
    <dgm:cxn modelId="{FAB1C178-41AF-4980-9CA7-2CAE2AFEA4CA}" type="presParOf" srcId="{54E7CE06-D4FF-44DC-BA80-A72DDE3BAB5B}" destId="{DD63D3A0-3674-4372-9D3F-662D85DDF1E5}" srcOrd="2" destOrd="0" presId="urn:microsoft.com/office/officeart/2005/8/layout/chevron1"/>
    <dgm:cxn modelId="{15BC6666-0FF3-4D1A-87A1-3FAFAE038EE6}" type="presParOf" srcId="{54E7CE06-D4FF-44DC-BA80-A72DDE3BAB5B}" destId="{D8AC116B-D607-488C-8806-D04AD1D9988B}" srcOrd="3" destOrd="0" presId="urn:microsoft.com/office/officeart/2005/8/layout/chevron1"/>
    <dgm:cxn modelId="{6200BA8C-D1A1-499A-AD9B-08FC9F97252F}" type="presParOf" srcId="{54E7CE06-D4FF-44DC-BA80-A72DDE3BAB5B}" destId="{952F8E7C-5C83-45DB-976F-F975F667E1D1}" srcOrd="4" destOrd="0" presId="urn:microsoft.com/office/officeart/2005/8/layout/chevron1"/>
    <dgm:cxn modelId="{290387C2-69B5-4395-AD7B-23B35A8D0EB2}" type="presParOf" srcId="{54E7CE06-D4FF-44DC-BA80-A72DDE3BAB5B}" destId="{30014A0E-3DEB-42F9-AEB8-E272ED09E186}" srcOrd="5" destOrd="0" presId="urn:microsoft.com/office/officeart/2005/8/layout/chevron1"/>
    <dgm:cxn modelId="{BB5D41E7-3121-4527-BEB6-B8BD36BADDD2}" type="presParOf" srcId="{54E7CE06-D4FF-44DC-BA80-A72DDE3BAB5B}" destId="{9976DDF7-D013-49F5-B789-49D934EDF71E}" srcOrd="6" destOrd="0" presId="urn:microsoft.com/office/officeart/2005/8/layout/chevron1"/>
    <dgm:cxn modelId="{F2A1AB0B-D165-44B4-990E-584F7678CE6F}" type="presParOf" srcId="{54E7CE06-D4FF-44DC-BA80-A72DDE3BAB5B}" destId="{E83193F2-1805-469B-AC4D-BAD52750E6F6}" srcOrd="7" destOrd="0" presId="urn:microsoft.com/office/officeart/2005/8/layout/chevron1"/>
    <dgm:cxn modelId="{B01D4892-0852-4BA8-A6D1-EC9FACEA22DC}" type="presParOf" srcId="{54E7CE06-D4FF-44DC-BA80-A72DDE3BAB5B}" destId="{76027689-6728-4D3E-A9AD-E090290397D4}" srcOrd="8" destOrd="0" presId="urn:microsoft.com/office/officeart/2005/8/layout/chevron1"/>
    <dgm:cxn modelId="{448D798C-E211-4584-BE9E-9C6033055FFB}" type="presParOf" srcId="{54E7CE06-D4FF-44DC-BA80-A72DDE3BAB5B}" destId="{85524185-C41C-4AD3-A4B1-53764635B2F1}" srcOrd="9" destOrd="0" presId="urn:microsoft.com/office/officeart/2005/8/layout/chevron1"/>
    <dgm:cxn modelId="{1EABA417-AD47-461C-8F8F-E88AB19BF6E0}"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46A9BF57-576B-439B-BE45-E1B632B5E926}" type="presOf" srcId="{A3A3C5FD-5C3B-4918-940C-5BB7C1EF7F53}" destId="{9976DDF7-D013-49F5-B789-49D934EDF71E}"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B41839CD-D17A-47AE-B262-16EB3A602402}" type="presOf" srcId="{F6E9037D-40FC-48C8-963B-46E4CED5E8B9}" destId="{3D2C36CF-3FF3-411E-A7DE-7F310ACDAD96}"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2D14A19A-70F8-41EB-BADF-B2FC052EFAA6}" type="presOf" srcId="{388B23E1-4AFE-4322-8C88-3120A1EBE57A}" destId="{DD63D3A0-3674-4372-9D3F-662D85DDF1E5}" srcOrd="0" destOrd="0" presId="urn:microsoft.com/office/officeart/2005/8/layout/chevron1"/>
    <dgm:cxn modelId="{837A030A-06D7-473F-9A0B-AB9139AC730A}" type="presOf" srcId="{A9841C65-EC15-46CF-9BC7-F0C405260D6B}" destId="{54E7CE06-D4FF-44DC-BA80-A72DDE3BAB5B}"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470ACE68-9FAF-45C6-AD7C-2B780151B338}" type="presOf" srcId="{70C007BB-C19E-48C2-871F-E8BBB9C2A0D0}" destId="{76027689-6728-4D3E-A9AD-E090290397D4}" srcOrd="0" destOrd="0" presId="urn:microsoft.com/office/officeart/2005/8/layout/chevron1"/>
    <dgm:cxn modelId="{7DEF0F7E-5536-4952-A9F9-D72FAA2AF9CB}" type="presOf" srcId="{B01D76A4-BE90-48FA-BEA6-CCA1265FB65A}" destId="{3CC09D2F-4CAA-486C-A984-D3893371F2D3}" srcOrd="0" destOrd="0" presId="urn:microsoft.com/office/officeart/2005/8/layout/chevron1"/>
    <dgm:cxn modelId="{CB5162E4-45C4-4726-A8DF-531929DDEB40}" type="presOf" srcId="{19C21121-7F7C-46CB-BB3A-5334F6B6F334}" destId="{952F8E7C-5C83-45DB-976F-F975F667E1D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F7C8EF78-BED9-463F-807B-F39A9EC3A668}" type="presParOf" srcId="{54E7CE06-D4FF-44DC-BA80-A72DDE3BAB5B}" destId="{3CC09D2F-4CAA-486C-A984-D3893371F2D3}" srcOrd="0" destOrd="0" presId="urn:microsoft.com/office/officeart/2005/8/layout/chevron1"/>
    <dgm:cxn modelId="{051757B2-F33B-4F8C-96DC-2147BCA92620}" type="presParOf" srcId="{54E7CE06-D4FF-44DC-BA80-A72DDE3BAB5B}" destId="{21CA405F-D4DB-4D5A-8179-1A10729E8023}" srcOrd="1" destOrd="0" presId="urn:microsoft.com/office/officeart/2005/8/layout/chevron1"/>
    <dgm:cxn modelId="{77CA8D20-11DC-42CD-ADF3-EA74D1B4BAB6}" type="presParOf" srcId="{54E7CE06-D4FF-44DC-BA80-A72DDE3BAB5B}" destId="{DD63D3A0-3674-4372-9D3F-662D85DDF1E5}" srcOrd="2" destOrd="0" presId="urn:microsoft.com/office/officeart/2005/8/layout/chevron1"/>
    <dgm:cxn modelId="{D1BD7AEF-B4C2-438A-9E0D-FCC89651EE79}" type="presParOf" srcId="{54E7CE06-D4FF-44DC-BA80-A72DDE3BAB5B}" destId="{D8AC116B-D607-488C-8806-D04AD1D9988B}" srcOrd="3" destOrd="0" presId="urn:microsoft.com/office/officeart/2005/8/layout/chevron1"/>
    <dgm:cxn modelId="{6838CD75-7BF8-4065-A7FC-8A94B8BEF01D}" type="presParOf" srcId="{54E7CE06-D4FF-44DC-BA80-A72DDE3BAB5B}" destId="{952F8E7C-5C83-45DB-976F-F975F667E1D1}" srcOrd="4" destOrd="0" presId="urn:microsoft.com/office/officeart/2005/8/layout/chevron1"/>
    <dgm:cxn modelId="{6DBAA873-4A95-4BE1-BB04-EA65C39450CD}" type="presParOf" srcId="{54E7CE06-D4FF-44DC-BA80-A72DDE3BAB5B}" destId="{30014A0E-3DEB-42F9-AEB8-E272ED09E186}" srcOrd="5" destOrd="0" presId="urn:microsoft.com/office/officeart/2005/8/layout/chevron1"/>
    <dgm:cxn modelId="{63439FE3-BA2A-4BA7-BE0F-2B03BC5AEFE4}" type="presParOf" srcId="{54E7CE06-D4FF-44DC-BA80-A72DDE3BAB5B}" destId="{9976DDF7-D013-49F5-B789-49D934EDF71E}" srcOrd="6" destOrd="0" presId="urn:microsoft.com/office/officeart/2005/8/layout/chevron1"/>
    <dgm:cxn modelId="{AAE30CAF-F5E2-4B82-8CE1-B9E2955D2319}" type="presParOf" srcId="{54E7CE06-D4FF-44DC-BA80-A72DDE3BAB5B}" destId="{E83193F2-1805-469B-AC4D-BAD52750E6F6}" srcOrd="7" destOrd="0" presId="urn:microsoft.com/office/officeart/2005/8/layout/chevron1"/>
    <dgm:cxn modelId="{30B26E42-13C2-4F54-BA73-150F6C42A020}" type="presParOf" srcId="{54E7CE06-D4FF-44DC-BA80-A72DDE3BAB5B}" destId="{76027689-6728-4D3E-A9AD-E090290397D4}" srcOrd="8" destOrd="0" presId="urn:microsoft.com/office/officeart/2005/8/layout/chevron1"/>
    <dgm:cxn modelId="{7A764F08-860F-43EA-90A0-860585CAB8EA}" type="presParOf" srcId="{54E7CE06-D4FF-44DC-BA80-A72DDE3BAB5B}" destId="{85524185-C41C-4AD3-A4B1-53764635B2F1}" srcOrd="9" destOrd="0" presId="urn:microsoft.com/office/officeart/2005/8/layout/chevron1"/>
    <dgm:cxn modelId="{F9174C49-EFAB-4788-AA87-2D1F92DB0D5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948CD32D-ABA2-416A-87E5-107D9854E719}" type="presOf" srcId="{388B23E1-4AFE-4322-8C88-3120A1EBE57A}" destId="{DD63D3A0-3674-4372-9D3F-662D85DDF1E5}"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E7846F5A-3CA6-4D63-BCAD-37C4D6EC37FB}" type="presOf" srcId="{F6E9037D-40FC-48C8-963B-46E4CED5E8B9}" destId="{3D2C36CF-3FF3-411E-A7DE-7F310ACDAD96}" srcOrd="0" destOrd="0" presId="urn:microsoft.com/office/officeart/2005/8/layout/chevron1"/>
    <dgm:cxn modelId="{29578EF2-0EF3-4A21-8E25-44756D05747B}" type="presOf" srcId="{A9841C65-EC15-46CF-9BC7-F0C405260D6B}" destId="{54E7CE06-D4FF-44DC-BA80-A72DDE3BAB5B}"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0275A5F8-8159-49AA-839F-7F5B51A80A8F}" srcId="{A9841C65-EC15-46CF-9BC7-F0C405260D6B}" destId="{F6E9037D-40FC-48C8-963B-46E4CED5E8B9}" srcOrd="5" destOrd="0" parTransId="{8DE00472-6377-47A4-BB05-05B9C69E78D3}" sibTransId="{44C9E12B-7336-42DB-8C89-1C95F1A92C0E}"/>
    <dgm:cxn modelId="{6858E79E-D68F-48F2-9950-9B57EEA1F9C6}" type="presOf" srcId="{19C21121-7F7C-46CB-BB3A-5334F6B6F334}" destId="{952F8E7C-5C83-45DB-976F-F975F667E1D1}"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3FB1C960-0396-4B7D-8060-2F1D57316CE6}" type="presOf" srcId="{B01D76A4-BE90-48FA-BEA6-CCA1265FB65A}" destId="{3CC09D2F-4CAA-486C-A984-D3893371F2D3}" srcOrd="0" destOrd="0" presId="urn:microsoft.com/office/officeart/2005/8/layout/chevron1"/>
    <dgm:cxn modelId="{4D9E0D83-AB8B-40E4-91EE-4DC5539C7F15}" type="presOf" srcId="{A3A3C5FD-5C3B-4918-940C-5BB7C1EF7F53}" destId="{9976DDF7-D013-49F5-B789-49D934EDF71E}"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DFB195AC-9352-427D-BF3B-FA01D5DB7331}" type="presOf" srcId="{70C007BB-C19E-48C2-871F-E8BBB9C2A0D0}" destId="{76027689-6728-4D3E-A9AD-E090290397D4}" srcOrd="0" destOrd="0" presId="urn:microsoft.com/office/officeart/2005/8/layout/chevron1"/>
    <dgm:cxn modelId="{E4127FCC-5644-4335-B409-060BE5C82553}" type="presParOf" srcId="{54E7CE06-D4FF-44DC-BA80-A72DDE3BAB5B}" destId="{3CC09D2F-4CAA-486C-A984-D3893371F2D3}" srcOrd="0" destOrd="0" presId="urn:microsoft.com/office/officeart/2005/8/layout/chevron1"/>
    <dgm:cxn modelId="{779C904E-3898-419C-B9E1-329019AFE75B}" type="presParOf" srcId="{54E7CE06-D4FF-44DC-BA80-A72DDE3BAB5B}" destId="{21CA405F-D4DB-4D5A-8179-1A10729E8023}" srcOrd="1" destOrd="0" presId="urn:microsoft.com/office/officeart/2005/8/layout/chevron1"/>
    <dgm:cxn modelId="{B86380E8-5AFF-4921-B014-2008A44C3DC9}" type="presParOf" srcId="{54E7CE06-D4FF-44DC-BA80-A72DDE3BAB5B}" destId="{DD63D3A0-3674-4372-9D3F-662D85DDF1E5}" srcOrd="2" destOrd="0" presId="urn:microsoft.com/office/officeart/2005/8/layout/chevron1"/>
    <dgm:cxn modelId="{0A8CCB9E-5481-49EB-81A1-1FB3916C7277}" type="presParOf" srcId="{54E7CE06-D4FF-44DC-BA80-A72DDE3BAB5B}" destId="{D8AC116B-D607-488C-8806-D04AD1D9988B}" srcOrd="3" destOrd="0" presId="urn:microsoft.com/office/officeart/2005/8/layout/chevron1"/>
    <dgm:cxn modelId="{776EB460-075D-44B9-8B57-35CDC4672F74}" type="presParOf" srcId="{54E7CE06-D4FF-44DC-BA80-A72DDE3BAB5B}" destId="{952F8E7C-5C83-45DB-976F-F975F667E1D1}" srcOrd="4" destOrd="0" presId="urn:microsoft.com/office/officeart/2005/8/layout/chevron1"/>
    <dgm:cxn modelId="{457483D1-77AF-4A0F-BF70-D0FD8888C9BB}" type="presParOf" srcId="{54E7CE06-D4FF-44DC-BA80-A72DDE3BAB5B}" destId="{30014A0E-3DEB-42F9-AEB8-E272ED09E186}" srcOrd="5" destOrd="0" presId="urn:microsoft.com/office/officeart/2005/8/layout/chevron1"/>
    <dgm:cxn modelId="{DC699D0B-3AD1-4285-8163-BB14434E8572}" type="presParOf" srcId="{54E7CE06-D4FF-44DC-BA80-A72DDE3BAB5B}" destId="{9976DDF7-D013-49F5-B789-49D934EDF71E}" srcOrd="6" destOrd="0" presId="urn:microsoft.com/office/officeart/2005/8/layout/chevron1"/>
    <dgm:cxn modelId="{4A6E064B-51D7-4147-98ED-BB2E81CC054E}" type="presParOf" srcId="{54E7CE06-D4FF-44DC-BA80-A72DDE3BAB5B}" destId="{E83193F2-1805-469B-AC4D-BAD52750E6F6}" srcOrd="7" destOrd="0" presId="urn:microsoft.com/office/officeart/2005/8/layout/chevron1"/>
    <dgm:cxn modelId="{694943F6-5F5E-480E-99D6-4557D3598C6A}" type="presParOf" srcId="{54E7CE06-D4FF-44DC-BA80-A72DDE3BAB5B}" destId="{76027689-6728-4D3E-A9AD-E090290397D4}" srcOrd="8" destOrd="0" presId="urn:microsoft.com/office/officeart/2005/8/layout/chevron1"/>
    <dgm:cxn modelId="{37E5972D-647D-48C5-8514-FB6DC5410AFB}" type="presParOf" srcId="{54E7CE06-D4FF-44DC-BA80-A72DDE3BAB5B}" destId="{85524185-C41C-4AD3-A4B1-53764635B2F1}" srcOrd="9" destOrd="0" presId="urn:microsoft.com/office/officeart/2005/8/layout/chevron1"/>
    <dgm:cxn modelId="{C6644BEB-4FB8-4070-B0BB-F847733972CC}"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9692736E-E999-418E-A640-9B95BC2119CE}" type="presOf" srcId="{70C007BB-C19E-48C2-871F-E8BBB9C2A0D0}" destId="{76027689-6728-4D3E-A9AD-E090290397D4}" srcOrd="0" destOrd="0" presId="urn:microsoft.com/office/officeart/2005/8/layout/chevron1"/>
    <dgm:cxn modelId="{2698CAF4-7EAA-4F05-BE9C-C5A9B1C0BAE1}" srcId="{A9841C65-EC15-46CF-9BC7-F0C405260D6B}" destId="{A3A3C5FD-5C3B-4918-940C-5BB7C1EF7F53}" srcOrd="3" destOrd="0" parTransId="{3ED27AF5-327C-49AE-BA7A-A65F50C11C7B}" sibTransId="{EFA477D9-37A7-4F50-9218-594566755931}"/>
    <dgm:cxn modelId="{E87D411F-FE96-4A63-A256-AC259FB3D638}" srcId="{A9841C65-EC15-46CF-9BC7-F0C405260D6B}" destId="{388B23E1-4AFE-4322-8C88-3120A1EBE57A}" srcOrd="1" destOrd="0" parTransId="{F10BF16A-C2C9-438C-A927-8E1115531FBD}" sibTransId="{6E8C4058-D0B6-4B5B-90DB-D3DBB1690C43}"/>
    <dgm:cxn modelId="{510FC1FF-7320-4DDF-B264-2BA85E1A537E}" type="presOf" srcId="{A3A3C5FD-5C3B-4918-940C-5BB7C1EF7F53}" destId="{9976DDF7-D013-49F5-B789-49D934EDF71E}"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EC50D842-AF95-41EB-9A77-8FEBA3980658}" type="presOf" srcId="{F6E9037D-40FC-48C8-963B-46E4CED5E8B9}" destId="{3D2C36CF-3FF3-411E-A7DE-7F310ACDAD96}"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BABDEA28-E68D-4921-96F7-74CEBCBE888C}" srcId="{A9841C65-EC15-46CF-9BC7-F0C405260D6B}" destId="{19C21121-7F7C-46CB-BB3A-5334F6B6F334}" srcOrd="2" destOrd="0" parTransId="{C2E47856-C575-462B-A77A-FF01A02988AE}" sibTransId="{03C23DBB-91E2-4D1A-83BD-F9C9DD31E6BE}"/>
    <dgm:cxn modelId="{3C8C976B-EEA3-445D-B575-5104620E8477}" type="presOf" srcId="{19C21121-7F7C-46CB-BB3A-5334F6B6F334}" destId="{952F8E7C-5C83-45DB-976F-F975F667E1D1}"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E8B4D843-D575-47A9-883E-FD25BBBC440E}" type="presOf" srcId="{B01D76A4-BE90-48FA-BEA6-CCA1265FB65A}" destId="{3CC09D2F-4CAA-486C-A984-D3893371F2D3}" srcOrd="0" destOrd="0" presId="urn:microsoft.com/office/officeart/2005/8/layout/chevron1"/>
    <dgm:cxn modelId="{BF59D8DE-F195-4398-B65F-7E48687F3793}" type="presOf" srcId="{388B23E1-4AFE-4322-8C88-3120A1EBE57A}" destId="{DD63D3A0-3674-4372-9D3F-662D85DDF1E5}" srcOrd="0" destOrd="0" presId="urn:microsoft.com/office/officeart/2005/8/layout/chevron1"/>
    <dgm:cxn modelId="{CD161BA4-224C-4A43-9AD8-F4FA80CC792E}" type="presOf" srcId="{A9841C65-EC15-46CF-9BC7-F0C405260D6B}" destId="{54E7CE06-D4FF-44DC-BA80-A72DDE3BAB5B}" srcOrd="0" destOrd="0" presId="urn:microsoft.com/office/officeart/2005/8/layout/chevron1"/>
    <dgm:cxn modelId="{09C4735E-AE5F-46D2-8E25-282820A0CC4F}" type="presParOf" srcId="{54E7CE06-D4FF-44DC-BA80-A72DDE3BAB5B}" destId="{3CC09D2F-4CAA-486C-A984-D3893371F2D3}" srcOrd="0" destOrd="0" presId="urn:microsoft.com/office/officeart/2005/8/layout/chevron1"/>
    <dgm:cxn modelId="{4B785146-7578-4800-9A40-F6C6EE005F5B}" type="presParOf" srcId="{54E7CE06-D4FF-44DC-BA80-A72DDE3BAB5B}" destId="{21CA405F-D4DB-4D5A-8179-1A10729E8023}" srcOrd="1" destOrd="0" presId="urn:microsoft.com/office/officeart/2005/8/layout/chevron1"/>
    <dgm:cxn modelId="{3F36F612-B7BD-4D84-95D6-0EC812C171B7}" type="presParOf" srcId="{54E7CE06-D4FF-44DC-BA80-A72DDE3BAB5B}" destId="{DD63D3A0-3674-4372-9D3F-662D85DDF1E5}" srcOrd="2" destOrd="0" presId="urn:microsoft.com/office/officeart/2005/8/layout/chevron1"/>
    <dgm:cxn modelId="{55E0116D-1BA3-4FD2-B83C-985A04435AE8}" type="presParOf" srcId="{54E7CE06-D4FF-44DC-BA80-A72DDE3BAB5B}" destId="{D8AC116B-D607-488C-8806-D04AD1D9988B}" srcOrd="3" destOrd="0" presId="urn:microsoft.com/office/officeart/2005/8/layout/chevron1"/>
    <dgm:cxn modelId="{98FAF8ED-6372-4DFE-A8BE-A51661C79A45}" type="presParOf" srcId="{54E7CE06-D4FF-44DC-BA80-A72DDE3BAB5B}" destId="{952F8E7C-5C83-45DB-976F-F975F667E1D1}" srcOrd="4" destOrd="0" presId="urn:microsoft.com/office/officeart/2005/8/layout/chevron1"/>
    <dgm:cxn modelId="{95591CE7-B0D8-4641-A84B-D193AE03DA75}" type="presParOf" srcId="{54E7CE06-D4FF-44DC-BA80-A72DDE3BAB5B}" destId="{30014A0E-3DEB-42F9-AEB8-E272ED09E186}" srcOrd="5" destOrd="0" presId="urn:microsoft.com/office/officeart/2005/8/layout/chevron1"/>
    <dgm:cxn modelId="{9A9AF336-99C8-4AD0-A27F-2A724AEAC160}" type="presParOf" srcId="{54E7CE06-D4FF-44DC-BA80-A72DDE3BAB5B}" destId="{9976DDF7-D013-49F5-B789-49D934EDF71E}" srcOrd="6" destOrd="0" presId="urn:microsoft.com/office/officeart/2005/8/layout/chevron1"/>
    <dgm:cxn modelId="{915D9DAA-C597-40A2-BDA5-CE0A6031EF0E}" type="presParOf" srcId="{54E7CE06-D4FF-44DC-BA80-A72DDE3BAB5B}" destId="{E83193F2-1805-469B-AC4D-BAD52750E6F6}" srcOrd="7" destOrd="0" presId="urn:microsoft.com/office/officeart/2005/8/layout/chevron1"/>
    <dgm:cxn modelId="{3FF8123B-A252-4878-975A-44AD631E0F0E}" type="presParOf" srcId="{54E7CE06-D4FF-44DC-BA80-A72DDE3BAB5B}" destId="{76027689-6728-4D3E-A9AD-E090290397D4}" srcOrd="8" destOrd="0" presId="urn:microsoft.com/office/officeart/2005/8/layout/chevron1"/>
    <dgm:cxn modelId="{471536B6-F1DF-4B39-8491-3EC00543221D}" type="presParOf" srcId="{54E7CE06-D4FF-44DC-BA80-A72DDE3BAB5B}" destId="{85524185-C41C-4AD3-A4B1-53764635B2F1}" srcOrd="9" destOrd="0" presId="urn:microsoft.com/office/officeart/2005/8/layout/chevron1"/>
    <dgm:cxn modelId="{AD9EE1D0-35B7-4298-8CB2-AD57F1D96744}"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8EC4131C-8F46-452A-A90B-FBABBF39362C}" type="presOf" srcId="{70C007BB-C19E-48C2-871F-E8BBB9C2A0D0}" destId="{76027689-6728-4D3E-A9AD-E090290397D4}"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1828EB82-ED1A-4646-A714-D2F9C2916053}" type="presOf" srcId="{F6E9037D-40FC-48C8-963B-46E4CED5E8B9}" destId="{3D2C36CF-3FF3-411E-A7DE-7F310ACDAD96}" srcOrd="0" destOrd="0" presId="urn:microsoft.com/office/officeart/2005/8/layout/chevron1"/>
    <dgm:cxn modelId="{8BF7BBA2-EF98-47CB-BA60-070013BF2B2B}" srcId="{A9841C65-EC15-46CF-9BC7-F0C405260D6B}" destId="{70C007BB-C19E-48C2-871F-E8BBB9C2A0D0}" srcOrd="4" destOrd="0" parTransId="{D3995B7A-6062-4EA2-A8FB-0328667F10D8}" sibTransId="{A5D9F9A8-5BA6-4F44-9AC9-D6B7C81C24BD}"/>
    <dgm:cxn modelId="{6A9A54B0-8A9F-476F-9755-9C08AA714CAA}" type="presOf" srcId="{19C21121-7F7C-46CB-BB3A-5334F6B6F334}" destId="{952F8E7C-5C83-45DB-976F-F975F667E1D1}"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2734443A-79E7-4337-A2F7-BC8AC72B3F6E}" type="presOf" srcId="{A3A3C5FD-5C3B-4918-940C-5BB7C1EF7F53}" destId="{9976DDF7-D013-49F5-B789-49D934EDF71E}"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2918E3C3-02DB-4B45-8426-6C52531BC13C}" type="presOf" srcId="{A9841C65-EC15-46CF-9BC7-F0C405260D6B}" destId="{54E7CE06-D4FF-44DC-BA80-A72DDE3BAB5B}"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1FDB7424-F8BC-4278-BF47-E575840DC47F}" type="presOf" srcId="{388B23E1-4AFE-4322-8C88-3120A1EBE57A}" destId="{DD63D3A0-3674-4372-9D3F-662D85DDF1E5}" srcOrd="0" destOrd="0" presId="urn:microsoft.com/office/officeart/2005/8/layout/chevron1"/>
    <dgm:cxn modelId="{496A0C5D-2FB0-4F5A-A83B-34A35EC499A6}" type="presOf" srcId="{B01D76A4-BE90-48FA-BEA6-CCA1265FB65A}" destId="{3CC09D2F-4CAA-486C-A984-D3893371F2D3}" srcOrd="0" destOrd="0" presId="urn:microsoft.com/office/officeart/2005/8/layout/chevron1"/>
    <dgm:cxn modelId="{28787A09-0493-47DE-BE13-CA7B4ACBF3B7}" type="presParOf" srcId="{54E7CE06-D4FF-44DC-BA80-A72DDE3BAB5B}" destId="{3CC09D2F-4CAA-486C-A984-D3893371F2D3}" srcOrd="0" destOrd="0" presId="urn:microsoft.com/office/officeart/2005/8/layout/chevron1"/>
    <dgm:cxn modelId="{9F40846F-D973-4CCD-890C-F4BF3772DA04}" type="presParOf" srcId="{54E7CE06-D4FF-44DC-BA80-A72DDE3BAB5B}" destId="{21CA405F-D4DB-4D5A-8179-1A10729E8023}" srcOrd="1" destOrd="0" presId="urn:microsoft.com/office/officeart/2005/8/layout/chevron1"/>
    <dgm:cxn modelId="{DD00166E-19A3-4F0A-A811-46C9D09DED0C}" type="presParOf" srcId="{54E7CE06-D4FF-44DC-BA80-A72DDE3BAB5B}" destId="{DD63D3A0-3674-4372-9D3F-662D85DDF1E5}" srcOrd="2" destOrd="0" presId="urn:microsoft.com/office/officeart/2005/8/layout/chevron1"/>
    <dgm:cxn modelId="{8D3E3F43-BD1C-4C54-A0BD-77FF0CFDFFB6}" type="presParOf" srcId="{54E7CE06-D4FF-44DC-BA80-A72DDE3BAB5B}" destId="{D8AC116B-D607-488C-8806-D04AD1D9988B}" srcOrd="3" destOrd="0" presId="urn:microsoft.com/office/officeart/2005/8/layout/chevron1"/>
    <dgm:cxn modelId="{BD57CE19-6DAC-4BF6-A0C0-9B793568D2FA}" type="presParOf" srcId="{54E7CE06-D4FF-44DC-BA80-A72DDE3BAB5B}" destId="{952F8E7C-5C83-45DB-976F-F975F667E1D1}" srcOrd="4" destOrd="0" presId="urn:microsoft.com/office/officeart/2005/8/layout/chevron1"/>
    <dgm:cxn modelId="{984FAE99-692D-4FF2-97AB-8232F426D87D}" type="presParOf" srcId="{54E7CE06-D4FF-44DC-BA80-A72DDE3BAB5B}" destId="{30014A0E-3DEB-42F9-AEB8-E272ED09E186}" srcOrd="5" destOrd="0" presId="urn:microsoft.com/office/officeart/2005/8/layout/chevron1"/>
    <dgm:cxn modelId="{C32B6AD4-6931-4EF7-885D-0D3E820AAB90}" type="presParOf" srcId="{54E7CE06-D4FF-44DC-BA80-A72DDE3BAB5B}" destId="{9976DDF7-D013-49F5-B789-49D934EDF71E}" srcOrd="6" destOrd="0" presId="urn:microsoft.com/office/officeart/2005/8/layout/chevron1"/>
    <dgm:cxn modelId="{74A322CE-CAB4-4527-9D20-32237609BE4D}" type="presParOf" srcId="{54E7CE06-D4FF-44DC-BA80-A72DDE3BAB5B}" destId="{E83193F2-1805-469B-AC4D-BAD52750E6F6}" srcOrd="7" destOrd="0" presId="urn:microsoft.com/office/officeart/2005/8/layout/chevron1"/>
    <dgm:cxn modelId="{78FBA93B-D6C4-4A7C-A232-78D5A3157098}" type="presParOf" srcId="{54E7CE06-D4FF-44DC-BA80-A72DDE3BAB5B}" destId="{76027689-6728-4D3E-A9AD-E090290397D4}" srcOrd="8" destOrd="0" presId="urn:microsoft.com/office/officeart/2005/8/layout/chevron1"/>
    <dgm:cxn modelId="{D18B9D54-E4FC-4F02-B685-F6BBB8D29983}" type="presParOf" srcId="{54E7CE06-D4FF-44DC-BA80-A72DDE3BAB5B}" destId="{85524185-C41C-4AD3-A4B1-53764635B2F1}" srcOrd="9" destOrd="0" presId="urn:microsoft.com/office/officeart/2005/8/layout/chevron1"/>
    <dgm:cxn modelId="{D3AE692B-2D33-462C-8F4D-29CA2242587F}"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841C65-EC15-46CF-9BC7-F0C405260D6B}" type="doc">
      <dgm:prSet loTypeId="urn:microsoft.com/office/officeart/2005/8/layout/chevron1" loCatId="process" qsTypeId="urn:microsoft.com/office/officeart/2005/8/quickstyle/simple1" qsCatId="simple" csTypeId="urn:microsoft.com/office/officeart/2005/8/colors/accent1_1" csCatId="accent1" phldr="1"/>
      <dgm:spPr/>
    </dgm:pt>
    <dgm:pt modelId="{B01D76A4-BE90-48FA-BEA6-CCA1265FB65A}">
      <dgm:prSet phldrT="[Text]"/>
      <dgm:spPr>
        <a:solidFill>
          <a:schemeClr val="accent2"/>
        </a:solidFill>
      </dgm:spPr>
      <dgm:t>
        <a:bodyPr/>
        <a:lstStyle/>
        <a:p>
          <a:r>
            <a:rPr lang="en-GB" dirty="0" smtClean="0"/>
            <a:t>Introduction</a:t>
          </a:r>
          <a:endParaRPr lang="en-GB" dirty="0"/>
        </a:p>
      </dgm:t>
    </dgm:pt>
    <dgm:pt modelId="{4B002FBF-8219-4413-8EE7-630A2677EECE}" type="parTrans" cxnId="{7DE03A6F-F82F-4CA6-A119-5466FB0CE88B}">
      <dgm:prSet/>
      <dgm:spPr/>
      <dgm:t>
        <a:bodyPr/>
        <a:lstStyle/>
        <a:p>
          <a:endParaRPr lang="en-GB"/>
        </a:p>
      </dgm:t>
    </dgm:pt>
    <dgm:pt modelId="{FD801427-54CC-4666-B36F-5E28872D315F}" type="sibTrans" cxnId="{7DE03A6F-F82F-4CA6-A119-5466FB0CE88B}">
      <dgm:prSet/>
      <dgm:spPr/>
      <dgm:t>
        <a:bodyPr/>
        <a:lstStyle/>
        <a:p>
          <a:endParaRPr lang="en-GB"/>
        </a:p>
      </dgm:t>
    </dgm:pt>
    <dgm:pt modelId="{388B23E1-4AFE-4322-8C88-3120A1EBE57A}">
      <dgm:prSet phldrT="[Text]"/>
      <dgm:spPr>
        <a:solidFill>
          <a:srgbClr val="FFFF00"/>
        </a:solidFill>
      </dgm:spPr>
      <dgm:t>
        <a:bodyPr/>
        <a:lstStyle/>
        <a:p>
          <a:r>
            <a:rPr lang="en-GB" dirty="0" smtClean="0"/>
            <a:t>MRF Setup</a:t>
          </a:r>
          <a:endParaRPr lang="en-GB" dirty="0"/>
        </a:p>
      </dgm:t>
    </dgm:pt>
    <dgm:pt modelId="{F10BF16A-C2C9-438C-A927-8E1115531FBD}" type="parTrans" cxnId="{E87D411F-FE96-4A63-A256-AC259FB3D638}">
      <dgm:prSet/>
      <dgm:spPr/>
      <dgm:t>
        <a:bodyPr/>
        <a:lstStyle/>
        <a:p>
          <a:endParaRPr lang="en-GB"/>
        </a:p>
      </dgm:t>
    </dgm:pt>
    <dgm:pt modelId="{6E8C4058-D0B6-4B5B-90DB-D3DBB1690C43}" type="sibTrans" cxnId="{E87D411F-FE96-4A63-A256-AC259FB3D638}">
      <dgm:prSet/>
      <dgm:spPr/>
      <dgm:t>
        <a:bodyPr/>
        <a:lstStyle/>
        <a:p>
          <a:endParaRPr lang="en-GB"/>
        </a:p>
      </dgm:t>
    </dgm:pt>
    <dgm:pt modelId="{F6E9037D-40FC-48C8-963B-46E4CED5E8B9}">
      <dgm:prSet phldrT="[Text]"/>
      <dgm:spPr/>
      <dgm:t>
        <a:bodyPr/>
        <a:lstStyle/>
        <a:p>
          <a:r>
            <a:rPr lang="en-GB" dirty="0" smtClean="0"/>
            <a:t>Summary</a:t>
          </a:r>
          <a:endParaRPr lang="en-GB" dirty="0"/>
        </a:p>
      </dgm:t>
    </dgm:pt>
    <dgm:pt modelId="{8DE00472-6377-47A4-BB05-05B9C69E78D3}" type="parTrans" cxnId="{0275A5F8-8159-49AA-839F-7F5B51A80A8F}">
      <dgm:prSet/>
      <dgm:spPr/>
      <dgm:t>
        <a:bodyPr/>
        <a:lstStyle/>
        <a:p>
          <a:endParaRPr lang="en-GB"/>
        </a:p>
      </dgm:t>
    </dgm:pt>
    <dgm:pt modelId="{44C9E12B-7336-42DB-8C89-1C95F1A92C0E}" type="sibTrans" cxnId="{0275A5F8-8159-49AA-839F-7F5B51A80A8F}">
      <dgm:prSet/>
      <dgm:spPr/>
      <dgm:t>
        <a:bodyPr/>
        <a:lstStyle/>
        <a:p>
          <a:endParaRPr lang="en-GB"/>
        </a:p>
      </dgm:t>
    </dgm:pt>
    <dgm:pt modelId="{70C007BB-C19E-48C2-871F-E8BBB9C2A0D0}">
      <dgm:prSet/>
      <dgm:spPr/>
      <dgm:t>
        <a:bodyPr/>
        <a:lstStyle/>
        <a:p>
          <a:r>
            <a:rPr lang="en-GB" dirty="0" smtClean="0"/>
            <a:t>Solve &amp; </a:t>
          </a:r>
          <a:r>
            <a:rPr lang="en-GB" dirty="0" err="1" smtClean="0"/>
            <a:t>Postpro</a:t>
          </a:r>
          <a:endParaRPr lang="en-GB" dirty="0"/>
        </a:p>
      </dgm:t>
    </dgm:pt>
    <dgm:pt modelId="{D3995B7A-6062-4EA2-A8FB-0328667F10D8}" type="parTrans" cxnId="{8BF7BBA2-EF98-47CB-BA60-070013BF2B2B}">
      <dgm:prSet/>
      <dgm:spPr/>
      <dgm:t>
        <a:bodyPr/>
        <a:lstStyle/>
        <a:p>
          <a:endParaRPr lang="en-GB"/>
        </a:p>
      </dgm:t>
    </dgm:pt>
    <dgm:pt modelId="{A5D9F9A8-5BA6-4F44-9AC9-D6B7C81C24BD}" type="sibTrans" cxnId="{8BF7BBA2-EF98-47CB-BA60-070013BF2B2B}">
      <dgm:prSet/>
      <dgm:spPr/>
      <dgm:t>
        <a:bodyPr/>
        <a:lstStyle/>
        <a:p>
          <a:endParaRPr lang="en-GB"/>
        </a:p>
      </dgm:t>
    </dgm:pt>
    <dgm:pt modelId="{A3A3C5FD-5C3B-4918-940C-5BB7C1EF7F53}">
      <dgm:prSet/>
      <dgm:spPr/>
      <dgm:t>
        <a:bodyPr/>
        <a:lstStyle/>
        <a:p>
          <a:r>
            <a:rPr lang="en-GB" dirty="0" smtClean="0"/>
            <a:t>Sliding Mesh</a:t>
          </a:r>
          <a:endParaRPr lang="en-GB" dirty="0"/>
        </a:p>
      </dgm:t>
    </dgm:pt>
    <dgm:pt modelId="{3ED27AF5-327C-49AE-BA7A-A65F50C11C7B}" type="parTrans" cxnId="{2698CAF4-7EAA-4F05-BE9C-C5A9B1C0BAE1}">
      <dgm:prSet/>
      <dgm:spPr/>
      <dgm:t>
        <a:bodyPr/>
        <a:lstStyle/>
        <a:p>
          <a:endParaRPr lang="en-GB"/>
        </a:p>
      </dgm:t>
    </dgm:pt>
    <dgm:pt modelId="{EFA477D9-37A7-4F50-9218-594566755931}" type="sibTrans" cxnId="{2698CAF4-7EAA-4F05-BE9C-C5A9B1C0BAE1}">
      <dgm:prSet/>
      <dgm:spPr/>
      <dgm:t>
        <a:bodyPr/>
        <a:lstStyle/>
        <a:p>
          <a:endParaRPr lang="en-GB"/>
        </a:p>
      </dgm:t>
    </dgm:pt>
    <dgm:pt modelId="{19C21121-7F7C-46CB-BB3A-5334F6B6F334}">
      <dgm:prSet/>
      <dgm:spPr/>
      <dgm:t>
        <a:bodyPr/>
        <a:lstStyle/>
        <a:p>
          <a:r>
            <a:rPr lang="en-GB" b="0" i="0" dirty="0" smtClean="0"/>
            <a:t>Solve &amp; </a:t>
          </a:r>
          <a:r>
            <a:rPr lang="en-GB" b="0" i="0" dirty="0" err="1" smtClean="0"/>
            <a:t>Postpro</a:t>
          </a:r>
          <a:endParaRPr lang="en-GB" b="0" i="0" dirty="0"/>
        </a:p>
      </dgm:t>
    </dgm:pt>
    <dgm:pt modelId="{C2E47856-C575-462B-A77A-FF01A02988AE}" type="parTrans" cxnId="{BABDEA28-E68D-4921-96F7-74CEBCBE888C}">
      <dgm:prSet/>
      <dgm:spPr/>
      <dgm:t>
        <a:bodyPr/>
        <a:lstStyle/>
        <a:p>
          <a:endParaRPr lang="en-GB"/>
        </a:p>
      </dgm:t>
    </dgm:pt>
    <dgm:pt modelId="{03C23DBB-91E2-4D1A-83BD-F9C9DD31E6BE}" type="sibTrans" cxnId="{BABDEA28-E68D-4921-96F7-74CEBCBE888C}">
      <dgm:prSet/>
      <dgm:spPr/>
      <dgm:t>
        <a:bodyPr/>
        <a:lstStyle/>
        <a:p>
          <a:endParaRPr lang="en-GB"/>
        </a:p>
      </dgm:t>
    </dgm:pt>
    <dgm:pt modelId="{54E7CE06-D4FF-44DC-BA80-A72DDE3BAB5B}" type="pres">
      <dgm:prSet presAssocID="{A9841C65-EC15-46CF-9BC7-F0C405260D6B}" presName="Name0" presStyleCnt="0">
        <dgm:presLayoutVars>
          <dgm:dir/>
          <dgm:animLvl val="lvl"/>
          <dgm:resizeHandles val="exact"/>
        </dgm:presLayoutVars>
      </dgm:prSet>
      <dgm:spPr/>
    </dgm:pt>
    <dgm:pt modelId="{3CC09D2F-4CAA-486C-A984-D3893371F2D3}" type="pres">
      <dgm:prSet presAssocID="{B01D76A4-BE90-48FA-BEA6-CCA1265FB65A}" presName="parTxOnly" presStyleLbl="node1" presStyleIdx="0" presStyleCnt="6">
        <dgm:presLayoutVars>
          <dgm:chMax val="0"/>
          <dgm:chPref val="0"/>
          <dgm:bulletEnabled val="1"/>
        </dgm:presLayoutVars>
      </dgm:prSet>
      <dgm:spPr/>
      <dgm:t>
        <a:bodyPr/>
        <a:lstStyle/>
        <a:p>
          <a:endParaRPr lang="en-GB"/>
        </a:p>
      </dgm:t>
    </dgm:pt>
    <dgm:pt modelId="{21CA405F-D4DB-4D5A-8179-1A10729E8023}" type="pres">
      <dgm:prSet presAssocID="{FD801427-54CC-4666-B36F-5E28872D315F}" presName="parTxOnlySpace" presStyleCnt="0"/>
      <dgm:spPr/>
    </dgm:pt>
    <dgm:pt modelId="{DD63D3A0-3674-4372-9D3F-662D85DDF1E5}" type="pres">
      <dgm:prSet presAssocID="{388B23E1-4AFE-4322-8C88-3120A1EBE57A}" presName="parTxOnly" presStyleLbl="node1" presStyleIdx="1" presStyleCnt="6">
        <dgm:presLayoutVars>
          <dgm:chMax val="0"/>
          <dgm:chPref val="0"/>
          <dgm:bulletEnabled val="1"/>
        </dgm:presLayoutVars>
      </dgm:prSet>
      <dgm:spPr/>
      <dgm:t>
        <a:bodyPr/>
        <a:lstStyle/>
        <a:p>
          <a:endParaRPr lang="en-GB"/>
        </a:p>
      </dgm:t>
    </dgm:pt>
    <dgm:pt modelId="{D8AC116B-D607-488C-8806-D04AD1D9988B}" type="pres">
      <dgm:prSet presAssocID="{6E8C4058-D0B6-4B5B-90DB-D3DBB1690C43}" presName="parTxOnlySpace" presStyleCnt="0"/>
      <dgm:spPr/>
    </dgm:pt>
    <dgm:pt modelId="{952F8E7C-5C83-45DB-976F-F975F667E1D1}" type="pres">
      <dgm:prSet presAssocID="{19C21121-7F7C-46CB-BB3A-5334F6B6F334}" presName="parTxOnly" presStyleLbl="node1" presStyleIdx="2" presStyleCnt="6">
        <dgm:presLayoutVars>
          <dgm:chMax val="0"/>
          <dgm:chPref val="0"/>
          <dgm:bulletEnabled val="1"/>
        </dgm:presLayoutVars>
      </dgm:prSet>
      <dgm:spPr/>
      <dgm:t>
        <a:bodyPr/>
        <a:lstStyle/>
        <a:p>
          <a:endParaRPr lang="en-US"/>
        </a:p>
      </dgm:t>
    </dgm:pt>
    <dgm:pt modelId="{30014A0E-3DEB-42F9-AEB8-E272ED09E186}" type="pres">
      <dgm:prSet presAssocID="{03C23DBB-91E2-4D1A-83BD-F9C9DD31E6BE}" presName="parTxOnlySpace" presStyleCnt="0"/>
      <dgm:spPr/>
    </dgm:pt>
    <dgm:pt modelId="{9976DDF7-D013-49F5-B789-49D934EDF71E}" type="pres">
      <dgm:prSet presAssocID="{A3A3C5FD-5C3B-4918-940C-5BB7C1EF7F53}" presName="parTxOnly" presStyleLbl="node1" presStyleIdx="3" presStyleCnt="6">
        <dgm:presLayoutVars>
          <dgm:chMax val="0"/>
          <dgm:chPref val="0"/>
          <dgm:bulletEnabled val="1"/>
        </dgm:presLayoutVars>
      </dgm:prSet>
      <dgm:spPr/>
      <dgm:t>
        <a:bodyPr/>
        <a:lstStyle/>
        <a:p>
          <a:endParaRPr lang="en-GB"/>
        </a:p>
      </dgm:t>
    </dgm:pt>
    <dgm:pt modelId="{E83193F2-1805-469B-AC4D-BAD52750E6F6}" type="pres">
      <dgm:prSet presAssocID="{EFA477D9-37A7-4F50-9218-594566755931}" presName="parTxOnlySpace" presStyleCnt="0"/>
      <dgm:spPr/>
    </dgm:pt>
    <dgm:pt modelId="{76027689-6728-4D3E-A9AD-E090290397D4}" type="pres">
      <dgm:prSet presAssocID="{70C007BB-C19E-48C2-871F-E8BBB9C2A0D0}" presName="parTxOnly" presStyleLbl="node1" presStyleIdx="4" presStyleCnt="6">
        <dgm:presLayoutVars>
          <dgm:chMax val="0"/>
          <dgm:chPref val="0"/>
          <dgm:bulletEnabled val="1"/>
        </dgm:presLayoutVars>
      </dgm:prSet>
      <dgm:spPr/>
      <dgm:t>
        <a:bodyPr/>
        <a:lstStyle/>
        <a:p>
          <a:endParaRPr lang="en-GB"/>
        </a:p>
      </dgm:t>
    </dgm:pt>
    <dgm:pt modelId="{85524185-C41C-4AD3-A4B1-53764635B2F1}" type="pres">
      <dgm:prSet presAssocID="{A5D9F9A8-5BA6-4F44-9AC9-D6B7C81C24BD}" presName="parTxOnlySpace" presStyleCnt="0"/>
      <dgm:spPr/>
    </dgm:pt>
    <dgm:pt modelId="{3D2C36CF-3FF3-411E-A7DE-7F310ACDAD96}" type="pres">
      <dgm:prSet presAssocID="{F6E9037D-40FC-48C8-963B-46E4CED5E8B9}" presName="parTxOnly" presStyleLbl="node1" presStyleIdx="5" presStyleCnt="6">
        <dgm:presLayoutVars>
          <dgm:chMax val="0"/>
          <dgm:chPref val="0"/>
          <dgm:bulletEnabled val="1"/>
        </dgm:presLayoutVars>
      </dgm:prSet>
      <dgm:spPr/>
      <dgm:t>
        <a:bodyPr/>
        <a:lstStyle/>
        <a:p>
          <a:endParaRPr lang="en-GB"/>
        </a:p>
      </dgm:t>
    </dgm:pt>
  </dgm:ptLst>
  <dgm:cxnLst>
    <dgm:cxn modelId="{2698CAF4-7EAA-4F05-BE9C-C5A9B1C0BAE1}" srcId="{A9841C65-EC15-46CF-9BC7-F0C405260D6B}" destId="{A3A3C5FD-5C3B-4918-940C-5BB7C1EF7F53}" srcOrd="3" destOrd="0" parTransId="{3ED27AF5-327C-49AE-BA7A-A65F50C11C7B}" sibTransId="{EFA477D9-37A7-4F50-9218-594566755931}"/>
    <dgm:cxn modelId="{44729715-6322-4539-91D1-7ACB0822ADC9}" type="presOf" srcId="{A3A3C5FD-5C3B-4918-940C-5BB7C1EF7F53}" destId="{9976DDF7-D013-49F5-B789-49D934EDF71E}" srcOrd="0" destOrd="0" presId="urn:microsoft.com/office/officeart/2005/8/layout/chevron1"/>
    <dgm:cxn modelId="{E87D411F-FE96-4A63-A256-AC259FB3D638}" srcId="{A9841C65-EC15-46CF-9BC7-F0C405260D6B}" destId="{388B23E1-4AFE-4322-8C88-3120A1EBE57A}" srcOrd="1" destOrd="0" parTransId="{F10BF16A-C2C9-438C-A927-8E1115531FBD}" sibTransId="{6E8C4058-D0B6-4B5B-90DB-D3DBB1690C43}"/>
    <dgm:cxn modelId="{8BF7BBA2-EF98-47CB-BA60-070013BF2B2B}" srcId="{A9841C65-EC15-46CF-9BC7-F0C405260D6B}" destId="{70C007BB-C19E-48C2-871F-E8BBB9C2A0D0}" srcOrd="4" destOrd="0" parTransId="{D3995B7A-6062-4EA2-A8FB-0328667F10D8}" sibTransId="{A5D9F9A8-5BA6-4F44-9AC9-D6B7C81C24BD}"/>
    <dgm:cxn modelId="{2B264ABF-8C0D-4F84-878A-AD95A83C57A5}" type="presOf" srcId="{388B23E1-4AFE-4322-8C88-3120A1EBE57A}" destId="{DD63D3A0-3674-4372-9D3F-662D85DDF1E5}" srcOrd="0" destOrd="0" presId="urn:microsoft.com/office/officeart/2005/8/layout/chevron1"/>
    <dgm:cxn modelId="{63564DC2-29B9-4F13-869F-B8F9A9E36E9D}" type="presOf" srcId="{B01D76A4-BE90-48FA-BEA6-CCA1265FB65A}" destId="{3CC09D2F-4CAA-486C-A984-D3893371F2D3}" srcOrd="0" destOrd="0" presId="urn:microsoft.com/office/officeart/2005/8/layout/chevron1"/>
    <dgm:cxn modelId="{0275A5F8-8159-49AA-839F-7F5B51A80A8F}" srcId="{A9841C65-EC15-46CF-9BC7-F0C405260D6B}" destId="{F6E9037D-40FC-48C8-963B-46E4CED5E8B9}" srcOrd="5" destOrd="0" parTransId="{8DE00472-6377-47A4-BB05-05B9C69E78D3}" sibTransId="{44C9E12B-7336-42DB-8C89-1C95F1A92C0E}"/>
    <dgm:cxn modelId="{A23BBE50-82B5-4DFD-81DE-238C609141A9}" type="presOf" srcId="{70C007BB-C19E-48C2-871F-E8BBB9C2A0D0}" destId="{76027689-6728-4D3E-A9AD-E090290397D4}" srcOrd="0" destOrd="0" presId="urn:microsoft.com/office/officeart/2005/8/layout/chevron1"/>
    <dgm:cxn modelId="{F7A186D1-72A3-4629-98B2-39F8901459C1}" type="presOf" srcId="{19C21121-7F7C-46CB-BB3A-5334F6B6F334}" destId="{952F8E7C-5C83-45DB-976F-F975F667E1D1}" srcOrd="0" destOrd="0" presId="urn:microsoft.com/office/officeart/2005/8/layout/chevron1"/>
    <dgm:cxn modelId="{BABDEA28-E68D-4921-96F7-74CEBCBE888C}" srcId="{A9841C65-EC15-46CF-9BC7-F0C405260D6B}" destId="{19C21121-7F7C-46CB-BB3A-5334F6B6F334}" srcOrd="2" destOrd="0" parTransId="{C2E47856-C575-462B-A77A-FF01A02988AE}" sibTransId="{03C23DBB-91E2-4D1A-83BD-F9C9DD31E6BE}"/>
    <dgm:cxn modelId="{6D7EB190-AC73-4AC5-B67C-37D9DC4D023A}" type="presOf" srcId="{F6E9037D-40FC-48C8-963B-46E4CED5E8B9}" destId="{3D2C36CF-3FF3-411E-A7DE-7F310ACDAD96}" srcOrd="0" destOrd="0" presId="urn:microsoft.com/office/officeart/2005/8/layout/chevron1"/>
    <dgm:cxn modelId="{7DE03A6F-F82F-4CA6-A119-5466FB0CE88B}" srcId="{A9841C65-EC15-46CF-9BC7-F0C405260D6B}" destId="{B01D76A4-BE90-48FA-BEA6-CCA1265FB65A}" srcOrd="0" destOrd="0" parTransId="{4B002FBF-8219-4413-8EE7-630A2677EECE}" sibTransId="{FD801427-54CC-4666-B36F-5E28872D315F}"/>
    <dgm:cxn modelId="{5B907DC0-F58A-42D0-9A0E-0BB3BEC58487}" type="presOf" srcId="{A9841C65-EC15-46CF-9BC7-F0C405260D6B}" destId="{54E7CE06-D4FF-44DC-BA80-A72DDE3BAB5B}" srcOrd="0" destOrd="0" presId="urn:microsoft.com/office/officeart/2005/8/layout/chevron1"/>
    <dgm:cxn modelId="{18E747A6-7FD4-4705-BEB0-FFCAD6535907}" type="presParOf" srcId="{54E7CE06-D4FF-44DC-BA80-A72DDE3BAB5B}" destId="{3CC09D2F-4CAA-486C-A984-D3893371F2D3}" srcOrd="0" destOrd="0" presId="urn:microsoft.com/office/officeart/2005/8/layout/chevron1"/>
    <dgm:cxn modelId="{813402A4-ABE0-428D-915A-901F9DBD0493}" type="presParOf" srcId="{54E7CE06-D4FF-44DC-BA80-A72DDE3BAB5B}" destId="{21CA405F-D4DB-4D5A-8179-1A10729E8023}" srcOrd="1" destOrd="0" presId="urn:microsoft.com/office/officeart/2005/8/layout/chevron1"/>
    <dgm:cxn modelId="{E75C5132-0304-42FF-A431-B8B18CAE15BA}" type="presParOf" srcId="{54E7CE06-D4FF-44DC-BA80-A72DDE3BAB5B}" destId="{DD63D3A0-3674-4372-9D3F-662D85DDF1E5}" srcOrd="2" destOrd="0" presId="urn:microsoft.com/office/officeart/2005/8/layout/chevron1"/>
    <dgm:cxn modelId="{1B86D8A0-83B6-48EA-B7DF-8C2815F5757E}" type="presParOf" srcId="{54E7CE06-D4FF-44DC-BA80-A72DDE3BAB5B}" destId="{D8AC116B-D607-488C-8806-D04AD1D9988B}" srcOrd="3" destOrd="0" presId="urn:microsoft.com/office/officeart/2005/8/layout/chevron1"/>
    <dgm:cxn modelId="{A529F81F-49F2-49EF-A320-CEC96418A426}" type="presParOf" srcId="{54E7CE06-D4FF-44DC-BA80-A72DDE3BAB5B}" destId="{952F8E7C-5C83-45DB-976F-F975F667E1D1}" srcOrd="4" destOrd="0" presId="urn:microsoft.com/office/officeart/2005/8/layout/chevron1"/>
    <dgm:cxn modelId="{90A115EF-8E5D-4CBC-8474-128B66518F96}" type="presParOf" srcId="{54E7CE06-D4FF-44DC-BA80-A72DDE3BAB5B}" destId="{30014A0E-3DEB-42F9-AEB8-E272ED09E186}" srcOrd="5" destOrd="0" presId="urn:microsoft.com/office/officeart/2005/8/layout/chevron1"/>
    <dgm:cxn modelId="{B6DD8E8F-254A-4F4A-8680-3C318A1F7EAB}" type="presParOf" srcId="{54E7CE06-D4FF-44DC-BA80-A72DDE3BAB5B}" destId="{9976DDF7-D013-49F5-B789-49D934EDF71E}" srcOrd="6" destOrd="0" presId="urn:microsoft.com/office/officeart/2005/8/layout/chevron1"/>
    <dgm:cxn modelId="{8576C695-71CC-45A2-AB52-53E43F8FD2F0}" type="presParOf" srcId="{54E7CE06-D4FF-44DC-BA80-A72DDE3BAB5B}" destId="{E83193F2-1805-469B-AC4D-BAD52750E6F6}" srcOrd="7" destOrd="0" presId="urn:microsoft.com/office/officeart/2005/8/layout/chevron1"/>
    <dgm:cxn modelId="{3796C0B8-4942-45CA-8976-CBC6A3161C02}" type="presParOf" srcId="{54E7CE06-D4FF-44DC-BA80-A72DDE3BAB5B}" destId="{76027689-6728-4D3E-A9AD-E090290397D4}" srcOrd="8" destOrd="0" presId="urn:microsoft.com/office/officeart/2005/8/layout/chevron1"/>
    <dgm:cxn modelId="{1ADFB908-4C83-4564-8C2E-D11413873A1F}" type="presParOf" srcId="{54E7CE06-D4FF-44DC-BA80-A72DDE3BAB5B}" destId="{85524185-C41C-4AD3-A4B1-53764635B2F1}" srcOrd="9" destOrd="0" presId="urn:microsoft.com/office/officeart/2005/8/layout/chevron1"/>
    <dgm:cxn modelId="{C421D864-2DB8-4AFC-BEEB-1576B2912A0D}" type="presParOf" srcId="{54E7CE06-D4FF-44DC-BA80-A72DDE3BAB5B}" destId="{3D2C36CF-3FF3-411E-A7DE-7F310ACDAD96}" srcOrd="10"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bg1"/>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09D2F-4CAA-486C-A984-D3893371F2D3}">
      <dsp:nvSpPr>
        <dsp:cNvPr id="0" name=""/>
        <dsp:cNvSpPr/>
      </dsp:nvSpPr>
      <dsp:spPr>
        <a:xfrm>
          <a:off x="4159" y="0"/>
          <a:ext cx="1547493" cy="297985"/>
        </a:xfrm>
        <a:prstGeom prst="chevron">
          <a:avLst/>
        </a:prstGeom>
        <a:solidFill>
          <a:schemeClr val="accent2"/>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Introduction</a:t>
          </a:r>
          <a:endParaRPr lang="en-GB" sz="1400" kern="1200" dirty="0"/>
        </a:p>
      </dsp:txBody>
      <dsp:txXfrm>
        <a:off x="4159" y="0"/>
        <a:ext cx="1547493" cy="297985"/>
      </dsp:txXfrm>
    </dsp:sp>
    <dsp:sp modelId="{DD63D3A0-3674-4372-9D3F-662D85DDF1E5}">
      <dsp:nvSpPr>
        <dsp:cNvPr id="0" name=""/>
        <dsp:cNvSpPr/>
      </dsp:nvSpPr>
      <dsp:spPr>
        <a:xfrm>
          <a:off x="1396903" y="0"/>
          <a:ext cx="1547493" cy="297985"/>
        </a:xfrm>
        <a:prstGeom prst="chevron">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MRF Setup</a:t>
          </a:r>
          <a:endParaRPr lang="en-GB" sz="1400" kern="1200" dirty="0"/>
        </a:p>
      </dsp:txBody>
      <dsp:txXfrm>
        <a:off x="1396903" y="0"/>
        <a:ext cx="1547493" cy="297985"/>
      </dsp:txXfrm>
    </dsp:sp>
    <dsp:sp modelId="{952F8E7C-5C83-45DB-976F-F975F667E1D1}">
      <dsp:nvSpPr>
        <dsp:cNvPr id="0" name=""/>
        <dsp:cNvSpPr/>
      </dsp:nvSpPr>
      <dsp:spPr>
        <a:xfrm>
          <a:off x="2789647"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b="0" i="0" kern="1200" dirty="0" smtClean="0"/>
            <a:t>Solve &amp; </a:t>
          </a:r>
          <a:r>
            <a:rPr lang="en-GB" sz="1400" b="0" i="0" kern="1200" dirty="0" err="1" smtClean="0"/>
            <a:t>Postpro</a:t>
          </a:r>
          <a:endParaRPr lang="en-GB" sz="1400" b="0" i="0" kern="1200" dirty="0"/>
        </a:p>
      </dsp:txBody>
      <dsp:txXfrm>
        <a:off x="2789647" y="0"/>
        <a:ext cx="1547493" cy="297985"/>
      </dsp:txXfrm>
    </dsp:sp>
    <dsp:sp modelId="{9976DDF7-D013-49F5-B789-49D934EDF71E}">
      <dsp:nvSpPr>
        <dsp:cNvPr id="0" name=""/>
        <dsp:cNvSpPr/>
      </dsp:nvSpPr>
      <dsp:spPr>
        <a:xfrm>
          <a:off x="4182391"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Sliding Mesh</a:t>
          </a:r>
          <a:endParaRPr lang="en-GB" sz="1400" kern="1200" dirty="0"/>
        </a:p>
      </dsp:txBody>
      <dsp:txXfrm>
        <a:off x="4182391" y="0"/>
        <a:ext cx="1547493" cy="297985"/>
      </dsp:txXfrm>
    </dsp:sp>
    <dsp:sp modelId="{76027689-6728-4D3E-A9AD-E090290397D4}">
      <dsp:nvSpPr>
        <dsp:cNvPr id="0" name=""/>
        <dsp:cNvSpPr/>
      </dsp:nvSpPr>
      <dsp:spPr>
        <a:xfrm>
          <a:off x="5575135"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Solve &amp; </a:t>
          </a:r>
          <a:r>
            <a:rPr lang="en-GB" sz="1400" kern="1200" dirty="0" err="1" smtClean="0"/>
            <a:t>Postpro</a:t>
          </a:r>
          <a:endParaRPr lang="en-GB" sz="1400" kern="1200" dirty="0"/>
        </a:p>
      </dsp:txBody>
      <dsp:txXfrm>
        <a:off x="5575135" y="0"/>
        <a:ext cx="1547493" cy="297985"/>
      </dsp:txXfrm>
    </dsp:sp>
    <dsp:sp modelId="{3D2C36CF-3FF3-411E-A7DE-7F310ACDAD96}">
      <dsp:nvSpPr>
        <dsp:cNvPr id="0" name=""/>
        <dsp:cNvSpPr/>
      </dsp:nvSpPr>
      <dsp:spPr>
        <a:xfrm>
          <a:off x="6967879" y="0"/>
          <a:ext cx="1547493" cy="297985"/>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GB" sz="1400" kern="1200" dirty="0" smtClean="0"/>
            <a:t>Summary</a:t>
          </a:r>
          <a:endParaRPr lang="en-GB" sz="1400" kern="1200" dirty="0"/>
        </a:p>
      </dsp:txBody>
      <dsp:txXfrm>
        <a:off x="6967879" y="0"/>
        <a:ext cx="1547493" cy="2979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Fluent</a:t>
            </a:r>
          </a:p>
        </p:txBody>
      </p:sp>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rPr>
              <a:t>14.5</a:t>
            </a:r>
            <a:r>
              <a:rPr lang="en-US" sz="2000" b="0" baseline="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accent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noFill/>
          <a:ln w="9525">
            <a:noFill/>
            <a:miter lim="800000"/>
            <a:headEnd/>
            <a:tailEnd/>
          </a:ln>
          <a:effectLst/>
        </p:spPr>
        <p:txBody>
          <a:bodyPr/>
          <a:lstStyle>
            <a:lvl1pPr marL="228600" indent="-228600">
              <a:buSzPct val="120000"/>
              <a:buFont typeface="Arial" pitchFamily="34" charset="0"/>
              <a:buChar char="•"/>
              <a:defRPr lang="en-US" smtClean="0"/>
            </a:lvl1pPr>
            <a:lvl2pPr marL="457200" indent="-228600">
              <a:buClrTx/>
              <a:buFont typeface="Calibri" pitchFamily="34" charset="0"/>
              <a:buChar char="–"/>
              <a:defRPr lang="en-US" smtClean="0">
                <a:solidFill>
                  <a:schemeClr val="tx1"/>
                </a:solidFill>
              </a:defRPr>
            </a:lvl2pPr>
            <a:lvl3pPr marL="685800" indent="-228600">
              <a:buClrTx/>
              <a:buFont typeface="Arial" pitchFamily="34" charset="0"/>
              <a:buChar char="•"/>
              <a:defRPr lang="en-US" smtClean="0">
                <a:solidFill>
                  <a:schemeClr val="tx1"/>
                </a:solidFill>
              </a:defRPr>
            </a:lvl3pPr>
            <a:lvl4pPr marL="914400" indent="-228600">
              <a:buClrTx/>
              <a:buFont typeface="Calibri" pitchFamily="34" charset="0"/>
              <a:buChar char="–"/>
              <a:defRPr lang="en-US" smtClean="0">
                <a:solidFill>
                  <a:schemeClr val="tx1"/>
                </a:solidFill>
              </a:defRPr>
            </a:lvl4pPr>
            <a:lvl5pPr marL="1143000" indent="-228600">
              <a:buClrTx/>
              <a:buFont typeface="Arial" pitchFamily="34" charset="0"/>
              <a:buChar char="•"/>
              <a:defRPr lang="en-US" b="1" dirty="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80090" y="1751012"/>
            <a:ext cx="3813048" cy="4573588"/>
          </a:xfrm>
          <a:noFill/>
          <a:ln w="9525">
            <a:noFill/>
            <a:miter lim="800000"/>
            <a:headEnd/>
            <a:tailEnd/>
          </a:ln>
          <a:effectLst/>
        </p:spPr>
        <p:txBody>
          <a:bodyPr/>
          <a:lstStyle>
            <a:lvl1pPr marL="228600" indent="-228600">
              <a:buSzPct val="120000"/>
              <a:buFont typeface="Arial" pitchFamily="34" charset="0"/>
              <a:buChar char="•"/>
              <a:defRPr lang="en-US" smtClean="0"/>
            </a:lvl1pPr>
            <a:lvl2pPr marL="457200" indent="-228600">
              <a:buClrTx/>
              <a:buFont typeface="Calibri" pitchFamily="34" charset="0"/>
              <a:buChar char="–"/>
              <a:defRPr lang="en-US" smtClean="0">
                <a:solidFill>
                  <a:schemeClr val="tx1"/>
                </a:solidFill>
              </a:defRPr>
            </a:lvl2pPr>
            <a:lvl3pPr marL="685800" indent="-228600">
              <a:buClrTx/>
              <a:buFont typeface="Arial" pitchFamily="34" charset="0"/>
              <a:buChar char="•"/>
              <a:defRPr lang="en-US" smtClean="0">
                <a:solidFill>
                  <a:schemeClr val="tx1"/>
                </a:solidFill>
              </a:defRPr>
            </a:lvl3pPr>
            <a:lvl4pPr marL="914400" indent="-228600">
              <a:buClrTx/>
              <a:buFont typeface="Calibri" pitchFamily="34" charset="0"/>
              <a:buChar char="–"/>
              <a:defRPr lang="en-US" smtClean="0">
                <a:solidFill>
                  <a:schemeClr val="tx1"/>
                </a:solidFill>
              </a:defRPr>
            </a:lvl4pPr>
            <a:lvl5pPr marL="1143000" indent="-228600">
              <a:buClrTx/>
              <a:buFont typeface="Arial" pitchFamily="34" charset="0"/>
              <a:buChar char="•"/>
              <a:defRPr lang="en-US" b="1" dirty="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18872" y="1435608"/>
            <a:ext cx="6096000" cy="3733800"/>
          </a:xfrm>
        </p:spPr>
        <p:txBody>
          <a:bodyPr/>
          <a:lstStyle>
            <a:lvl1pPr marL="228600" indent="-228600">
              <a:buSzPct val="120000"/>
              <a:buFont typeface="Arial" pitchFamily="34" charset="0"/>
              <a:buChar char="•"/>
              <a:defRPr sz="2000" b="1">
                <a:latin typeface="Calibri" pitchFamily="34" charset="0"/>
                <a:cs typeface="Calibri" pitchFamily="34" charset="0"/>
              </a:defRPr>
            </a:lvl1pPr>
            <a:lvl2pPr marL="457200" indent="-228600">
              <a:buClrTx/>
              <a:buSzPct val="100000"/>
              <a:buFont typeface="Calibri" pitchFamily="34" charset="0"/>
              <a:buChar char="–"/>
              <a:defRPr b="1">
                <a:latin typeface="Calibri" pitchFamily="34" charset="0"/>
                <a:cs typeface="Calibri" pitchFamily="34" charset="0"/>
              </a:defRPr>
            </a:lvl2pPr>
            <a:lvl3pPr marL="685800" indent="-228600">
              <a:buFont typeface="Arial" pitchFamily="34" charset="0"/>
              <a:buChar char="•"/>
              <a:tabLst/>
              <a:defRPr b="1">
                <a:latin typeface="Calibri" pitchFamily="34" charset="0"/>
                <a:cs typeface="Calibri" pitchFamily="34" charset="0"/>
              </a:defRPr>
            </a:lvl3pPr>
            <a:lvl4pPr marL="914400" indent="-228600">
              <a:buClrTx/>
              <a:buFont typeface="Calibri" pitchFamily="34" charset="0"/>
              <a:buChar char="–"/>
              <a:defRPr b="1">
                <a:latin typeface="Calibri" pitchFamily="34" charset="0"/>
                <a:cs typeface="Calibri" pitchFamily="34" charset="0"/>
              </a:defRPr>
            </a:lvl4pPr>
            <a:lvl5pPr marL="1143000" indent="-228600">
              <a:buClrTx/>
              <a:buFont typeface="Arial" pitchFamily="34" charset="0"/>
              <a:buChar char="•"/>
              <a:defRPr b="1">
                <a:solidFill>
                  <a:schemeClr val="tx1"/>
                </a:solidFill>
                <a:latin typeface="Calibri" pitchFamily="34" charset="0"/>
                <a:cs typeface="Calibri" pitchFamily="34" charset="0"/>
              </a:defRPr>
            </a:lvl5pPr>
            <a:lvl6pPr>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2309231" y="2692389"/>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4747631" y="4216389"/>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2309231" y="2692389"/>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18872" y="1435608"/>
            <a:ext cx="7696200" cy="1238250"/>
          </a:xfrm>
          <a:noFill/>
          <a:ln w="9525">
            <a:noFill/>
            <a:miter lim="800000"/>
            <a:headEnd/>
            <a:tailEnd/>
          </a:ln>
          <a:effectLst/>
        </p:spPr>
        <p:txBody>
          <a:bodyPr/>
          <a:lstStyle>
            <a:lvl1pPr marL="228600" indent="-228600">
              <a:buSzPct val="120000"/>
              <a:buFont typeface="Arial" pitchFamily="34" charset="0"/>
              <a:buChar char="•"/>
              <a:defRPr lang="en-US" sz="2000" smtClean="0">
                <a:latin typeface="Calibri" pitchFamily="34" charset="0"/>
                <a:cs typeface="Calibri" pitchFamily="34" charset="0"/>
              </a:defRPr>
            </a:lvl1pPr>
            <a:lvl2pPr marL="457200" indent="-228600">
              <a:buClrTx/>
              <a:buFont typeface="Calibri"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1"/>
          </p:nvPr>
        </p:nvSpPr>
        <p:spPr>
          <a:xfrm>
            <a:off x="4747631" y="4216389"/>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2656378" y="2700856"/>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5094778" y="4224856"/>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27491" y="2700856"/>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2656378" y="2700856"/>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18872" y="1435608"/>
            <a:ext cx="7696200" cy="1238250"/>
          </a:xfrm>
          <a:noFill/>
          <a:ln w="9525">
            <a:noFill/>
            <a:miter lim="800000"/>
            <a:headEnd/>
            <a:tailEnd/>
          </a:ln>
          <a:effectLst/>
        </p:spPr>
        <p:txBody>
          <a:bodyPr/>
          <a:lstStyle>
            <a:lvl1pPr marL="228600" indent="-228600">
              <a:buSzPct val="120000"/>
              <a:buFont typeface="Arial" pitchFamily="34" charset="0"/>
              <a:buChar char="•"/>
              <a:defRPr lang="en-US" sz="2000" b="1" dirty="0" smtClean="0">
                <a:latin typeface="Calibri" pitchFamily="34" charset="0"/>
                <a:cs typeface="Calibri" pitchFamily="34" charset="0"/>
              </a:defRPr>
            </a:lvl1pPr>
            <a:lvl2pPr marL="457200" indent="-228600">
              <a:buClrTx/>
              <a:buFont typeface="Calibri" pitchFamily="34" charset="0"/>
              <a:buChar char="–"/>
              <a:defRPr lang="en-US" sz="1800" b="1" dirty="0" smtClean="0">
                <a:latin typeface="Calibri" pitchFamily="34" charset="0"/>
                <a:cs typeface="Calibri" pitchFamily="34" charset="0"/>
              </a:defRPr>
            </a:lvl2pPr>
            <a:lvl3pPr marL="685800" indent="-228600">
              <a:buFont typeface="Arial" pitchFamily="34" charset="0"/>
              <a:buChar char="•"/>
              <a:defRPr/>
            </a:lvl3pPr>
            <a:lvl4pPr marL="914400" indent="-228600">
              <a:buFont typeface="Calibri"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Content Placeholder 2"/>
          <p:cNvSpPr>
            <a:spLocks noGrp="1"/>
          </p:cNvSpPr>
          <p:nvPr>
            <p:ph idx="11"/>
          </p:nvPr>
        </p:nvSpPr>
        <p:spPr>
          <a:xfrm>
            <a:off x="5094778" y="4224856"/>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974975"/>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t="-42"/>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12064"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November 12, 2012</a:t>
            </a:fld>
            <a:endParaRPr lang="en-US" sz="1000" dirty="0">
              <a:latin typeface="+mn-lt"/>
              <a:cs typeface="+mn-cs"/>
            </a:endParaRPr>
          </a:p>
        </p:txBody>
      </p:sp>
      <p:sp>
        <p:nvSpPr>
          <p:cNvPr id="7" name="Rectangle 5"/>
          <p:cNvSpPr txBox="1">
            <a:spLocks noChangeArrowheads="1"/>
          </p:cNvSpPr>
          <p:nvPr/>
        </p:nvSpPr>
        <p:spPr bwMode="auto">
          <a:xfrm>
            <a:off x="4416552"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4"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5"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userDrawn="1"/>
        </p:nvSpPr>
        <p:spPr bwMode="auto">
          <a:xfrm>
            <a:off x="8015062"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82"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3" r:id="rId12"/>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tiff"/><Relationship Id="rId7" Type="http://schemas.openxmlformats.org/officeDocument/2006/relationships/diagramColors" Target="../diagrams/colors9.xm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1.png"/><Relationship Id="rId7" Type="http://schemas.openxmlformats.org/officeDocument/2006/relationships/diagramColors" Target="../diagrams/colors13.xml"/><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4.png"/><Relationship Id="rId7" Type="http://schemas.openxmlformats.org/officeDocument/2006/relationships/diagramColors" Target="../diagrams/colors15.xml"/><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28.png"/><Relationship Id="rId7" Type="http://schemas.openxmlformats.org/officeDocument/2006/relationships/diagramQuickStyle" Target="../diagrams/quickStyle18.xml"/><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29.png"/><Relationship Id="rId9" Type="http://schemas.microsoft.com/office/2007/relationships/diagramDrawing" Target="../diagrams/drawing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2.png"/><Relationship Id="rId7" Type="http://schemas.openxmlformats.org/officeDocument/2006/relationships/diagramColors" Target="../diagrams/colors22.xml"/><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4.png"/><Relationship Id="rId7" Type="http://schemas.openxmlformats.org/officeDocument/2006/relationships/diagramColors" Target="../diagrams/colors24.xml"/><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37.png"/><Relationship Id="rId7" Type="http://schemas.openxmlformats.org/officeDocument/2006/relationships/diagramColors" Target="../diagrams/colors26.xml"/><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9.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39.png"/><Relationship Id="rId7" Type="http://schemas.openxmlformats.org/officeDocument/2006/relationships/diagramColors" Target="../diagrams/colors27.xml"/><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tiff"/><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Layout" Target="../diagrams/layout30.xml"/><Relationship Id="rId7" Type="http://schemas.openxmlformats.org/officeDocument/2006/relationships/image" Target="../media/image44.jpeg"/><Relationship Id="rId2" Type="http://schemas.openxmlformats.org/officeDocument/2006/relationships/diagramData" Target="../diagrams/data30.xml"/><Relationship Id="rId1" Type="http://schemas.openxmlformats.org/officeDocument/2006/relationships/slideLayout" Target="../slideLayouts/slideLayout1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tiff"/><Relationship Id="rId7" Type="http://schemas.openxmlformats.org/officeDocument/2006/relationships/diagramColors" Target="../diagrams/colors6.xml"/><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553326" y="922422"/>
            <a:ext cx="5590674" cy="1331504"/>
          </a:xfrm>
        </p:spPr>
        <p:txBody>
          <a:bodyPr/>
          <a:lstStyle/>
          <a:p>
            <a:r>
              <a:rPr lang="en-US" sz="2800" dirty="0" smtClean="0">
                <a:solidFill>
                  <a:schemeClr val="tx1">
                    <a:lumMod val="95000"/>
                    <a:lumOff val="5000"/>
                  </a:schemeClr>
                </a:solidFill>
              </a:rPr>
              <a:t>Workshop 06 </a:t>
            </a:r>
            <a:br>
              <a:rPr lang="en-US" sz="2800" dirty="0" smtClean="0">
                <a:solidFill>
                  <a:schemeClr val="tx1">
                    <a:lumMod val="95000"/>
                    <a:lumOff val="5000"/>
                  </a:schemeClr>
                </a:solidFill>
              </a:rPr>
            </a:br>
            <a:r>
              <a:rPr lang="en-US" sz="2800" dirty="0" smtClean="0">
                <a:solidFill>
                  <a:schemeClr val="tx1">
                    <a:lumMod val="95000"/>
                    <a:lumOff val="5000"/>
                  </a:schemeClr>
                </a:solidFill>
              </a:rPr>
              <a:t>Using Moving Reference Frames and Sliding Meshes</a:t>
            </a: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the Models</a:t>
            </a:r>
            <a:endParaRPr lang="de-DE" dirty="0"/>
          </a:p>
        </p:txBody>
      </p:sp>
      <p:sp>
        <p:nvSpPr>
          <p:cNvPr id="3" name="Content Placeholder 2"/>
          <p:cNvSpPr>
            <a:spLocks noGrp="1"/>
          </p:cNvSpPr>
          <p:nvPr>
            <p:ph idx="1"/>
          </p:nvPr>
        </p:nvSpPr>
        <p:spPr>
          <a:xfrm>
            <a:off x="251460" y="1013460"/>
            <a:ext cx="8648700" cy="3124200"/>
          </a:xfrm>
        </p:spPr>
        <p:txBody>
          <a:bodyPr/>
          <a:lstStyle/>
          <a:p>
            <a:pPr marL="233363" indent="-233363">
              <a:buFont typeface="Arial" pitchFamily="34" charset="0"/>
              <a:buChar char="•"/>
            </a:pPr>
            <a:r>
              <a:rPr lang="en-US" dirty="0" smtClean="0">
                <a:ea typeface="Times New Roman"/>
              </a:rPr>
              <a:t>Keep the Pressure Based, Steady State solver</a:t>
            </a:r>
          </a:p>
          <a:p>
            <a:pPr lvl="2"/>
            <a:r>
              <a:rPr lang="en-US" b="0" dirty="0" smtClean="0">
                <a:ea typeface="Times New Roman"/>
              </a:rPr>
              <a:t>Solution </a:t>
            </a:r>
            <a:r>
              <a:rPr lang="en-US" b="0" dirty="0" smtClean="0">
                <a:ea typeface="Times New Roman"/>
              </a:rPr>
              <a:t>Setup &gt; General &gt; Solver</a:t>
            </a:r>
          </a:p>
          <a:p>
            <a:endParaRPr lang="en-US" dirty="0" smtClean="0">
              <a:ea typeface="Times New Roman"/>
            </a:endParaRPr>
          </a:p>
          <a:p>
            <a:pPr marL="233363" indent="-233363">
              <a:buFont typeface="Arial" pitchFamily="34" charset="0"/>
              <a:buChar char="•"/>
            </a:pPr>
            <a:r>
              <a:rPr lang="en-US" dirty="0" smtClean="0">
                <a:ea typeface="Times New Roman"/>
              </a:rPr>
              <a:t>Turbulence model</a:t>
            </a:r>
          </a:p>
          <a:p>
            <a:pPr lvl="2"/>
            <a:r>
              <a:rPr lang="en-US" b="0" dirty="0" smtClean="0">
                <a:cs typeface="Times New Roman" pitchFamily="18" charset="0"/>
              </a:rPr>
              <a:t>Solution </a:t>
            </a:r>
            <a:r>
              <a:rPr lang="en-US" b="0" dirty="0" smtClean="0">
                <a:cs typeface="Times New Roman" pitchFamily="18" charset="0"/>
              </a:rPr>
              <a:t>Setup &gt; Models &gt; Viscous</a:t>
            </a:r>
          </a:p>
          <a:p>
            <a:pPr lvl="2"/>
            <a:r>
              <a:rPr lang="en-US" b="0" dirty="0" smtClean="0">
                <a:cs typeface="Times New Roman" pitchFamily="18" charset="0"/>
              </a:rPr>
              <a:t>Double click and select </a:t>
            </a:r>
            <a:r>
              <a:rPr lang="en-US" i="1" dirty="0" smtClean="0">
                <a:cs typeface="Times New Roman" pitchFamily="18" charset="0"/>
              </a:rPr>
              <a:t>k-epsilon (2 </a:t>
            </a:r>
            <a:r>
              <a:rPr lang="en-US" i="1" dirty="0" err="1" smtClean="0">
                <a:cs typeface="Times New Roman" pitchFamily="18" charset="0"/>
              </a:rPr>
              <a:t>eqn</a:t>
            </a:r>
            <a:r>
              <a:rPr lang="en-US" i="1" dirty="0" smtClean="0">
                <a:cs typeface="Times New Roman" pitchFamily="18" charset="0"/>
              </a:rPr>
              <a:t>) </a:t>
            </a:r>
            <a:r>
              <a:rPr lang="en-US" b="0" dirty="0" smtClean="0">
                <a:cs typeface="Times New Roman" pitchFamily="18" charset="0"/>
              </a:rPr>
              <a:t>under </a:t>
            </a:r>
          </a:p>
          <a:p>
            <a:pPr lvl="2">
              <a:buNone/>
            </a:pPr>
            <a:r>
              <a:rPr lang="en-US" b="0" i="1" dirty="0" smtClean="0">
                <a:cs typeface="Times New Roman" pitchFamily="18" charset="0"/>
              </a:rPr>
              <a:t>	Model</a:t>
            </a:r>
            <a:r>
              <a:rPr lang="en-US" b="0" dirty="0" smtClean="0">
                <a:cs typeface="Times New Roman" pitchFamily="18" charset="0"/>
              </a:rPr>
              <a:t> and </a:t>
            </a:r>
            <a:r>
              <a:rPr lang="en-US" i="1" dirty="0" smtClean="0">
                <a:cs typeface="Times New Roman" pitchFamily="18" charset="0"/>
              </a:rPr>
              <a:t>Realizable</a:t>
            </a:r>
            <a:r>
              <a:rPr lang="en-US" b="0" dirty="0" smtClean="0">
                <a:cs typeface="Times New Roman" pitchFamily="18" charset="0"/>
              </a:rPr>
              <a:t> under </a:t>
            </a:r>
            <a:r>
              <a:rPr lang="en-US" b="0" i="1" dirty="0" smtClean="0">
                <a:cs typeface="Times New Roman" pitchFamily="18" charset="0"/>
              </a:rPr>
              <a:t>k-epsilon model </a:t>
            </a:r>
            <a:r>
              <a:rPr lang="en-US" b="0" i="1" dirty="0" smtClean="0">
                <a:cs typeface="Times New Roman" pitchFamily="18" charset="0"/>
              </a:rPr>
              <a:t/>
            </a:r>
            <a:br>
              <a:rPr lang="en-US" b="0" i="1" dirty="0" smtClean="0">
                <a:cs typeface="Times New Roman" pitchFamily="18" charset="0"/>
              </a:rPr>
            </a:br>
            <a:r>
              <a:rPr lang="en-US" b="0" dirty="0" smtClean="0">
                <a:cs typeface="Times New Roman" pitchFamily="18" charset="0"/>
              </a:rPr>
              <a:t>and retain </a:t>
            </a:r>
            <a:r>
              <a:rPr lang="en-US" b="0" dirty="0" smtClean="0">
                <a:cs typeface="Times New Roman" pitchFamily="18" charset="0"/>
              </a:rPr>
              <a:t>the other default </a:t>
            </a:r>
            <a:r>
              <a:rPr lang="en-US" b="0" dirty="0" smtClean="0">
                <a:cs typeface="Times New Roman" pitchFamily="18" charset="0"/>
              </a:rPr>
              <a:t>settings</a:t>
            </a:r>
            <a:endParaRPr lang="en-US" b="0" dirty="0" smtClean="0">
              <a:cs typeface="Times New Roman" pitchFamily="18" charset="0"/>
            </a:endParaRPr>
          </a:p>
          <a:p>
            <a:pPr lvl="1"/>
            <a:endParaRPr lang="en-US" b="0" dirty="0" smtClean="0">
              <a:cs typeface="Times New Roman" pitchFamily="18" charset="0"/>
            </a:endParaRPr>
          </a:p>
          <a:p>
            <a:pPr lvl="1"/>
            <a:r>
              <a:rPr lang="en-US" sz="2000" dirty="0" smtClean="0">
                <a:cs typeface="Times New Roman" pitchFamily="18" charset="0"/>
              </a:rPr>
              <a:t>Materials</a:t>
            </a:r>
          </a:p>
          <a:p>
            <a:pPr lvl="2"/>
            <a:r>
              <a:rPr lang="en-GB" b="0" dirty="0" smtClean="0">
                <a:cs typeface="Times New Roman" pitchFamily="18" charset="0"/>
              </a:rPr>
              <a:t>For </a:t>
            </a:r>
            <a:r>
              <a:rPr lang="en-GB" dirty="0" smtClean="0">
                <a:cs typeface="Times New Roman" pitchFamily="18" charset="0"/>
              </a:rPr>
              <a:t>Materials</a:t>
            </a:r>
            <a:r>
              <a:rPr lang="en-GB" b="0" dirty="0" smtClean="0">
                <a:cs typeface="Times New Roman" pitchFamily="18" charset="0"/>
              </a:rPr>
              <a:t>, keep the </a:t>
            </a:r>
            <a:r>
              <a:rPr lang="de-DE" b="0" dirty="0" smtClean="0"/>
              <a:t>default properties of </a:t>
            </a:r>
          </a:p>
          <a:p>
            <a:pPr lvl="3">
              <a:buNone/>
            </a:pPr>
            <a:r>
              <a:rPr lang="de-DE" b="0" dirty="0" smtClean="0"/>
              <a:t>the material </a:t>
            </a:r>
            <a:r>
              <a:rPr lang="de-DE" b="0" i="1" dirty="0" smtClean="0"/>
              <a:t>air:	</a:t>
            </a:r>
          </a:p>
          <a:p>
            <a:pPr lvl="3">
              <a:buNone/>
            </a:pPr>
            <a:r>
              <a:rPr lang="de-DE" sz="1400" b="0" i="1" dirty="0" smtClean="0"/>
              <a:t>	</a:t>
            </a:r>
            <a:r>
              <a:rPr lang="de-DE" sz="1600" dirty="0" smtClean="0"/>
              <a:t>density: 1.225 kg/m³ </a:t>
            </a:r>
          </a:p>
          <a:p>
            <a:pPr lvl="3">
              <a:buNone/>
            </a:pPr>
            <a:r>
              <a:rPr lang="de-DE" sz="1600" dirty="0" smtClean="0"/>
              <a:t>	viscosity: 1.7894e-5 kg/(</a:t>
            </a:r>
            <a:r>
              <a:rPr lang="de-DE" sz="1600" dirty="0" smtClean="0"/>
              <a:t>m·s</a:t>
            </a:r>
            <a:r>
              <a:rPr lang="de-DE" sz="1600" dirty="0" smtClean="0"/>
              <a:t>) </a:t>
            </a:r>
          </a:p>
          <a:p>
            <a:endParaRPr lang="en-US" b="0" dirty="0" smtClean="0">
              <a:cs typeface="Times New Roman" pitchFamily="18" charset="0"/>
            </a:endParaRPr>
          </a:p>
          <a:p>
            <a:pPr lvl="1"/>
            <a:endParaRPr lang="de-DE" dirty="0"/>
          </a:p>
        </p:txBody>
      </p:sp>
      <p:pic>
        <p:nvPicPr>
          <p:cNvPr id="4098" name="Picture 2"/>
          <p:cNvPicPr>
            <a:picLocks noChangeAspect="1" noChangeArrowheads="1"/>
          </p:cNvPicPr>
          <p:nvPr/>
        </p:nvPicPr>
        <p:blipFill>
          <a:blip r:embed="rId2" cstate="print"/>
          <a:srcRect/>
          <a:stretch>
            <a:fillRect/>
          </a:stretch>
        </p:blipFill>
        <p:spPr bwMode="auto">
          <a:xfrm>
            <a:off x="5106838" y="2039020"/>
            <a:ext cx="3873332" cy="4171280"/>
          </a:xfrm>
          <a:prstGeom prst="rect">
            <a:avLst/>
          </a:prstGeom>
          <a:noFill/>
          <a:ln w="9525">
            <a:noFill/>
            <a:miter lim="800000"/>
            <a:headEnd/>
            <a:tailEnd/>
          </a:ln>
        </p:spPr>
      </p:pic>
      <p:graphicFrame>
        <p:nvGraphicFramePr>
          <p:cNvPr id="6" name="Diagram 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94323" y="2651760"/>
            <a:ext cx="3807619" cy="3318510"/>
            <a:chOff x="294323" y="2651760"/>
            <a:chExt cx="3807619" cy="3318510"/>
          </a:xfrm>
        </p:grpSpPr>
        <p:pic>
          <p:nvPicPr>
            <p:cNvPr id="5122" name="Picture 2"/>
            <p:cNvPicPr>
              <a:picLocks noChangeAspect="1" noChangeArrowheads="1"/>
            </p:cNvPicPr>
            <p:nvPr/>
          </p:nvPicPr>
          <p:blipFill>
            <a:blip r:embed="rId2" cstate="print"/>
            <a:srcRect/>
            <a:stretch>
              <a:fillRect/>
            </a:stretch>
          </p:blipFill>
          <p:spPr bwMode="auto">
            <a:xfrm>
              <a:off x="294323" y="2651760"/>
              <a:ext cx="3807619" cy="3318510"/>
            </a:xfrm>
            <a:prstGeom prst="rect">
              <a:avLst/>
            </a:prstGeom>
            <a:noFill/>
            <a:ln w="9525">
              <a:noFill/>
              <a:miter lim="800000"/>
              <a:headEnd/>
              <a:tailEnd/>
            </a:ln>
          </p:spPr>
        </p:pic>
        <p:sp>
          <p:nvSpPr>
            <p:cNvPr id="15" name="Oval 14"/>
            <p:cNvSpPr/>
            <p:nvPr/>
          </p:nvSpPr>
          <p:spPr bwMode="auto">
            <a:xfrm>
              <a:off x="609600" y="3101340"/>
              <a:ext cx="594360" cy="25908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sp>
        <p:nvSpPr>
          <p:cNvPr id="2" name="Title 1"/>
          <p:cNvSpPr>
            <a:spLocks noGrp="1"/>
          </p:cNvSpPr>
          <p:nvPr>
            <p:ph type="title"/>
          </p:nvPr>
        </p:nvSpPr>
        <p:spPr/>
        <p:txBody>
          <a:bodyPr/>
          <a:lstStyle/>
          <a:p>
            <a:r>
              <a:rPr lang="de-DE" dirty="0" err="1" smtClean="0"/>
              <a:t>Cell</a:t>
            </a:r>
            <a:r>
              <a:rPr lang="de-DE" dirty="0" smtClean="0"/>
              <a:t> Zone </a:t>
            </a:r>
            <a:r>
              <a:rPr lang="de-DE" dirty="0" err="1" smtClean="0"/>
              <a:t>Conditions</a:t>
            </a:r>
            <a:r>
              <a:rPr lang="de-DE" dirty="0" smtClean="0"/>
              <a:t> (1)</a:t>
            </a:r>
            <a:endParaRPr lang="de-DE" dirty="0"/>
          </a:p>
        </p:txBody>
      </p:sp>
      <p:sp>
        <p:nvSpPr>
          <p:cNvPr id="3" name="Content Placeholder 2"/>
          <p:cNvSpPr>
            <a:spLocks noGrp="1"/>
          </p:cNvSpPr>
          <p:nvPr>
            <p:ph idx="1"/>
          </p:nvPr>
        </p:nvSpPr>
        <p:spPr>
          <a:xfrm>
            <a:off x="198120" y="975360"/>
            <a:ext cx="7162800" cy="3124200"/>
          </a:xfrm>
        </p:spPr>
        <p:txBody>
          <a:bodyPr/>
          <a:lstStyle/>
          <a:p>
            <a:r>
              <a:rPr lang="en-US" dirty="0" smtClean="0">
                <a:cs typeface="Times New Roman" pitchFamily="18" charset="0"/>
              </a:rPr>
              <a:t>Under </a:t>
            </a:r>
            <a:r>
              <a:rPr lang="en-US" dirty="0" smtClean="0">
                <a:cs typeface="Times New Roman" pitchFamily="18" charset="0"/>
              </a:rPr>
              <a:t>Solution </a:t>
            </a:r>
            <a:r>
              <a:rPr lang="en-US" dirty="0" smtClean="0">
                <a:cs typeface="Times New Roman" pitchFamily="18" charset="0"/>
              </a:rPr>
              <a:t>Setup &gt; Cell Zone Conditions</a:t>
            </a:r>
          </a:p>
          <a:p>
            <a:pPr lvl="1"/>
            <a:r>
              <a:rPr lang="en-US" b="0" dirty="0" smtClean="0">
                <a:cs typeface="Times New Roman" pitchFamily="18" charset="0"/>
              </a:rPr>
              <a:t>Select </a:t>
            </a:r>
            <a:r>
              <a:rPr lang="en-US" i="1" dirty="0" smtClean="0">
                <a:cs typeface="Times New Roman" pitchFamily="18" charset="0"/>
              </a:rPr>
              <a:t>fluid-outer-domain</a:t>
            </a:r>
            <a:r>
              <a:rPr lang="en-US" b="0" dirty="0" smtClean="0">
                <a:cs typeface="Times New Roman" pitchFamily="18" charset="0"/>
              </a:rPr>
              <a:t> and click </a:t>
            </a:r>
            <a:r>
              <a:rPr lang="en-US" i="1" dirty="0" smtClean="0">
                <a:cs typeface="Times New Roman" pitchFamily="18" charset="0"/>
              </a:rPr>
              <a:t>Edit</a:t>
            </a:r>
          </a:p>
          <a:p>
            <a:pPr lvl="1"/>
            <a:r>
              <a:rPr lang="en-US" b="0" dirty="0" smtClean="0"/>
              <a:t>Observe </a:t>
            </a:r>
            <a:r>
              <a:rPr lang="en-US" i="1" dirty="0" smtClean="0"/>
              <a:t>air</a:t>
            </a:r>
            <a:r>
              <a:rPr lang="en-US" b="0" dirty="0" smtClean="0"/>
              <a:t> is already selected and click </a:t>
            </a:r>
            <a:r>
              <a:rPr lang="en-US" i="1" dirty="0" smtClean="0"/>
              <a:t>OK</a:t>
            </a:r>
            <a:endParaRPr lang="de-DE" b="0" dirty="0"/>
          </a:p>
        </p:txBody>
      </p:sp>
      <p:pic>
        <p:nvPicPr>
          <p:cNvPr id="7" name="Picture 3" descr="D:\Data\jkidger\training\R13-materials\Fluent_Workshops\workshop5-moving-parts\mesh-zoom-out-2.tif"/>
          <p:cNvPicPr>
            <a:picLocks noChangeAspect="1" noChangeArrowheads="1"/>
          </p:cNvPicPr>
          <p:nvPr/>
        </p:nvPicPr>
        <p:blipFill>
          <a:blip r:embed="rId3" cstate="print"/>
          <a:srcRect l="11333" t="2667" r="2333" b="16500"/>
          <a:stretch>
            <a:fillRect/>
          </a:stretch>
        </p:blipFill>
        <p:spPr bwMode="auto">
          <a:xfrm>
            <a:off x="6433065" y="2354313"/>
            <a:ext cx="2536490" cy="2374899"/>
          </a:xfrm>
          <a:prstGeom prst="rect">
            <a:avLst/>
          </a:prstGeom>
          <a:noFill/>
          <a:ln>
            <a:solidFill>
              <a:schemeClr val="accent1"/>
            </a:solidFill>
          </a:ln>
        </p:spPr>
      </p:pic>
      <p:sp>
        <p:nvSpPr>
          <p:cNvPr id="8" name="TextBox 7"/>
          <p:cNvSpPr txBox="1"/>
          <p:nvPr/>
        </p:nvSpPr>
        <p:spPr>
          <a:xfrm>
            <a:off x="4235570" y="2070359"/>
            <a:ext cx="2070339" cy="4524315"/>
          </a:xfrm>
          <a:prstGeom prst="rect">
            <a:avLst/>
          </a:prstGeom>
          <a:solidFill>
            <a:schemeClr val="bg1"/>
          </a:solidFill>
          <a:ln>
            <a:solidFill>
              <a:schemeClr val="accent4"/>
            </a:solidFill>
          </a:ln>
        </p:spPr>
        <p:txBody>
          <a:bodyPr wrap="square" rtlCol="0">
            <a:spAutoFit/>
          </a:bodyPr>
          <a:lstStyle/>
          <a:p>
            <a:pPr algn="ctr"/>
            <a:r>
              <a:rPr lang="en-GB" dirty="0" smtClean="0"/>
              <a:t>fluid-outer-domain</a:t>
            </a:r>
          </a:p>
          <a:p>
            <a:pPr algn="ctr"/>
            <a:endParaRPr lang="en-GB" b="0" dirty="0" smtClean="0"/>
          </a:p>
          <a:p>
            <a:pPr algn="ctr"/>
            <a:r>
              <a:rPr lang="en-GB" dirty="0" smtClean="0"/>
              <a:t>fluid-blade-</a:t>
            </a:r>
            <a:r>
              <a:rPr lang="en-GB" dirty="0" err="1" smtClean="0"/>
              <a:t>ypos</a:t>
            </a:r>
            <a:r>
              <a:rPr lang="en-GB" b="0" dirty="0" smtClean="0"/>
              <a:t> </a:t>
            </a:r>
            <a:r>
              <a:rPr lang="en-GB" b="0" dirty="0" err="1" smtClean="0"/>
              <a:t>centroid</a:t>
            </a:r>
            <a:r>
              <a:rPr lang="en-GB" b="0" dirty="0" smtClean="0"/>
              <a:t> at (0,1)</a:t>
            </a:r>
            <a:endParaRPr lang="en-GB" b="0" dirty="0" smtClean="0"/>
          </a:p>
          <a:p>
            <a:pPr algn="ctr"/>
            <a:endParaRPr lang="en-GB" b="0" dirty="0" smtClean="0"/>
          </a:p>
          <a:p>
            <a:pPr algn="ctr"/>
            <a:r>
              <a:rPr lang="en-GB" dirty="0" smtClean="0"/>
              <a:t>fluid-rotating-core</a:t>
            </a:r>
          </a:p>
          <a:p>
            <a:pPr algn="ctr"/>
            <a:r>
              <a:rPr lang="en-GB" b="0" dirty="0" err="1" smtClean="0"/>
              <a:t>centroid</a:t>
            </a:r>
            <a:r>
              <a:rPr lang="en-GB" b="0" dirty="0" smtClean="0"/>
              <a:t> at (0,0)</a:t>
            </a:r>
            <a:endParaRPr lang="en-GB" b="0" dirty="0" smtClean="0"/>
          </a:p>
          <a:p>
            <a:pPr algn="ctr"/>
            <a:endParaRPr lang="en-GB" b="0" dirty="0" smtClean="0"/>
          </a:p>
          <a:p>
            <a:pPr algn="ctr"/>
            <a:r>
              <a:rPr lang="en-GB" dirty="0" smtClean="0"/>
              <a:t>fluid-blade-</a:t>
            </a:r>
            <a:r>
              <a:rPr lang="en-GB" dirty="0" err="1" smtClean="0"/>
              <a:t>xneg</a:t>
            </a:r>
            <a:endParaRPr lang="en-GB" dirty="0" smtClean="0"/>
          </a:p>
          <a:p>
            <a:pPr algn="ctr"/>
            <a:r>
              <a:rPr lang="en-GB" b="0" dirty="0" err="1" smtClean="0"/>
              <a:t>centroid</a:t>
            </a:r>
            <a:r>
              <a:rPr lang="en-GB" b="0" dirty="0" smtClean="0"/>
              <a:t> at </a:t>
            </a:r>
            <a:r>
              <a:rPr lang="en-GB" b="0" dirty="0" smtClean="0"/>
              <a:t>(-1,0</a:t>
            </a:r>
            <a:r>
              <a:rPr lang="en-GB" b="0" dirty="0" smtClean="0"/>
              <a:t>)</a:t>
            </a:r>
          </a:p>
          <a:p>
            <a:pPr algn="ctr"/>
            <a:endParaRPr lang="en-GB" b="0" dirty="0" smtClean="0"/>
          </a:p>
          <a:p>
            <a:pPr algn="ctr"/>
            <a:r>
              <a:rPr lang="en-GB" dirty="0" smtClean="0"/>
              <a:t>fluid-blade-</a:t>
            </a:r>
            <a:r>
              <a:rPr lang="en-GB" dirty="0" err="1" smtClean="0"/>
              <a:t>xpos</a:t>
            </a:r>
            <a:endParaRPr lang="en-GB" dirty="0" smtClean="0"/>
          </a:p>
          <a:p>
            <a:pPr algn="ctr"/>
            <a:r>
              <a:rPr lang="en-GB" b="0" dirty="0" err="1" smtClean="0"/>
              <a:t>centroid</a:t>
            </a:r>
            <a:r>
              <a:rPr lang="en-GB" b="0" dirty="0" smtClean="0"/>
              <a:t> at </a:t>
            </a:r>
            <a:r>
              <a:rPr lang="en-GB" b="0" dirty="0" smtClean="0"/>
              <a:t>(1,0</a:t>
            </a:r>
            <a:r>
              <a:rPr lang="en-GB" b="0" dirty="0" smtClean="0"/>
              <a:t>)</a:t>
            </a:r>
          </a:p>
          <a:p>
            <a:pPr algn="ctr"/>
            <a:endParaRPr lang="en-GB" b="0" dirty="0" smtClean="0"/>
          </a:p>
          <a:p>
            <a:pPr algn="ctr"/>
            <a:r>
              <a:rPr lang="en-GB" dirty="0" smtClean="0"/>
              <a:t>fluid-blade-</a:t>
            </a:r>
            <a:r>
              <a:rPr lang="en-GB" dirty="0" err="1" smtClean="0"/>
              <a:t>yneg</a:t>
            </a:r>
            <a:endParaRPr lang="en-GB" dirty="0" smtClean="0"/>
          </a:p>
          <a:p>
            <a:pPr algn="ctr"/>
            <a:r>
              <a:rPr lang="en-GB" b="0" dirty="0" err="1" smtClean="0"/>
              <a:t>centroid</a:t>
            </a:r>
            <a:r>
              <a:rPr lang="en-GB" b="0" dirty="0" smtClean="0"/>
              <a:t> at (0</a:t>
            </a:r>
            <a:r>
              <a:rPr lang="en-GB" b="0" dirty="0" smtClean="0"/>
              <a:t>,-1)</a:t>
            </a:r>
            <a:endParaRPr lang="en-GB" b="0" dirty="0" smtClean="0"/>
          </a:p>
          <a:p>
            <a:pPr algn="ctr"/>
            <a:endParaRPr lang="en-GB" b="0" dirty="0" smtClean="0"/>
          </a:p>
          <a:p>
            <a:pPr algn="ctr"/>
            <a:endParaRPr lang="en-US" b="0" dirty="0"/>
          </a:p>
        </p:txBody>
      </p:sp>
      <p:cxnSp>
        <p:nvCxnSpPr>
          <p:cNvPr id="10" name="Straight Arrow Connector 9"/>
          <p:cNvCxnSpPr/>
          <p:nvPr/>
        </p:nvCxnSpPr>
        <p:spPr>
          <a:xfrm>
            <a:off x="6193766" y="2251514"/>
            <a:ext cx="543464" cy="3881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116128" y="2717341"/>
            <a:ext cx="1518249" cy="603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185140" y="3148661"/>
            <a:ext cx="940279" cy="2760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124755" y="3545477"/>
            <a:ext cx="724619" cy="5952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072996" y="3623115"/>
            <a:ext cx="2234245" cy="1250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124755" y="4278723"/>
            <a:ext cx="1414735" cy="12939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Diagram 16"/>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Cell</a:t>
            </a:r>
            <a:r>
              <a:rPr lang="de-DE" dirty="0" smtClean="0"/>
              <a:t> Zone </a:t>
            </a:r>
            <a:r>
              <a:rPr lang="de-DE" dirty="0" err="1" smtClean="0"/>
              <a:t>Conditions</a:t>
            </a:r>
            <a:r>
              <a:rPr lang="de-DE" dirty="0" smtClean="0"/>
              <a:t> (2)</a:t>
            </a:r>
            <a:endParaRPr lang="de-DE" dirty="0"/>
          </a:p>
        </p:txBody>
      </p:sp>
      <p:sp>
        <p:nvSpPr>
          <p:cNvPr id="3" name="Content Placeholder 2"/>
          <p:cNvSpPr>
            <a:spLocks noGrp="1"/>
          </p:cNvSpPr>
          <p:nvPr>
            <p:ph idx="1"/>
          </p:nvPr>
        </p:nvSpPr>
        <p:spPr>
          <a:xfrm>
            <a:off x="251460" y="1021080"/>
            <a:ext cx="7162800" cy="3124200"/>
          </a:xfrm>
        </p:spPr>
        <p:txBody>
          <a:bodyPr/>
          <a:lstStyle/>
          <a:p>
            <a:r>
              <a:rPr lang="de-DE" dirty="0" smtClean="0"/>
              <a:t>Select </a:t>
            </a:r>
            <a:r>
              <a:rPr lang="de-DE" i="1" dirty="0" smtClean="0"/>
              <a:t>fluid-</a:t>
            </a:r>
            <a:r>
              <a:rPr lang="de-DE" i="1" dirty="0" err="1" smtClean="0"/>
              <a:t>rotating</a:t>
            </a:r>
            <a:r>
              <a:rPr lang="de-DE" i="1" dirty="0" smtClean="0"/>
              <a:t>-</a:t>
            </a:r>
            <a:r>
              <a:rPr lang="de-DE" i="1" dirty="0" err="1" smtClean="0"/>
              <a:t>core</a:t>
            </a:r>
            <a:r>
              <a:rPr lang="de-DE" dirty="0" smtClean="0"/>
              <a:t> </a:t>
            </a:r>
            <a:r>
              <a:rPr lang="de-DE" dirty="0" err="1" smtClean="0"/>
              <a:t>and</a:t>
            </a:r>
            <a:r>
              <a:rPr lang="de-DE" dirty="0" smtClean="0"/>
              <a:t> </a:t>
            </a:r>
            <a:r>
              <a:rPr lang="de-DE" dirty="0" err="1" smtClean="0"/>
              <a:t>click</a:t>
            </a:r>
            <a:r>
              <a:rPr lang="de-DE" dirty="0" smtClean="0"/>
              <a:t> </a:t>
            </a:r>
            <a:r>
              <a:rPr lang="de-DE" i="1" dirty="0" smtClean="0"/>
              <a:t>Edit</a:t>
            </a:r>
          </a:p>
          <a:p>
            <a:pPr lvl="1"/>
            <a:r>
              <a:rPr lang="en-US" b="0" dirty="0" smtClean="0"/>
              <a:t>Observe </a:t>
            </a:r>
            <a:r>
              <a:rPr lang="en-US" i="1" dirty="0" smtClean="0"/>
              <a:t>air</a:t>
            </a:r>
            <a:r>
              <a:rPr lang="en-US" b="0" dirty="0" smtClean="0"/>
              <a:t> is already selected</a:t>
            </a:r>
          </a:p>
          <a:p>
            <a:pPr lvl="1"/>
            <a:r>
              <a:rPr lang="en-US" b="0" dirty="0" smtClean="0"/>
              <a:t>Click </a:t>
            </a:r>
            <a:r>
              <a:rPr lang="en-US" i="1" dirty="0" smtClean="0"/>
              <a:t>Frame Motion</a:t>
            </a:r>
            <a:r>
              <a:rPr lang="en-US" b="0" dirty="0" smtClean="0"/>
              <a:t>, to activate the Moving Reference Frame model</a:t>
            </a:r>
          </a:p>
          <a:p>
            <a:pPr lvl="1"/>
            <a:r>
              <a:rPr lang="en-US" b="0" dirty="0" smtClean="0"/>
              <a:t>Retain the </a:t>
            </a:r>
            <a:r>
              <a:rPr lang="en-US" i="1" dirty="0" smtClean="0"/>
              <a:t>(0 0)</a:t>
            </a:r>
            <a:r>
              <a:rPr lang="en-US" b="0" dirty="0" smtClean="0"/>
              <a:t> as </a:t>
            </a:r>
            <a:r>
              <a:rPr lang="en-US" b="0" i="1" dirty="0" smtClean="0"/>
              <a:t>Rotational-Axis Origin</a:t>
            </a:r>
          </a:p>
          <a:p>
            <a:pPr lvl="1"/>
            <a:r>
              <a:rPr lang="en-US" b="0" dirty="0" smtClean="0"/>
              <a:t>Select </a:t>
            </a:r>
            <a:r>
              <a:rPr lang="en-US" i="1" dirty="0" smtClean="0"/>
              <a:t>4 </a:t>
            </a:r>
            <a:r>
              <a:rPr lang="en-US" i="1" dirty="0" err="1" smtClean="0"/>
              <a:t>rad</a:t>
            </a:r>
            <a:r>
              <a:rPr lang="en-US" i="1" dirty="0" smtClean="0"/>
              <a:t>/s</a:t>
            </a:r>
            <a:r>
              <a:rPr lang="en-US" b="0" dirty="0" smtClean="0"/>
              <a:t> as </a:t>
            </a:r>
            <a:r>
              <a:rPr lang="en-US" b="0" i="1" dirty="0" smtClean="0"/>
              <a:t>Rotational Velocity</a:t>
            </a:r>
            <a:r>
              <a:rPr lang="en-US" b="0" dirty="0" smtClean="0"/>
              <a:t> and click </a:t>
            </a:r>
            <a:r>
              <a:rPr lang="en-US" i="1" dirty="0" smtClean="0"/>
              <a:t>OK</a:t>
            </a:r>
          </a:p>
          <a:p>
            <a:pPr lvl="1"/>
            <a:endParaRPr lang="de-DE" i="1" dirty="0"/>
          </a:p>
        </p:txBody>
      </p:sp>
      <p:sp>
        <p:nvSpPr>
          <p:cNvPr id="5" name="TextBox 4"/>
          <p:cNvSpPr txBox="1"/>
          <p:nvPr/>
        </p:nvSpPr>
        <p:spPr>
          <a:xfrm>
            <a:off x="4718410" y="3294773"/>
            <a:ext cx="3655970" cy="2062103"/>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GB" b="0" i="1" dirty="0" smtClean="0">
                <a:solidFill>
                  <a:srgbClr val="0070C0"/>
                </a:solidFill>
              </a:rPr>
              <a:t>We can account for the motion of the parts, even in a steady state solver by using this technique. By specifying the rotation of the core, all the grid cells are given an additional source term to account for the local acceleration.  This is known as using a moving reference frame.</a:t>
            </a:r>
          </a:p>
        </p:txBody>
      </p:sp>
      <p:sp>
        <p:nvSpPr>
          <p:cNvPr id="11" name="Oval 10"/>
          <p:cNvSpPr/>
          <p:nvPr/>
        </p:nvSpPr>
        <p:spPr>
          <a:xfrm flipV="1">
            <a:off x="851496" y="3374378"/>
            <a:ext cx="402770" cy="436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H="1" flipV="1">
            <a:off x="857756" y="4902424"/>
            <a:ext cx="1060055" cy="243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66700" y="2750820"/>
            <a:ext cx="4092645" cy="3341370"/>
            <a:chOff x="266700" y="2750820"/>
            <a:chExt cx="4092645" cy="3341370"/>
          </a:xfrm>
        </p:grpSpPr>
        <p:pic>
          <p:nvPicPr>
            <p:cNvPr id="6146" name="Picture 2"/>
            <p:cNvPicPr>
              <a:picLocks noChangeAspect="1" noChangeArrowheads="1"/>
            </p:cNvPicPr>
            <p:nvPr/>
          </p:nvPicPr>
          <p:blipFill>
            <a:blip r:embed="rId2" cstate="print"/>
            <a:srcRect/>
            <a:stretch>
              <a:fillRect/>
            </a:stretch>
          </p:blipFill>
          <p:spPr bwMode="auto">
            <a:xfrm>
              <a:off x="288609" y="2750820"/>
              <a:ext cx="4070736" cy="3341370"/>
            </a:xfrm>
            <a:prstGeom prst="rect">
              <a:avLst/>
            </a:prstGeom>
            <a:noFill/>
            <a:ln w="9525">
              <a:noFill/>
              <a:miter lim="800000"/>
              <a:headEnd/>
              <a:tailEnd/>
            </a:ln>
          </p:spPr>
        </p:pic>
        <p:sp>
          <p:nvSpPr>
            <p:cNvPr id="10" name="Oval 9"/>
            <p:cNvSpPr/>
            <p:nvPr/>
          </p:nvSpPr>
          <p:spPr bwMode="auto">
            <a:xfrm>
              <a:off x="701040" y="3215640"/>
              <a:ext cx="502920" cy="20574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3" name="Oval 12"/>
            <p:cNvSpPr/>
            <p:nvPr/>
          </p:nvSpPr>
          <p:spPr bwMode="auto">
            <a:xfrm>
              <a:off x="266700" y="3345180"/>
              <a:ext cx="411480" cy="18288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4" name="Oval 13"/>
            <p:cNvSpPr/>
            <p:nvPr/>
          </p:nvSpPr>
          <p:spPr bwMode="auto">
            <a:xfrm>
              <a:off x="556260" y="4396740"/>
              <a:ext cx="381000" cy="52578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5" name="Oval 14"/>
            <p:cNvSpPr/>
            <p:nvPr/>
          </p:nvSpPr>
          <p:spPr bwMode="auto">
            <a:xfrm>
              <a:off x="434340" y="5021580"/>
              <a:ext cx="762000" cy="28956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7" name="Diagram 16"/>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Cell</a:t>
            </a:r>
            <a:r>
              <a:rPr lang="de-DE" dirty="0" smtClean="0"/>
              <a:t> Zone </a:t>
            </a:r>
            <a:r>
              <a:rPr lang="de-DE" dirty="0" err="1" smtClean="0"/>
              <a:t>Conditions</a:t>
            </a:r>
            <a:r>
              <a:rPr lang="de-DE" dirty="0" smtClean="0"/>
              <a:t> (3)</a:t>
            </a:r>
            <a:endParaRPr lang="de-DE" dirty="0"/>
          </a:p>
        </p:txBody>
      </p:sp>
      <p:sp>
        <p:nvSpPr>
          <p:cNvPr id="3" name="Content Placeholder 2"/>
          <p:cNvSpPr>
            <a:spLocks noGrp="1"/>
          </p:cNvSpPr>
          <p:nvPr>
            <p:ph idx="1"/>
          </p:nvPr>
        </p:nvSpPr>
        <p:spPr>
          <a:xfrm>
            <a:off x="152400" y="982980"/>
            <a:ext cx="7162800" cy="3124200"/>
          </a:xfrm>
        </p:spPr>
        <p:txBody>
          <a:bodyPr/>
          <a:lstStyle/>
          <a:p>
            <a:pPr>
              <a:lnSpc>
                <a:spcPct val="100000"/>
              </a:lnSpc>
              <a:spcBef>
                <a:spcPts val="0"/>
              </a:spcBef>
            </a:pPr>
            <a:r>
              <a:rPr lang="de-DE" dirty="0" smtClean="0"/>
              <a:t>Select </a:t>
            </a:r>
            <a:r>
              <a:rPr lang="de-DE" i="1" dirty="0" smtClean="0"/>
              <a:t>fluid-blade-</a:t>
            </a:r>
            <a:r>
              <a:rPr lang="de-DE" i="1" dirty="0" err="1" smtClean="0"/>
              <a:t>xneg</a:t>
            </a:r>
            <a:r>
              <a:rPr lang="de-DE" dirty="0" smtClean="0"/>
              <a:t> </a:t>
            </a:r>
            <a:r>
              <a:rPr lang="de-DE" dirty="0" err="1" smtClean="0"/>
              <a:t>and</a:t>
            </a:r>
            <a:r>
              <a:rPr lang="de-DE" dirty="0" smtClean="0"/>
              <a:t> </a:t>
            </a:r>
            <a:r>
              <a:rPr lang="de-DE" dirty="0" err="1" smtClean="0"/>
              <a:t>click</a:t>
            </a:r>
            <a:r>
              <a:rPr lang="de-DE" dirty="0" smtClean="0"/>
              <a:t> </a:t>
            </a:r>
            <a:r>
              <a:rPr lang="de-DE" i="1" dirty="0" smtClean="0"/>
              <a:t>Edit</a:t>
            </a:r>
          </a:p>
          <a:p>
            <a:pPr lvl="1">
              <a:lnSpc>
                <a:spcPct val="100000"/>
              </a:lnSpc>
              <a:spcBef>
                <a:spcPts val="0"/>
              </a:spcBef>
            </a:pPr>
            <a:r>
              <a:rPr lang="en-US" b="0" dirty="0" smtClean="0"/>
              <a:t>Observe </a:t>
            </a:r>
            <a:r>
              <a:rPr lang="en-US" i="1" dirty="0" smtClean="0"/>
              <a:t>air</a:t>
            </a:r>
            <a:r>
              <a:rPr lang="en-US" b="0" dirty="0" smtClean="0"/>
              <a:t> is already selected</a:t>
            </a:r>
          </a:p>
          <a:p>
            <a:pPr lvl="1">
              <a:lnSpc>
                <a:spcPct val="100000"/>
              </a:lnSpc>
              <a:spcBef>
                <a:spcPts val="0"/>
              </a:spcBef>
            </a:pPr>
            <a:r>
              <a:rPr lang="en-US" b="0" dirty="0" smtClean="0"/>
              <a:t>Click </a:t>
            </a:r>
            <a:r>
              <a:rPr lang="en-US" i="1" dirty="0" smtClean="0"/>
              <a:t>Frame Motion</a:t>
            </a:r>
            <a:r>
              <a:rPr lang="en-US" b="0" dirty="0" smtClean="0"/>
              <a:t>, to activate the Moving Reference Frame model</a:t>
            </a:r>
          </a:p>
          <a:p>
            <a:pPr lvl="1">
              <a:lnSpc>
                <a:spcPct val="100000"/>
              </a:lnSpc>
              <a:spcBef>
                <a:spcPts val="0"/>
              </a:spcBef>
            </a:pPr>
            <a:r>
              <a:rPr lang="en-US" b="0" dirty="0" smtClean="0"/>
              <a:t>Set the Rotational-Axis Origin to [-1 0</a:t>
            </a:r>
            <a:r>
              <a:rPr lang="en-US" b="0" dirty="0" smtClean="0"/>
              <a:t>] (see figure on Slide 9)</a:t>
            </a:r>
            <a:endParaRPr lang="en-US" b="0" dirty="0" smtClean="0"/>
          </a:p>
          <a:p>
            <a:pPr lvl="1">
              <a:lnSpc>
                <a:spcPct val="100000"/>
              </a:lnSpc>
              <a:spcBef>
                <a:spcPts val="0"/>
              </a:spcBef>
            </a:pPr>
            <a:r>
              <a:rPr lang="en-GB" b="0" dirty="0" smtClean="0"/>
              <a:t>Set the Rotational Velocity to -2 </a:t>
            </a:r>
            <a:r>
              <a:rPr lang="en-GB" b="0" dirty="0" err="1" smtClean="0"/>
              <a:t>rad</a:t>
            </a:r>
            <a:r>
              <a:rPr lang="en-GB" b="0" dirty="0" smtClean="0"/>
              <a:t>/s  (note negative)</a:t>
            </a:r>
            <a:endParaRPr lang="en-US" b="0" dirty="0" smtClean="0"/>
          </a:p>
          <a:p>
            <a:pPr lvl="1">
              <a:lnSpc>
                <a:spcPct val="100000"/>
              </a:lnSpc>
              <a:spcBef>
                <a:spcPts val="0"/>
              </a:spcBef>
            </a:pPr>
            <a:r>
              <a:rPr lang="en-US" b="0" dirty="0" smtClean="0"/>
              <a:t>Select </a:t>
            </a:r>
            <a:r>
              <a:rPr lang="en-US" i="1" dirty="0" smtClean="0"/>
              <a:t>fluid-rotating-core</a:t>
            </a:r>
            <a:r>
              <a:rPr lang="en-US" b="0" dirty="0" smtClean="0"/>
              <a:t> as </a:t>
            </a:r>
            <a:r>
              <a:rPr lang="en-US" b="0" i="1" dirty="0" smtClean="0"/>
              <a:t>Relative Specification</a:t>
            </a:r>
            <a:r>
              <a:rPr lang="en-US" b="0" dirty="0" smtClean="0"/>
              <a:t> and click </a:t>
            </a:r>
            <a:r>
              <a:rPr lang="en-US" i="1" dirty="0" smtClean="0"/>
              <a:t>OK</a:t>
            </a:r>
          </a:p>
          <a:p>
            <a:pPr lvl="1"/>
            <a:endParaRPr lang="de-DE" i="1" dirty="0"/>
          </a:p>
        </p:txBody>
      </p:sp>
      <p:sp>
        <p:nvSpPr>
          <p:cNvPr id="5" name="TextBox 4"/>
          <p:cNvSpPr txBox="1"/>
          <p:nvPr/>
        </p:nvSpPr>
        <p:spPr>
          <a:xfrm>
            <a:off x="4852268" y="3356389"/>
            <a:ext cx="2495550" cy="1323439"/>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US" b="0" i="1" dirty="0" smtClean="0">
                <a:solidFill>
                  <a:srgbClr val="0070C0"/>
                </a:solidFill>
              </a:rPr>
              <a:t>This zone is rotating about its own axis, which is 1m away from the global (hub) axis.  The rotation speed is half that of the outer hub.</a:t>
            </a:r>
          </a:p>
        </p:txBody>
      </p:sp>
      <p:grpSp>
        <p:nvGrpSpPr>
          <p:cNvPr id="15" name="Group 14"/>
          <p:cNvGrpSpPr/>
          <p:nvPr/>
        </p:nvGrpSpPr>
        <p:grpSpPr>
          <a:xfrm>
            <a:off x="381000" y="2800350"/>
            <a:ext cx="4152811" cy="3381374"/>
            <a:chOff x="381000" y="2800350"/>
            <a:chExt cx="4152811" cy="3381374"/>
          </a:xfrm>
        </p:grpSpPr>
        <p:pic>
          <p:nvPicPr>
            <p:cNvPr id="1026" name="Picture 2"/>
            <p:cNvPicPr>
              <a:picLocks noChangeAspect="1" noChangeArrowheads="1"/>
            </p:cNvPicPr>
            <p:nvPr/>
          </p:nvPicPr>
          <p:blipFill>
            <a:blip r:embed="rId2" cstate="print"/>
            <a:srcRect/>
            <a:stretch>
              <a:fillRect/>
            </a:stretch>
          </p:blipFill>
          <p:spPr bwMode="auto">
            <a:xfrm>
              <a:off x="414339" y="2800350"/>
              <a:ext cx="4119472" cy="3381374"/>
            </a:xfrm>
            <a:prstGeom prst="rect">
              <a:avLst/>
            </a:prstGeom>
            <a:noFill/>
            <a:ln w="9525">
              <a:noFill/>
              <a:miter lim="800000"/>
              <a:headEnd/>
              <a:tailEnd/>
            </a:ln>
          </p:spPr>
        </p:pic>
        <p:sp>
          <p:nvSpPr>
            <p:cNvPr id="8" name="Oval 7"/>
            <p:cNvSpPr/>
            <p:nvPr/>
          </p:nvSpPr>
          <p:spPr>
            <a:xfrm>
              <a:off x="918713" y="5032363"/>
              <a:ext cx="494581" cy="425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bwMode="auto">
            <a:xfrm>
              <a:off x="381000" y="3390900"/>
              <a:ext cx="304800" cy="23622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2" name="Oval 11"/>
            <p:cNvSpPr/>
            <p:nvPr/>
          </p:nvSpPr>
          <p:spPr bwMode="auto">
            <a:xfrm>
              <a:off x="643890" y="4471035"/>
              <a:ext cx="464820" cy="51816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3" name="Oval 12"/>
            <p:cNvSpPr/>
            <p:nvPr/>
          </p:nvSpPr>
          <p:spPr bwMode="auto">
            <a:xfrm>
              <a:off x="1120140" y="4137660"/>
              <a:ext cx="1089660" cy="28956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4" name="Diagram 13"/>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Cell Zone Conditions (4)</a:t>
            </a:r>
            <a:endParaRPr lang="de-DE" dirty="0"/>
          </a:p>
        </p:txBody>
      </p:sp>
      <p:sp>
        <p:nvSpPr>
          <p:cNvPr id="3" name="Content Placeholder 2"/>
          <p:cNvSpPr>
            <a:spLocks noGrp="1"/>
          </p:cNvSpPr>
          <p:nvPr>
            <p:ph idx="1"/>
          </p:nvPr>
        </p:nvSpPr>
        <p:spPr>
          <a:xfrm>
            <a:off x="180975" y="935039"/>
            <a:ext cx="8782050" cy="1363100"/>
          </a:xfrm>
        </p:spPr>
        <p:txBody>
          <a:bodyPr/>
          <a:lstStyle/>
          <a:p>
            <a:r>
              <a:rPr lang="de-DE" dirty="0" smtClean="0"/>
              <a:t>Repeat the instructions on the previous Slide for the other 3 blades:</a:t>
            </a:r>
            <a:endParaRPr lang="de-DE" i="1" dirty="0" smtClean="0"/>
          </a:p>
          <a:p>
            <a:pPr lvl="1"/>
            <a:r>
              <a:rPr lang="en-GB" sz="1600" dirty="0" smtClean="0"/>
              <a:t>Zone</a:t>
            </a:r>
            <a:r>
              <a:rPr lang="en-GB" sz="1600" b="0" dirty="0" smtClean="0"/>
              <a:t> fluid-blade-</a:t>
            </a:r>
            <a:r>
              <a:rPr lang="en-GB" sz="1600" b="0" dirty="0" err="1" smtClean="0"/>
              <a:t>xpos</a:t>
            </a:r>
            <a:r>
              <a:rPr lang="en-GB" sz="1600" b="0" dirty="0" smtClean="0"/>
              <a:t> </a:t>
            </a:r>
            <a:r>
              <a:rPr lang="en-GB" sz="1600" dirty="0" smtClean="0"/>
              <a:t>	  Axis  </a:t>
            </a:r>
            <a:r>
              <a:rPr lang="en-GB" sz="1600" b="0" dirty="0" smtClean="0"/>
              <a:t>[1  0]     </a:t>
            </a:r>
            <a:r>
              <a:rPr lang="en-GB" sz="1600" dirty="0" smtClean="0"/>
              <a:t>Speed</a:t>
            </a:r>
            <a:r>
              <a:rPr lang="en-GB" sz="1600" b="0" dirty="0" smtClean="0"/>
              <a:t> -2rad/s    </a:t>
            </a:r>
            <a:r>
              <a:rPr lang="en-GB" sz="1600" dirty="0" smtClean="0"/>
              <a:t>Relative</a:t>
            </a:r>
            <a:r>
              <a:rPr lang="en-GB" sz="1600" b="0" dirty="0" smtClean="0"/>
              <a:t> fluid-rotating-core</a:t>
            </a:r>
          </a:p>
          <a:p>
            <a:pPr lvl="1"/>
            <a:r>
              <a:rPr lang="en-GB" sz="1600" dirty="0" smtClean="0"/>
              <a:t>Zone</a:t>
            </a:r>
            <a:r>
              <a:rPr lang="en-GB" sz="1600" b="0" dirty="0" smtClean="0"/>
              <a:t> fluid-blade-</a:t>
            </a:r>
            <a:r>
              <a:rPr lang="en-GB" sz="1600" b="0" dirty="0" err="1" smtClean="0"/>
              <a:t>yneg</a:t>
            </a:r>
            <a:r>
              <a:rPr lang="en-GB" sz="1600" b="0" dirty="0" smtClean="0"/>
              <a:t> </a:t>
            </a:r>
            <a:r>
              <a:rPr lang="en-GB" sz="1600" dirty="0" smtClean="0"/>
              <a:t>	  Axis  </a:t>
            </a:r>
            <a:r>
              <a:rPr lang="en-GB" sz="1600" b="0" dirty="0" smtClean="0"/>
              <a:t>[0 -1]     </a:t>
            </a:r>
            <a:r>
              <a:rPr lang="en-GB" sz="1600" dirty="0" smtClean="0"/>
              <a:t>Speed</a:t>
            </a:r>
            <a:r>
              <a:rPr lang="en-GB" sz="1600" b="0" dirty="0" smtClean="0"/>
              <a:t> -2rad/s    </a:t>
            </a:r>
            <a:r>
              <a:rPr lang="en-GB" sz="1600" dirty="0" smtClean="0"/>
              <a:t>Relative</a:t>
            </a:r>
            <a:r>
              <a:rPr lang="en-GB" sz="1600" b="0" dirty="0" smtClean="0"/>
              <a:t> fluid-rotating-core</a:t>
            </a:r>
          </a:p>
          <a:p>
            <a:pPr lvl="1"/>
            <a:r>
              <a:rPr lang="en-GB" sz="1600" dirty="0" smtClean="0"/>
              <a:t>Zone</a:t>
            </a:r>
            <a:r>
              <a:rPr lang="en-GB" sz="1600" b="0" dirty="0" smtClean="0"/>
              <a:t> fluid-blade-</a:t>
            </a:r>
            <a:r>
              <a:rPr lang="en-GB" sz="1600" b="0" dirty="0" err="1" smtClean="0"/>
              <a:t>ypos</a:t>
            </a:r>
            <a:r>
              <a:rPr lang="en-GB" sz="1600" dirty="0" smtClean="0"/>
              <a:t>	  Axis  </a:t>
            </a:r>
            <a:r>
              <a:rPr lang="en-GB" sz="1600" b="0" dirty="0" smtClean="0"/>
              <a:t>[0  1]     </a:t>
            </a:r>
            <a:r>
              <a:rPr lang="en-GB" sz="1600" dirty="0" smtClean="0"/>
              <a:t>Speed</a:t>
            </a:r>
            <a:r>
              <a:rPr lang="en-GB" sz="1600" b="0" dirty="0" smtClean="0"/>
              <a:t> -2rad/s    </a:t>
            </a:r>
            <a:r>
              <a:rPr lang="en-GB" sz="1600" dirty="0" smtClean="0"/>
              <a:t>Relative</a:t>
            </a:r>
            <a:r>
              <a:rPr lang="en-GB" sz="1600" b="0" dirty="0" smtClean="0"/>
              <a:t> fluid-rotating-core</a:t>
            </a:r>
            <a:endParaRPr lang="en-US" sz="1600" b="0" dirty="0" smtClean="0"/>
          </a:p>
          <a:p>
            <a:pPr lvl="1"/>
            <a:endParaRPr lang="en-US" sz="1600" b="0" dirty="0" smtClean="0"/>
          </a:p>
          <a:p>
            <a:pPr lvl="1"/>
            <a:endParaRPr lang="en-US" b="0" dirty="0" smtClean="0"/>
          </a:p>
          <a:p>
            <a:pPr lvl="1"/>
            <a:endParaRPr lang="de-DE" i="1" dirty="0"/>
          </a:p>
        </p:txBody>
      </p:sp>
      <p:grpSp>
        <p:nvGrpSpPr>
          <p:cNvPr id="16" name="Group 15"/>
          <p:cNvGrpSpPr/>
          <p:nvPr/>
        </p:nvGrpSpPr>
        <p:grpSpPr>
          <a:xfrm>
            <a:off x="266700" y="2752724"/>
            <a:ext cx="4059979" cy="3305175"/>
            <a:chOff x="266700" y="2752724"/>
            <a:chExt cx="4059979" cy="3305175"/>
          </a:xfrm>
        </p:grpSpPr>
        <p:pic>
          <p:nvPicPr>
            <p:cNvPr id="2050" name="Picture 2"/>
            <p:cNvPicPr>
              <a:picLocks noChangeAspect="1" noChangeArrowheads="1"/>
            </p:cNvPicPr>
            <p:nvPr/>
          </p:nvPicPr>
          <p:blipFill>
            <a:blip r:embed="rId2" cstate="print"/>
            <a:srcRect/>
            <a:stretch>
              <a:fillRect/>
            </a:stretch>
          </p:blipFill>
          <p:spPr bwMode="auto">
            <a:xfrm>
              <a:off x="300039" y="2752724"/>
              <a:ext cx="4026640" cy="3305175"/>
            </a:xfrm>
            <a:prstGeom prst="rect">
              <a:avLst/>
            </a:prstGeom>
            <a:noFill/>
            <a:ln w="9525">
              <a:noFill/>
              <a:miter lim="800000"/>
              <a:headEnd/>
              <a:tailEnd/>
            </a:ln>
          </p:spPr>
        </p:pic>
        <p:sp>
          <p:nvSpPr>
            <p:cNvPr id="7" name="Oval 6"/>
            <p:cNvSpPr/>
            <p:nvPr/>
          </p:nvSpPr>
          <p:spPr>
            <a:xfrm>
              <a:off x="548640" y="4434840"/>
              <a:ext cx="358140" cy="4531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61060" y="4998721"/>
              <a:ext cx="251460" cy="259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43574" y="4013196"/>
              <a:ext cx="1432926" cy="347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24403" y="4422845"/>
              <a:ext cx="1708030" cy="523220"/>
            </a:xfrm>
            <a:prstGeom prst="rect">
              <a:avLst/>
            </a:prstGeom>
            <a:solidFill>
              <a:schemeClr val="bg1"/>
            </a:solidFill>
          </p:spPr>
          <p:txBody>
            <a:bodyPr wrap="square" rtlCol="0">
              <a:spAutoFit/>
            </a:bodyPr>
            <a:lstStyle/>
            <a:p>
              <a:r>
                <a:rPr lang="en-GB" sz="1400" b="0" dirty="0" smtClean="0"/>
                <a:t>Axis is different for each zone</a:t>
              </a:r>
              <a:endParaRPr lang="en-US" sz="1400" b="0" dirty="0"/>
            </a:p>
          </p:txBody>
        </p:sp>
        <p:sp>
          <p:nvSpPr>
            <p:cNvPr id="13" name="Oval 12"/>
            <p:cNvSpPr/>
            <p:nvPr/>
          </p:nvSpPr>
          <p:spPr bwMode="auto">
            <a:xfrm>
              <a:off x="266700" y="3337560"/>
              <a:ext cx="236220" cy="19050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sp>
        <p:nvSpPr>
          <p:cNvPr id="15" name="TextBox 14"/>
          <p:cNvSpPr txBox="1"/>
          <p:nvPr/>
        </p:nvSpPr>
        <p:spPr>
          <a:xfrm>
            <a:off x="4852268" y="3765866"/>
            <a:ext cx="3339232" cy="1077218"/>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US" b="0" i="1" dirty="0" smtClean="0">
                <a:solidFill>
                  <a:srgbClr val="0070C0"/>
                </a:solidFill>
              </a:rPr>
              <a:t>It is worth taking a moment to check back through all the cell zones just defined to make sure the settings are correct.</a:t>
            </a:r>
          </a:p>
        </p:txBody>
      </p:sp>
      <p:graphicFrame>
        <p:nvGraphicFramePr>
          <p:cNvPr id="14" name="Diagram 13"/>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Boundary</a:t>
            </a:r>
            <a:r>
              <a:rPr lang="de-DE" dirty="0" smtClean="0"/>
              <a:t> </a:t>
            </a:r>
            <a:r>
              <a:rPr lang="de-DE" dirty="0" err="1" smtClean="0"/>
              <a:t>Conditions</a:t>
            </a:r>
            <a:r>
              <a:rPr lang="de-DE" dirty="0" smtClean="0"/>
              <a:t> (1)</a:t>
            </a:r>
            <a:endParaRPr lang="de-DE" dirty="0"/>
          </a:p>
        </p:txBody>
      </p:sp>
      <p:sp>
        <p:nvSpPr>
          <p:cNvPr id="3" name="Content Placeholder 2"/>
          <p:cNvSpPr>
            <a:spLocks noGrp="1"/>
          </p:cNvSpPr>
          <p:nvPr>
            <p:ph idx="1"/>
          </p:nvPr>
        </p:nvSpPr>
        <p:spPr>
          <a:xfrm>
            <a:off x="259080" y="998220"/>
            <a:ext cx="8580120" cy="3124200"/>
          </a:xfrm>
        </p:spPr>
        <p:txBody>
          <a:bodyPr/>
          <a:lstStyle/>
          <a:p>
            <a:pPr>
              <a:lnSpc>
                <a:spcPct val="100000"/>
              </a:lnSpc>
              <a:spcBef>
                <a:spcPts val="0"/>
              </a:spcBef>
            </a:pPr>
            <a:r>
              <a:rPr lang="de-DE" dirty="0" smtClean="0"/>
              <a:t>Under </a:t>
            </a:r>
            <a:r>
              <a:rPr lang="de-DE" dirty="0" smtClean="0"/>
              <a:t>Solution </a:t>
            </a:r>
            <a:r>
              <a:rPr lang="de-DE" dirty="0" smtClean="0"/>
              <a:t>Setup &gt; Boundary Conditions</a:t>
            </a:r>
          </a:p>
          <a:p>
            <a:pPr lvl="1">
              <a:lnSpc>
                <a:spcPct val="100000"/>
              </a:lnSpc>
              <a:spcBef>
                <a:spcPts val="0"/>
              </a:spcBef>
            </a:pPr>
            <a:r>
              <a:rPr lang="de-DE" dirty="0" smtClean="0"/>
              <a:t>vel-inlet-wind</a:t>
            </a:r>
            <a:endParaRPr lang="de-DE" dirty="0" smtClean="0"/>
          </a:p>
          <a:p>
            <a:pPr lvl="2">
              <a:lnSpc>
                <a:spcPct val="100000"/>
              </a:lnSpc>
              <a:spcBef>
                <a:spcPts val="0"/>
              </a:spcBef>
            </a:pPr>
            <a:r>
              <a:rPr lang="de-DE" b="0" dirty="0" smtClean="0"/>
              <a:t>Select </a:t>
            </a:r>
            <a:r>
              <a:rPr lang="de-DE" i="1" dirty="0" smtClean="0"/>
              <a:t>vel-inlet-wind</a:t>
            </a:r>
            <a:r>
              <a:rPr lang="de-DE" b="0" dirty="0" smtClean="0"/>
              <a:t>, click </a:t>
            </a:r>
            <a:r>
              <a:rPr lang="de-DE" i="1" dirty="0" smtClean="0"/>
              <a:t>Edit </a:t>
            </a:r>
            <a:r>
              <a:rPr lang="de-DE" b="0" dirty="0" smtClean="0"/>
              <a:t>and set </a:t>
            </a:r>
            <a:r>
              <a:rPr lang="de-DE" dirty="0" smtClean="0"/>
              <a:t>10</a:t>
            </a:r>
            <a:r>
              <a:rPr lang="de-DE" i="1" dirty="0" smtClean="0"/>
              <a:t> m/s </a:t>
            </a:r>
            <a:r>
              <a:rPr lang="de-DE" b="0" dirty="0" smtClean="0"/>
              <a:t>as </a:t>
            </a:r>
            <a:r>
              <a:rPr lang="de-DE" b="0" i="1" dirty="0" smtClean="0"/>
              <a:t>Velocity Magnitude</a:t>
            </a:r>
          </a:p>
          <a:p>
            <a:pPr lvl="2">
              <a:lnSpc>
                <a:spcPct val="100000"/>
              </a:lnSpc>
              <a:spcBef>
                <a:spcPts val="0"/>
              </a:spcBef>
            </a:pPr>
            <a:r>
              <a:rPr lang="de-DE" b="0" dirty="0" err="1" smtClean="0"/>
              <a:t>Choose</a:t>
            </a:r>
            <a:r>
              <a:rPr lang="de-DE" b="0" dirty="0" smtClean="0"/>
              <a:t> </a:t>
            </a:r>
            <a:r>
              <a:rPr lang="de-DE" i="1" dirty="0" err="1" smtClean="0"/>
              <a:t>Intensity</a:t>
            </a:r>
            <a:r>
              <a:rPr lang="de-DE" i="1" dirty="0" smtClean="0"/>
              <a:t> </a:t>
            </a:r>
            <a:r>
              <a:rPr lang="de-DE" i="1" dirty="0" err="1" smtClean="0"/>
              <a:t>and</a:t>
            </a:r>
            <a:r>
              <a:rPr lang="de-DE" i="1" dirty="0" smtClean="0"/>
              <a:t> </a:t>
            </a:r>
            <a:r>
              <a:rPr lang="de-DE" i="1" dirty="0" err="1" smtClean="0"/>
              <a:t>Length</a:t>
            </a:r>
            <a:r>
              <a:rPr lang="de-DE" i="1" dirty="0" smtClean="0"/>
              <a:t> </a:t>
            </a:r>
            <a:r>
              <a:rPr lang="de-DE" i="1" dirty="0" err="1" smtClean="0"/>
              <a:t>Scale</a:t>
            </a:r>
            <a:r>
              <a:rPr lang="de-DE" b="0" dirty="0" smtClean="0"/>
              <a:t> </a:t>
            </a:r>
            <a:r>
              <a:rPr lang="de-DE" b="0" dirty="0" err="1" smtClean="0"/>
              <a:t>under</a:t>
            </a:r>
            <a:r>
              <a:rPr lang="de-DE" b="0" dirty="0" smtClean="0"/>
              <a:t> </a:t>
            </a:r>
            <a:r>
              <a:rPr lang="de-DE" b="0" i="1" dirty="0" err="1" smtClean="0"/>
              <a:t>Turbulence</a:t>
            </a:r>
            <a:endParaRPr lang="de-DE" b="0" i="1" dirty="0" smtClean="0"/>
          </a:p>
          <a:p>
            <a:pPr lvl="2">
              <a:lnSpc>
                <a:spcPct val="100000"/>
              </a:lnSpc>
              <a:spcBef>
                <a:spcPts val="0"/>
              </a:spcBef>
            </a:pPr>
            <a:r>
              <a:rPr lang="de-DE" b="0" dirty="0" smtClean="0"/>
              <a:t>Set </a:t>
            </a:r>
            <a:r>
              <a:rPr lang="de-DE" b="0" i="1" dirty="0" smtClean="0"/>
              <a:t>Turbulent </a:t>
            </a:r>
            <a:r>
              <a:rPr lang="de-DE" b="0" i="1" dirty="0" smtClean="0"/>
              <a:t>Intensity</a:t>
            </a:r>
            <a:r>
              <a:rPr lang="de-DE" b="0" dirty="0" smtClean="0"/>
              <a:t> to </a:t>
            </a:r>
            <a:r>
              <a:rPr lang="de-DE" i="1" dirty="0" smtClean="0"/>
              <a:t>5 %</a:t>
            </a:r>
            <a:r>
              <a:rPr lang="de-DE" b="0" dirty="0" smtClean="0"/>
              <a:t> and </a:t>
            </a:r>
            <a:r>
              <a:rPr lang="de-DE" b="0" i="1" dirty="0" smtClean="0"/>
              <a:t>Turbulent Length Scale</a:t>
            </a:r>
            <a:r>
              <a:rPr lang="de-DE" b="0" dirty="0" smtClean="0"/>
              <a:t> to </a:t>
            </a:r>
            <a:r>
              <a:rPr lang="de-DE" i="1" dirty="0" smtClean="0"/>
              <a:t>1 m</a:t>
            </a:r>
            <a:r>
              <a:rPr lang="en-US" b="0" dirty="0" smtClean="0"/>
              <a:t> and click </a:t>
            </a:r>
            <a:r>
              <a:rPr lang="en-US" i="1" dirty="0" smtClean="0"/>
              <a:t>OK</a:t>
            </a:r>
            <a:endParaRPr lang="de-DE" i="1" dirty="0" smtClean="0"/>
          </a:p>
          <a:p>
            <a:pPr lvl="1">
              <a:lnSpc>
                <a:spcPct val="100000"/>
              </a:lnSpc>
              <a:spcBef>
                <a:spcPts val="0"/>
              </a:spcBef>
            </a:pPr>
            <a:r>
              <a:rPr lang="de-DE" dirty="0" smtClean="0"/>
              <a:t>pressure-outlet-wind</a:t>
            </a:r>
            <a:endParaRPr lang="de-DE" dirty="0" smtClean="0"/>
          </a:p>
          <a:p>
            <a:pPr lvl="2">
              <a:lnSpc>
                <a:spcPct val="100000"/>
              </a:lnSpc>
              <a:spcBef>
                <a:spcPts val="0"/>
              </a:spcBef>
            </a:pPr>
            <a:r>
              <a:rPr lang="de-DE" b="0" dirty="0" smtClean="0"/>
              <a:t>Select </a:t>
            </a:r>
            <a:r>
              <a:rPr lang="de-DE" i="1" dirty="0" smtClean="0"/>
              <a:t>pressure-outlet-wind</a:t>
            </a:r>
            <a:r>
              <a:rPr lang="de-DE" b="0" dirty="0" smtClean="0"/>
              <a:t>, click </a:t>
            </a:r>
            <a:r>
              <a:rPr lang="de-DE" i="1" dirty="0" smtClean="0"/>
              <a:t>Edit</a:t>
            </a:r>
            <a:r>
              <a:rPr lang="de-DE" b="0" dirty="0" smtClean="0"/>
              <a:t> and set </a:t>
            </a:r>
            <a:r>
              <a:rPr lang="de-DE" i="1" dirty="0" smtClean="0"/>
              <a:t>0 Pa</a:t>
            </a:r>
            <a:r>
              <a:rPr lang="de-DE" b="0" dirty="0" smtClean="0"/>
              <a:t> as </a:t>
            </a:r>
            <a:r>
              <a:rPr lang="de-DE" b="0" i="1" dirty="0" smtClean="0"/>
              <a:t>Gauge Pressure</a:t>
            </a:r>
          </a:p>
          <a:p>
            <a:pPr lvl="2">
              <a:lnSpc>
                <a:spcPct val="100000"/>
              </a:lnSpc>
              <a:spcBef>
                <a:spcPts val="0"/>
              </a:spcBef>
            </a:pPr>
            <a:r>
              <a:rPr lang="de-DE" b="0" dirty="0" err="1" smtClean="0"/>
              <a:t>Choose</a:t>
            </a:r>
            <a:r>
              <a:rPr lang="de-DE" b="0" dirty="0" smtClean="0"/>
              <a:t> </a:t>
            </a:r>
            <a:r>
              <a:rPr lang="de-DE" i="1" dirty="0" err="1" smtClean="0"/>
              <a:t>Intensity</a:t>
            </a:r>
            <a:r>
              <a:rPr lang="de-DE" i="1" dirty="0" smtClean="0"/>
              <a:t> </a:t>
            </a:r>
            <a:r>
              <a:rPr lang="de-DE" i="1" dirty="0" err="1" smtClean="0"/>
              <a:t>and</a:t>
            </a:r>
            <a:r>
              <a:rPr lang="de-DE" i="1" dirty="0" smtClean="0"/>
              <a:t> </a:t>
            </a:r>
            <a:r>
              <a:rPr lang="de-DE" i="1" dirty="0" err="1" smtClean="0"/>
              <a:t>Length</a:t>
            </a:r>
            <a:r>
              <a:rPr lang="de-DE" i="1" dirty="0" smtClean="0"/>
              <a:t> </a:t>
            </a:r>
            <a:r>
              <a:rPr lang="de-DE" i="1" dirty="0" err="1" smtClean="0"/>
              <a:t>Scale</a:t>
            </a:r>
            <a:r>
              <a:rPr lang="de-DE" b="0" dirty="0" smtClean="0"/>
              <a:t> </a:t>
            </a:r>
            <a:r>
              <a:rPr lang="de-DE" b="0" dirty="0" err="1" smtClean="0"/>
              <a:t>under</a:t>
            </a:r>
            <a:r>
              <a:rPr lang="de-DE" b="0" dirty="0" smtClean="0"/>
              <a:t> </a:t>
            </a:r>
            <a:r>
              <a:rPr lang="de-DE" b="0" i="1" dirty="0" err="1" smtClean="0"/>
              <a:t>Turbulence</a:t>
            </a:r>
            <a:endParaRPr lang="de-DE" b="0" i="1" dirty="0" smtClean="0"/>
          </a:p>
          <a:p>
            <a:pPr lvl="2">
              <a:lnSpc>
                <a:spcPct val="100000"/>
              </a:lnSpc>
              <a:spcBef>
                <a:spcPts val="0"/>
              </a:spcBef>
            </a:pPr>
            <a:r>
              <a:rPr lang="de-DE" b="0" dirty="0" smtClean="0"/>
              <a:t>Set </a:t>
            </a:r>
            <a:r>
              <a:rPr lang="de-DE" b="0" i="1" dirty="0" err="1" smtClean="0"/>
              <a:t>Turbulence</a:t>
            </a:r>
            <a:r>
              <a:rPr lang="de-DE" b="0" i="1" dirty="0" smtClean="0"/>
              <a:t> </a:t>
            </a:r>
            <a:r>
              <a:rPr lang="de-DE" b="0" i="1" dirty="0" err="1" smtClean="0"/>
              <a:t>Intensity</a:t>
            </a:r>
            <a:r>
              <a:rPr lang="de-DE" b="0" dirty="0" smtClean="0"/>
              <a:t> </a:t>
            </a:r>
            <a:r>
              <a:rPr lang="de-DE" b="0" dirty="0" err="1" smtClean="0"/>
              <a:t>to</a:t>
            </a:r>
            <a:r>
              <a:rPr lang="de-DE" b="0" dirty="0" smtClean="0"/>
              <a:t> </a:t>
            </a:r>
            <a:r>
              <a:rPr lang="de-DE" i="1" dirty="0" smtClean="0"/>
              <a:t>5 %</a:t>
            </a:r>
            <a:r>
              <a:rPr lang="de-DE" b="0" dirty="0" smtClean="0"/>
              <a:t> </a:t>
            </a:r>
            <a:r>
              <a:rPr lang="de-DE" b="0" dirty="0" err="1" smtClean="0"/>
              <a:t>and</a:t>
            </a:r>
            <a:r>
              <a:rPr lang="de-DE" b="0" dirty="0" smtClean="0"/>
              <a:t> </a:t>
            </a:r>
            <a:r>
              <a:rPr lang="de-DE" b="0" i="1" dirty="0" smtClean="0"/>
              <a:t>Turbulent </a:t>
            </a:r>
            <a:r>
              <a:rPr lang="de-DE" b="0" i="1" dirty="0" err="1" smtClean="0"/>
              <a:t>Length</a:t>
            </a:r>
            <a:r>
              <a:rPr lang="de-DE" b="0" i="1" dirty="0" smtClean="0"/>
              <a:t> </a:t>
            </a:r>
            <a:r>
              <a:rPr lang="de-DE" b="0" i="1" dirty="0" err="1" smtClean="0"/>
              <a:t>Scale</a:t>
            </a:r>
            <a:r>
              <a:rPr lang="de-DE" b="0" dirty="0" smtClean="0"/>
              <a:t> </a:t>
            </a:r>
            <a:r>
              <a:rPr lang="de-DE" b="0" dirty="0" err="1" smtClean="0"/>
              <a:t>to</a:t>
            </a:r>
            <a:r>
              <a:rPr lang="de-DE" b="0" dirty="0" smtClean="0"/>
              <a:t> </a:t>
            </a:r>
            <a:r>
              <a:rPr lang="de-DE" i="1" dirty="0" smtClean="0"/>
              <a:t>1 m</a:t>
            </a:r>
            <a:r>
              <a:rPr lang="en-US" b="0" dirty="0" smtClean="0"/>
              <a:t> and click </a:t>
            </a:r>
            <a:r>
              <a:rPr lang="en-US" i="1" dirty="0" smtClean="0"/>
              <a:t>OK</a:t>
            </a:r>
            <a:endParaRPr lang="de-DE" b="0" dirty="0" smtClean="0"/>
          </a:p>
        </p:txBody>
      </p:sp>
      <p:grpSp>
        <p:nvGrpSpPr>
          <p:cNvPr id="12" name="Group 11"/>
          <p:cNvGrpSpPr/>
          <p:nvPr/>
        </p:nvGrpSpPr>
        <p:grpSpPr>
          <a:xfrm>
            <a:off x="592455" y="3581400"/>
            <a:ext cx="3340623" cy="2452688"/>
            <a:chOff x="592455" y="3581400"/>
            <a:chExt cx="3340623" cy="2452688"/>
          </a:xfrm>
        </p:grpSpPr>
        <p:pic>
          <p:nvPicPr>
            <p:cNvPr id="9218" name="Picture 2"/>
            <p:cNvPicPr>
              <a:picLocks noChangeAspect="1" noChangeArrowheads="1"/>
            </p:cNvPicPr>
            <p:nvPr/>
          </p:nvPicPr>
          <p:blipFill>
            <a:blip r:embed="rId2" cstate="print"/>
            <a:srcRect/>
            <a:stretch>
              <a:fillRect/>
            </a:stretch>
          </p:blipFill>
          <p:spPr bwMode="auto">
            <a:xfrm>
              <a:off x="592455" y="3581400"/>
              <a:ext cx="3340623" cy="2452688"/>
            </a:xfrm>
            <a:prstGeom prst="rect">
              <a:avLst/>
            </a:prstGeom>
            <a:noFill/>
            <a:ln w="9525">
              <a:noFill/>
              <a:miter lim="800000"/>
              <a:headEnd/>
              <a:tailEnd/>
            </a:ln>
          </p:spPr>
        </p:pic>
        <p:sp>
          <p:nvSpPr>
            <p:cNvPr id="9" name="Oval 8"/>
            <p:cNvSpPr/>
            <p:nvPr/>
          </p:nvSpPr>
          <p:spPr bwMode="auto">
            <a:xfrm>
              <a:off x="1836420" y="4541520"/>
              <a:ext cx="472440" cy="27432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0" name="Oval 9"/>
            <p:cNvSpPr/>
            <p:nvPr/>
          </p:nvSpPr>
          <p:spPr bwMode="auto">
            <a:xfrm>
              <a:off x="2796540" y="5288280"/>
              <a:ext cx="289560" cy="36576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1" name="Oval 10"/>
            <p:cNvSpPr/>
            <p:nvPr/>
          </p:nvSpPr>
          <p:spPr bwMode="auto">
            <a:xfrm>
              <a:off x="1790700" y="5044440"/>
              <a:ext cx="1104900" cy="31242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pSp>
        <p:nvGrpSpPr>
          <p:cNvPr id="15" name="Group 14"/>
          <p:cNvGrpSpPr/>
          <p:nvPr/>
        </p:nvGrpSpPr>
        <p:grpSpPr>
          <a:xfrm>
            <a:off x="4945380" y="3569998"/>
            <a:ext cx="3478530" cy="2482768"/>
            <a:chOff x="4945380" y="3569998"/>
            <a:chExt cx="3478530" cy="2482768"/>
          </a:xfrm>
        </p:grpSpPr>
        <p:pic>
          <p:nvPicPr>
            <p:cNvPr id="9219" name="Picture 3"/>
            <p:cNvPicPr>
              <a:picLocks noChangeAspect="1" noChangeArrowheads="1"/>
            </p:cNvPicPr>
            <p:nvPr/>
          </p:nvPicPr>
          <p:blipFill>
            <a:blip r:embed="rId3" cstate="print"/>
            <a:srcRect/>
            <a:stretch>
              <a:fillRect/>
            </a:stretch>
          </p:blipFill>
          <p:spPr bwMode="auto">
            <a:xfrm>
              <a:off x="4945380" y="3569998"/>
              <a:ext cx="3478530" cy="2482768"/>
            </a:xfrm>
            <a:prstGeom prst="rect">
              <a:avLst/>
            </a:prstGeom>
            <a:noFill/>
            <a:ln w="9525">
              <a:noFill/>
              <a:miter lim="800000"/>
              <a:headEnd/>
              <a:tailEnd/>
            </a:ln>
          </p:spPr>
        </p:pic>
        <p:sp>
          <p:nvSpPr>
            <p:cNvPr id="13" name="Oval 12"/>
            <p:cNvSpPr/>
            <p:nvPr/>
          </p:nvSpPr>
          <p:spPr bwMode="auto">
            <a:xfrm>
              <a:off x="6202680" y="5006340"/>
              <a:ext cx="1082040" cy="26670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4" name="Oval 13"/>
            <p:cNvSpPr/>
            <p:nvPr/>
          </p:nvSpPr>
          <p:spPr bwMode="auto">
            <a:xfrm>
              <a:off x="7200900" y="5234940"/>
              <a:ext cx="297180" cy="38100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6" name="Diagram 1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Boundary</a:t>
            </a:r>
            <a:r>
              <a:rPr lang="de-DE" dirty="0" smtClean="0"/>
              <a:t> </a:t>
            </a:r>
            <a:r>
              <a:rPr lang="de-DE" dirty="0" err="1" smtClean="0"/>
              <a:t>Conditions</a:t>
            </a:r>
            <a:r>
              <a:rPr lang="de-DE" dirty="0" smtClean="0"/>
              <a:t> (2)</a:t>
            </a:r>
            <a:endParaRPr lang="de-DE" dirty="0"/>
          </a:p>
        </p:txBody>
      </p:sp>
      <p:sp>
        <p:nvSpPr>
          <p:cNvPr id="3" name="Content Placeholder 2"/>
          <p:cNvSpPr>
            <a:spLocks noGrp="1"/>
          </p:cNvSpPr>
          <p:nvPr>
            <p:ph idx="1"/>
          </p:nvPr>
        </p:nvSpPr>
        <p:spPr>
          <a:xfrm>
            <a:off x="236220" y="960120"/>
            <a:ext cx="8618220" cy="3124200"/>
          </a:xfrm>
        </p:spPr>
        <p:txBody>
          <a:bodyPr/>
          <a:lstStyle/>
          <a:p>
            <a:pPr>
              <a:lnSpc>
                <a:spcPct val="100000"/>
              </a:lnSpc>
              <a:spcBef>
                <a:spcPts val="0"/>
              </a:spcBef>
            </a:pPr>
            <a:r>
              <a:rPr lang="de-DE" dirty="0" smtClean="0"/>
              <a:t>Under </a:t>
            </a:r>
            <a:r>
              <a:rPr lang="de-DE" dirty="0" smtClean="0"/>
              <a:t>Solution </a:t>
            </a:r>
            <a:r>
              <a:rPr lang="de-DE" dirty="0" smtClean="0"/>
              <a:t>Setup &gt; Boundary Conditions</a:t>
            </a:r>
          </a:p>
          <a:p>
            <a:pPr lvl="1">
              <a:lnSpc>
                <a:spcPct val="100000"/>
              </a:lnSpc>
              <a:spcBef>
                <a:spcPts val="0"/>
              </a:spcBef>
            </a:pPr>
            <a:r>
              <a:rPr lang="de-DE" dirty="0" smtClean="0"/>
              <a:t>Rotating wall</a:t>
            </a:r>
          </a:p>
          <a:p>
            <a:pPr lvl="2">
              <a:lnSpc>
                <a:spcPct val="100000"/>
              </a:lnSpc>
              <a:spcBef>
                <a:spcPts val="0"/>
              </a:spcBef>
            </a:pPr>
            <a:r>
              <a:rPr lang="de-DE" b="0" dirty="0" smtClean="0"/>
              <a:t>Select </a:t>
            </a:r>
            <a:r>
              <a:rPr lang="de-DE" i="1" dirty="0" smtClean="0"/>
              <a:t>wall-blade-xneg</a:t>
            </a:r>
            <a:r>
              <a:rPr lang="de-DE" b="0" dirty="0" smtClean="0"/>
              <a:t> then Edit</a:t>
            </a:r>
          </a:p>
          <a:p>
            <a:pPr lvl="2">
              <a:lnSpc>
                <a:spcPct val="100000"/>
              </a:lnSpc>
              <a:spcBef>
                <a:spcPts val="0"/>
              </a:spcBef>
            </a:pPr>
            <a:r>
              <a:rPr lang="de-DE" b="0" dirty="0" smtClean="0"/>
              <a:t>select </a:t>
            </a:r>
            <a:r>
              <a:rPr lang="de-DE" i="1" dirty="0" smtClean="0"/>
              <a:t>Moving Wall</a:t>
            </a:r>
            <a:r>
              <a:rPr lang="de-DE" b="0" dirty="0" smtClean="0"/>
              <a:t> under </a:t>
            </a:r>
            <a:r>
              <a:rPr lang="de-DE" b="0" i="1" dirty="0" smtClean="0"/>
              <a:t>Wall Motion</a:t>
            </a:r>
            <a:endParaRPr lang="de-DE" i="1" dirty="0" smtClean="0"/>
          </a:p>
          <a:p>
            <a:pPr lvl="2">
              <a:lnSpc>
                <a:spcPct val="100000"/>
              </a:lnSpc>
              <a:spcBef>
                <a:spcPts val="0"/>
              </a:spcBef>
            </a:pPr>
            <a:r>
              <a:rPr lang="de-DE" b="0" dirty="0" smtClean="0"/>
              <a:t>Select </a:t>
            </a:r>
            <a:r>
              <a:rPr lang="de-DE" i="1" dirty="0" smtClean="0"/>
              <a:t>Rotational</a:t>
            </a:r>
            <a:r>
              <a:rPr lang="de-DE" b="0" dirty="0" smtClean="0"/>
              <a:t> under </a:t>
            </a:r>
            <a:r>
              <a:rPr lang="de-DE" b="0" i="1" dirty="0" smtClean="0"/>
              <a:t>Motion</a:t>
            </a:r>
            <a:r>
              <a:rPr lang="de-DE" b="0" dirty="0" smtClean="0"/>
              <a:t> and retain </a:t>
            </a:r>
            <a:r>
              <a:rPr lang="de-DE" i="1" dirty="0" smtClean="0"/>
              <a:t>0 rad/s</a:t>
            </a:r>
            <a:r>
              <a:rPr lang="de-DE" b="0" dirty="0" smtClean="0"/>
              <a:t> as </a:t>
            </a:r>
            <a:r>
              <a:rPr lang="de-DE" b="0" i="1" dirty="0" smtClean="0"/>
              <a:t>Speed relative to cell zone</a:t>
            </a:r>
          </a:p>
        </p:txBody>
      </p:sp>
      <p:sp>
        <p:nvSpPr>
          <p:cNvPr id="9" name="TextBox 8"/>
          <p:cNvSpPr txBox="1"/>
          <p:nvPr/>
        </p:nvSpPr>
        <p:spPr>
          <a:xfrm>
            <a:off x="4785360" y="2934122"/>
            <a:ext cx="3699613" cy="2800767"/>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GB" b="0" i="1" dirty="0" smtClean="0">
                <a:solidFill>
                  <a:srgbClr val="0070C0"/>
                </a:solidFill>
              </a:rPr>
              <a:t>The solver needs to know the speed of the wall so as to properly account for wall shear.  Since the motion has been set in the cell zone, we will simply tell the boundary condition to use the same conditions (that is, zero velocity with respect to the cell zone).</a:t>
            </a:r>
          </a:p>
          <a:p>
            <a:pPr eaLnBrk="0" hangingPunct="0">
              <a:defRPr/>
            </a:pPr>
            <a:endParaRPr lang="en-GB" b="0" i="1" dirty="0" smtClean="0">
              <a:solidFill>
                <a:srgbClr val="0070C0"/>
              </a:solidFill>
            </a:endParaRPr>
          </a:p>
          <a:p>
            <a:pPr eaLnBrk="0" hangingPunct="0">
              <a:defRPr/>
            </a:pPr>
            <a:r>
              <a:rPr lang="en-GB" b="0" i="1" dirty="0" smtClean="0">
                <a:solidFill>
                  <a:srgbClr val="0070C0"/>
                </a:solidFill>
              </a:rPr>
              <a:t>Note that this panel will tell you which cell zone is adjacent to this wall – look at the greyed-out box on the second line.</a:t>
            </a:r>
            <a:endParaRPr lang="en-US" b="0" i="1" dirty="0" smtClean="0">
              <a:solidFill>
                <a:srgbClr val="0070C0"/>
              </a:solidFill>
            </a:endParaRPr>
          </a:p>
        </p:txBody>
      </p:sp>
      <p:grpSp>
        <p:nvGrpSpPr>
          <p:cNvPr id="10" name="Group 9"/>
          <p:cNvGrpSpPr/>
          <p:nvPr/>
        </p:nvGrpSpPr>
        <p:grpSpPr>
          <a:xfrm>
            <a:off x="401003" y="2476500"/>
            <a:ext cx="3630605" cy="3683318"/>
            <a:chOff x="340043" y="2819400"/>
            <a:chExt cx="3630605" cy="3683318"/>
          </a:xfrm>
        </p:grpSpPr>
        <p:pic>
          <p:nvPicPr>
            <p:cNvPr id="10242" name="Picture 2"/>
            <p:cNvPicPr>
              <a:picLocks noChangeAspect="1" noChangeArrowheads="1"/>
            </p:cNvPicPr>
            <p:nvPr/>
          </p:nvPicPr>
          <p:blipFill>
            <a:blip r:embed="rId2" cstate="print"/>
            <a:srcRect/>
            <a:stretch>
              <a:fillRect/>
            </a:stretch>
          </p:blipFill>
          <p:spPr bwMode="auto">
            <a:xfrm>
              <a:off x="340043" y="2819400"/>
              <a:ext cx="3630605" cy="3683318"/>
            </a:xfrm>
            <a:prstGeom prst="rect">
              <a:avLst/>
            </a:prstGeom>
            <a:noFill/>
            <a:ln w="9525">
              <a:noFill/>
              <a:miter lim="800000"/>
              <a:headEnd/>
              <a:tailEnd/>
            </a:ln>
          </p:spPr>
        </p:pic>
        <p:sp>
          <p:nvSpPr>
            <p:cNvPr id="11" name="Oval 10"/>
            <p:cNvSpPr/>
            <p:nvPr/>
          </p:nvSpPr>
          <p:spPr>
            <a:xfrm>
              <a:off x="451814" y="3942407"/>
              <a:ext cx="623977" cy="347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00839" y="4327114"/>
              <a:ext cx="623977" cy="347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56197" y="4016753"/>
              <a:ext cx="409863" cy="347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5" name="Diagram 1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924425" y="963613"/>
            <a:ext cx="4105275" cy="55530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endParaRPr kumimoji="0" lang="de-DE"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rgbClr val="16707C"/>
              </a:buClr>
              <a:buSzTx/>
              <a:buFont typeface="+mj-lt"/>
              <a:buAutoNum type="arabicPeriod"/>
              <a:tabLst/>
              <a:defRPr/>
            </a:pPr>
            <a:r>
              <a:rPr lang="de-DE" sz="2000" b="0" kern="0" dirty="0" smtClean="0">
                <a:latin typeface="+mn-lt"/>
              </a:rPr>
              <a:t>Select </a:t>
            </a:r>
            <a:r>
              <a:rPr lang="de-DE" sz="2000" b="0" i="1" kern="0" dirty="0" err="1" smtClean="0">
                <a:latin typeface="+mn-lt"/>
              </a:rPr>
              <a:t>Copy</a:t>
            </a:r>
            <a:endParaRPr lang="de-DE" sz="2000" b="0" i="1" kern="0" dirty="0" smtClean="0">
              <a:latin typeface="+mn-lt"/>
            </a:endParaRPr>
          </a:p>
          <a:p>
            <a:pPr marL="457200" marR="0" lvl="0" indent="-457200" algn="l" defTabSz="914400" rtl="0" eaLnBrk="0" fontAlgn="base" latinLnBrk="0" hangingPunct="0">
              <a:lnSpc>
                <a:spcPct val="100000"/>
              </a:lnSpc>
              <a:spcBef>
                <a:spcPct val="20000"/>
              </a:spcBef>
              <a:spcAft>
                <a:spcPct val="0"/>
              </a:spcAft>
              <a:buClr>
                <a:srgbClr val="16707C"/>
              </a:buClr>
              <a:buSzTx/>
              <a:buFont typeface="+mj-lt"/>
              <a:buAutoNum type="arabicPeriod"/>
              <a:tabLst/>
              <a:defRPr/>
            </a:pPr>
            <a:endParaRPr kumimoji="0" lang="de-DE"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rgbClr val="16707C"/>
              </a:buClr>
              <a:buSzTx/>
              <a:buFont typeface="+mj-lt"/>
              <a:buAutoNum type="arabicPeriod"/>
              <a:tabLst/>
              <a:defRPr/>
            </a:pPr>
            <a:endParaRPr lang="de-DE" sz="2000" kern="0" dirty="0" smtClean="0">
              <a:latin typeface="+mn-lt"/>
            </a:endParaRPr>
          </a:p>
          <a:p>
            <a:pPr marL="457200" marR="0" lvl="0" indent="-457200" algn="l" defTabSz="914400" rtl="0" eaLnBrk="0" fontAlgn="base" latinLnBrk="0" hangingPunct="0">
              <a:lnSpc>
                <a:spcPct val="100000"/>
              </a:lnSpc>
              <a:spcBef>
                <a:spcPct val="20000"/>
              </a:spcBef>
              <a:spcAft>
                <a:spcPct val="0"/>
              </a:spcAft>
              <a:buClr>
                <a:srgbClr val="16707C"/>
              </a:buClr>
              <a:buSzTx/>
              <a:buFont typeface="+mj-lt"/>
              <a:buAutoNum type="arabicPeriod"/>
              <a:tabLst/>
              <a:defRPr/>
            </a:pPr>
            <a:endParaRPr kumimoji="0" lang="de-DE"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rgbClr val="16707C"/>
              </a:buClr>
              <a:buSzTx/>
              <a:buFont typeface="+mj-lt"/>
              <a:buAutoNum type="arabicPeriod"/>
              <a:tabLst/>
              <a:defRPr/>
            </a:pPr>
            <a:endParaRPr lang="de-DE" sz="2000" kern="0" dirty="0" smtClean="0">
              <a:latin typeface="+mn-lt"/>
            </a:endParaRPr>
          </a:p>
          <a:p>
            <a:pPr marL="457200" marR="0" lvl="0" indent="-457200" algn="l" defTabSz="914400" rtl="0" eaLnBrk="0" fontAlgn="base" latinLnBrk="0" hangingPunct="0">
              <a:lnSpc>
                <a:spcPct val="100000"/>
              </a:lnSpc>
              <a:spcBef>
                <a:spcPct val="20000"/>
              </a:spcBef>
              <a:spcAft>
                <a:spcPct val="0"/>
              </a:spcAft>
              <a:buClr>
                <a:srgbClr val="16707C"/>
              </a:buClr>
              <a:buSzTx/>
              <a:buFont typeface="+mj-lt"/>
              <a:buAutoNum type="arabicPeriod"/>
              <a:tabLst/>
              <a:defRPr/>
            </a:pPr>
            <a:endParaRPr kumimoji="0" lang="de-DE"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rgbClr val="16707C"/>
              </a:buClr>
              <a:buSzTx/>
              <a:buFont typeface="+mj-lt"/>
              <a:buAutoNum type="arabicPeriod"/>
              <a:tabLst/>
              <a:defRPr/>
            </a:pPr>
            <a:endParaRPr kumimoji="0" lang="de-DE" sz="2000" b="1"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rgbClr val="16707C"/>
              </a:buClr>
              <a:buSzTx/>
              <a:buFont typeface="+mj-lt"/>
              <a:buAutoNum type="arabicPeriod"/>
              <a:tabLst/>
              <a:defRPr/>
            </a:pPr>
            <a:endParaRPr lang="de-DE" sz="2000" kern="0" dirty="0" smtClean="0">
              <a:latin typeface="+mn-lt"/>
            </a:endParaRPr>
          </a:p>
          <a:p>
            <a:pPr marL="457200" marR="0" lvl="0" indent="-457200" algn="l" defTabSz="914400" rtl="0" eaLnBrk="0" fontAlgn="base" latinLnBrk="0" hangingPunct="0">
              <a:lnSpc>
                <a:spcPct val="100000"/>
              </a:lnSpc>
              <a:spcBef>
                <a:spcPct val="20000"/>
              </a:spcBef>
              <a:spcAft>
                <a:spcPct val="0"/>
              </a:spcAft>
              <a:buClr>
                <a:srgbClr val="16707C"/>
              </a:buClr>
              <a:buSzTx/>
              <a:buFont typeface="+mj-lt"/>
              <a:buAutoNum type="arabicPeriod"/>
              <a:tabLst/>
              <a:defRPr/>
            </a:pPr>
            <a:r>
              <a:rPr kumimoji="0" lang="de-DE" sz="2000" b="0" i="0" u="none" strike="noStrike" kern="0" cap="none" spc="0" normalizeH="0" baseline="0" noProof="0" dirty="0" smtClean="0">
                <a:ln>
                  <a:noFill/>
                </a:ln>
                <a:solidFill>
                  <a:schemeClr val="tx1"/>
                </a:solidFill>
                <a:effectLst/>
                <a:uLnTx/>
                <a:uFillTx/>
                <a:latin typeface="+mn-lt"/>
                <a:ea typeface="+mn-ea"/>
                <a:cs typeface="+mn-cs"/>
              </a:rPr>
              <a:t>Select </a:t>
            </a:r>
            <a:r>
              <a:rPr kumimoji="0" lang="de-DE" sz="2000" b="0" i="1" u="none" strike="noStrike" kern="0" cap="none" spc="0" normalizeH="0" baseline="0" noProof="0" dirty="0" smtClean="0">
                <a:ln>
                  <a:noFill/>
                </a:ln>
                <a:solidFill>
                  <a:schemeClr val="tx1"/>
                </a:solidFill>
                <a:effectLst/>
                <a:uLnTx/>
                <a:uFillTx/>
                <a:latin typeface="+mn-lt"/>
                <a:ea typeface="+mn-ea"/>
                <a:cs typeface="+mn-cs"/>
              </a:rPr>
              <a:t>wall-blade-</a:t>
            </a:r>
            <a:r>
              <a:rPr kumimoji="0" lang="de-DE" sz="2000" b="0" i="1" u="none" strike="noStrike" kern="0" cap="none" spc="0" normalizeH="0" baseline="0" noProof="0" dirty="0" err="1" smtClean="0">
                <a:ln>
                  <a:noFill/>
                </a:ln>
                <a:solidFill>
                  <a:schemeClr val="tx1"/>
                </a:solidFill>
                <a:effectLst/>
                <a:uLnTx/>
                <a:uFillTx/>
                <a:latin typeface="+mn-lt"/>
                <a:ea typeface="+mn-ea"/>
                <a:cs typeface="+mn-cs"/>
              </a:rPr>
              <a:t>xneg</a:t>
            </a:r>
            <a:endParaRPr kumimoji="0" lang="de-DE" sz="2000" b="0" i="1" u="none" strike="noStrike" kern="0" cap="none" spc="0" normalizeH="0" baseline="0" noProof="0" dirty="0" smtClean="0">
              <a:ln>
                <a:noFill/>
              </a:ln>
              <a:solidFill>
                <a:schemeClr val="tx1"/>
              </a:solidFill>
              <a:effectLst/>
              <a:uLnTx/>
              <a:uFillTx/>
              <a:latin typeface="+mn-lt"/>
              <a:ea typeface="+mn-ea"/>
              <a:cs typeface="+mn-cs"/>
            </a:endParaRPr>
          </a:p>
          <a:p>
            <a:pPr marL="457200" lvl="0" indent="-457200" eaLnBrk="0" hangingPunct="0">
              <a:spcBef>
                <a:spcPct val="20000"/>
              </a:spcBef>
              <a:buClr>
                <a:srgbClr val="16707C"/>
              </a:buClr>
              <a:buFont typeface="+mj-lt"/>
              <a:buAutoNum type="arabicPeriod"/>
            </a:pPr>
            <a:r>
              <a:rPr kumimoji="0" lang="de-DE" sz="2000" b="0" u="none" strike="noStrike" kern="0" cap="none" spc="0" normalizeH="0" baseline="0" noProof="0" dirty="0" smtClean="0">
                <a:ln>
                  <a:noFill/>
                </a:ln>
                <a:solidFill>
                  <a:schemeClr val="tx1"/>
                </a:solidFill>
                <a:effectLst/>
                <a:uLnTx/>
                <a:uFillTx/>
                <a:latin typeface="+mn-lt"/>
                <a:ea typeface="+mn-ea"/>
                <a:cs typeface="+mn-cs"/>
              </a:rPr>
              <a:t>Select the three other blades zone (</a:t>
            </a:r>
            <a:r>
              <a:rPr kumimoji="0" lang="de-DE" sz="2000" b="0" i="1" u="none" strike="noStrike" kern="0" cap="none" spc="0" normalizeH="0" baseline="0" noProof="0" dirty="0" smtClean="0">
                <a:ln>
                  <a:noFill/>
                </a:ln>
                <a:solidFill>
                  <a:schemeClr val="tx1"/>
                </a:solidFill>
                <a:effectLst/>
                <a:uLnTx/>
                <a:uFillTx/>
                <a:latin typeface="+mn-lt"/>
                <a:ea typeface="+mn-ea"/>
                <a:cs typeface="+mn-cs"/>
              </a:rPr>
              <a:t>wall-blade-xpos</a:t>
            </a:r>
            <a:r>
              <a:rPr kumimoji="0" lang="de-DE" sz="2000" b="0" u="none" strike="noStrike" kern="0" cap="none" spc="0" normalizeH="0" baseline="0" noProof="0" dirty="0" smtClean="0">
                <a:ln>
                  <a:noFill/>
                </a:ln>
                <a:solidFill>
                  <a:schemeClr val="tx1"/>
                </a:solidFill>
                <a:effectLst/>
                <a:uLnTx/>
                <a:uFillTx/>
                <a:latin typeface="+mn-lt"/>
                <a:ea typeface="+mn-ea"/>
                <a:cs typeface="+mn-cs"/>
              </a:rPr>
              <a:t>, </a:t>
            </a:r>
            <a:r>
              <a:rPr lang="de-DE" sz="2000" b="0" i="1" kern="0" dirty="0" smtClean="0">
                <a:latin typeface="+mn-lt"/>
              </a:rPr>
              <a:t>wall-blade-</a:t>
            </a:r>
            <a:r>
              <a:rPr lang="de-DE" sz="2000" b="0" i="1" kern="0" dirty="0" err="1" smtClean="0">
                <a:latin typeface="+mn-lt"/>
              </a:rPr>
              <a:t>yneg</a:t>
            </a:r>
            <a:r>
              <a:rPr lang="de-DE" sz="2000" b="0" kern="0" dirty="0" smtClean="0">
                <a:latin typeface="+mn-lt"/>
              </a:rPr>
              <a:t>, </a:t>
            </a:r>
            <a:r>
              <a:rPr lang="de-DE" sz="2000" b="0" i="1" kern="0" dirty="0" smtClean="0">
                <a:latin typeface="+mn-lt"/>
              </a:rPr>
              <a:t>wall-blade-</a:t>
            </a:r>
            <a:r>
              <a:rPr lang="de-DE" sz="2000" b="0" i="1" kern="0" dirty="0" err="1" smtClean="0">
                <a:latin typeface="+mn-lt"/>
              </a:rPr>
              <a:t>ypos</a:t>
            </a:r>
            <a:r>
              <a:rPr kumimoji="0" lang="de-DE" sz="2000" b="0" u="none" strike="noStrike" kern="0" cap="none" spc="0" normalizeH="0" baseline="0" noProof="0" dirty="0" smtClean="0">
                <a:ln>
                  <a:noFill/>
                </a:ln>
                <a:solidFill>
                  <a:schemeClr val="tx1"/>
                </a:solidFill>
                <a:effectLst/>
                <a:uLnTx/>
                <a:uFillTx/>
                <a:latin typeface="+mn-lt"/>
                <a:ea typeface="+mn-ea"/>
                <a:cs typeface="+mn-cs"/>
              </a:rPr>
              <a:t>)</a:t>
            </a:r>
          </a:p>
          <a:p>
            <a:pPr marL="457200" lvl="0" indent="-457200" eaLnBrk="0" hangingPunct="0">
              <a:spcBef>
                <a:spcPct val="20000"/>
              </a:spcBef>
              <a:buClr>
                <a:srgbClr val="16707C"/>
              </a:buClr>
              <a:buFont typeface="+mj-lt"/>
              <a:buAutoNum type="arabicPeriod"/>
            </a:pPr>
            <a:r>
              <a:rPr lang="de-DE" sz="2000" b="0" kern="0" dirty="0" smtClean="0">
                <a:latin typeface="+mn-lt"/>
              </a:rPr>
              <a:t>Click </a:t>
            </a:r>
            <a:r>
              <a:rPr lang="de-DE" sz="2000" i="1" kern="0" dirty="0" smtClean="0">
                <a:latin typeface="+mn-lt"/>
              </a:rPr>
              <a:t>Copy, </a:t>
            </a:r>
            <a:r>
              <a:rPr lang="de-DE" sz="2000" b="0" i="1" kern="0" dirty="0" smtClean="0">
                <a:latin typeface="+mn-lt"/>
              </a:rPr>
              <a:t>then</a:t>
            </a:r>
            <a:r>
              <a:rPr lang="de-DE" sz="2000" i="1" kern="0" dirty="0" smtClean="0">
                <a:latin typeface="+mn-lt"/>
              </a:rPr>
              <a:t> OK</a:t>
            </a:r>
            <a:endParaRPr kumimoji="0" lang="de-DE" sz="2000" i="1" u="none" strike="noStrike" kern="0" cap="none" spc="0" normalizeH="0" baseline="0" noProof="0" dirty="0" smtClean="0">
              <a:ln>
                <a:noFill/>
              </a:ln>
              <a:solidFill>
                <a:schemeClr val="tx1"/>
              </a:solidFill>
              <a:effectLst/>
              <a:uLnTx/>
              <a:uFillTx/>
              <a:latin typeface="+mn-lt"/>
              <a:ea typeface="+mn-ea"/>
              <a:cs typeface="+mn-cs"/>
            </a:endParaRPr>
          </a:p>
        </p:txBody>
      </p:sp>
      <p:pic>
        <p:nvPicPr>
          <p:cNvPr id="8194" name="Picture 2"/>
          <p:cNvPicPr>
            <a:picLocks noChangeAspect="1" noChangeArrowheads="1"/>
          </p:cNvPicPr>
          <p:nvPr/>
        </p:nvPicPr>
        <p:blipFill>
          <a:blip r:embed="rId2" cstate="print"/>
          <a:srcRect/>
          <a:stretch>
            <a:fillRect/>
          </a:stretch>
        </p:blipFill>
        <p:spPr bwMode="auto">
          <a:xfrm>
            <a:off x="2298357" y="1721708"/>
            <a:ext cx="2504302" cy="4098521"/>
          </a:xfrm>
          <a:prstGeom prst="rect">
            <a:avLst/>
          </a:prstGeom>
          <a:noFill/>
          <a:ln w="9525">
            <a:noFill/>
            <a:miter lim="800000"/>
            <a:headEnd/>
            <a:tailEnd/>
          </a:ln>
        </p:spPr>
      </p:pic>
      <p:sp>
        <p:nvSpPr>
          <p:cNvPr id="3" name="Content Placeholder 2"/>
          <p:cNvSpPr>
            <a:spLocks noGrp="1"/>
          </p:cNvSpPr>
          <p:nvPr>
            <p:ph idx="1"/>
          </p:nvPr>
        </p:nvSpPr>
        <p:spPr>
          <a:xfrm>
            <a:off x="190500" y="1028700"/>
            <a:ext cx="7162800" cy="3124200"/>
          </a:xfrm>
        </p:spPr>
        <p:txBody>
          <a:bodyPr/>
          <a:lstStyle/>
          <a:p>
            <a:r>
              <a:rPr lang="de-DE" dirty="0" err="1" smtClean="0"/>
              <a:t>Copy</a:t>
            </a:r>
            <a:r>
              <a:rPr lang="de-DE" dirty="0" smtClean="0"/>
              <a:t> </a:t>
            </a:r>
            <a:r>
              <a:rPr lang="de-DE" dirty="0" err="1" smtClean="0"/>
              <a:t>the</a:t>
            </a:r>
            <a:r>
              <a:rPr lang="de-DE" dirty="0" smtClean="0"/>
              <a:t> </a:t>
            </a:r>
            <a:r>
              <a:rPr lang="de-DE" dirty="0" err="1" smtClean="0"/>
              <a:t>boundary</a:t>
            </a:r>
            <a:r>
              <a:rPr lang="de-DE" dirty="0" smtClean="0"/>
              <a:t> </a:t>
            </a:r>
            <a:r>
              <a:rPr lang="de-DE" dirty="0" err="1" smtClean="0"/>
              <a:t>conditions</a:t>
            </a:r>
            <a:r>
              <a:rPr lang="de-DE" dirty="0" smtClean="0"/>
              <a:t> </a:t>
            </a:r>
            <a:r>
              <a:rPr lang="de-DE" dirty="0" err="1" smtClean="0"/>
              <a:t>to</a:t>
            </a:r>
            <a:r>
              <a:rPr lang="de-DE" dirty="0" smtClean="0"/>
              <a:t> </a:t>
            </a:r>
            <a:r>
              <a:rPr lang="de-DE" dirty="0" err="1" smtClean="0"/>
              <a:t>other</a:t>
            </a:r>
            <a:r>
              <a:rPr lang="de-DE" dirty="0" smtClean="0"/>
              <a:t> </a:t>
            </a:r>
            <a:r>
              <a:rPr lang="de-DE" dirty="0" err="1" smtClean="0"/>
              <a:t>zones</a:t>
            </a:r>
            <a:endParaRPr lang="de-DE" dirty="0" smtClean="0"/>
          </a:p>
        </p:txBody>
      </p:sp>
      <p:sp>
        <p:nvSpPr>
          <p:cNvPr id="2" name="Title 1"/>
          <p:cNvSpPr>
            <a:spLocks noGrp="1"/>
          </p:cNvSpPr>
          <p:nvPr>
            <p:ph type="title"/>
          </p:nvPr>
        </p:nvSpPr>
        <p:spPr/>
        <p:txBody>
          <a:bodyPr/>
          <a:lstStyle/>
          <a:p>
            <a:r>
              <a:rPr lang="de-DE" dirty="0" err="1" smtClean="0"/>
              <a:t>Boundary</a:t>
            </a:r>
            <a:r>
              <a:rPr lang="de-DE" dirty="0" smtClean="0"/>
              <a:t> </a:t>
            </a:r>
            <a:r>
              <a:rPr lang="de-DE" dirty="0" err="1" smtClean="0"/>
              <a:t>Conditions</a:t>
            </a:r>
            <a:r>
              <a:rPr lang="de-DE" dirty="0" smtClean="0"/>
              <a:t> (3)</a:t>
            </a:r>
            <a:endParaRPr lang="de-DE" dirty="0"/>
          </a:p>
        </p:txBody>
      </p:sp>
      <p:sp>
        <p:nvSpPr>
          <p:cNvPr id="18" name="Oval 17"/>
          <p:cNvSpPr/>
          <p:nvPr/>
        </p:nvSpPr>
        <p:spPr>
          <a:xfrm>
            <a:off x="3055150" y="4640233"/>
            <a:ext cx="623977" cy="347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06289" y="2609672"/>
            <a:ext cx="2260686" cy="1169551"/>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GB" sz="1400" b="0" i="1" dirty="0" smtClean="0">
                <a:solidFill>
                  <a:srgbClr val="0070C0"/>
                </a:solidFill>
              </a:rPr>
              <a:t>To save time, when boundaries have identical parameters, we can copy from one to (many) others.</a:t>
            </a:r>
            <a:endParaRPr lang="en-US" sz="1400" b="0" i="1" dirty="0" smtClean="0">
              <a:solidFill>
                <a:srgbClr val="0070C0"/>
              </a:solidFill>
            </a:endParaRPr>
          </a:p>
        </p:txBody>
      </p:sp>
      <p:grpSp>
        <p:nvGrpSpPr>
          <p:cNvPr id="14" name="Group 13"/>
          <p:cNvGrpSpPr/>
          <p:nvPr/>
        </p:nvGrpSpPr>
        <p:grpSpPr>
          <a:xfrm>
            <a:off x="5486400" y="1901190"/>
            <a:ext cx="2632710" cy="2183130"/>
            <a:chOff x="5486400" y="1901190"/>
            <a:chExt cx="2632710" cy="2183130"/>
          </a:xfrm>
        </p:grpSpPr>
        <p:pic>
          <p:nvPicPr>
            <p:cNvPr id="11266" name="Picture 2"/>
            <p:cNvPicPr>
              <a:picLocks noChangeAspect="1" noChangeArrowheads="1"/>
            </p:cNvPicPr>
            <p:nvPr/>
          </p:nvPicPr>
          <p:blipFill>
            <a:blip r:embed="rId3" cstate="print"/>
            <a:srcRect/>
            <a:stretch>
              <a:fillRect/>
            </a:stretch>
          </p:blipFill>
          <p:spPr bwMode="auto">
            <a:xfrm>
              <a:off x="5490210" y="1901190"/>
              <a:ext cx="2628900" cy="2171700"/>
            </a:xfrm>
            <a:prstGeom prst="rect">
              <a:avLst/>
            </a:prstGeom>
            <a:noFill/>
            <a:ln w="9525">
              <a:noFill/>
              <a:miter lim="800000"/>
              <a:headEnd/>
              <a:tailEnd/>
            </a:ln>
          </p:spPr>
        </p:pic>
        <p:sp>
          <p:nvSpPr>
            <p:cNvPr id="11" name="Oval 10"/>
            <p:cNvSpPr/>
            <p:nvPr/>
          </p:nvSpPr>
          <p:spPr bwMode="auto">
            <a:xfrm>
              <a:off x="6789420" y="3101340"/>
              <a:ext cx="1173480" cy="49530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2" name="Oval 11"/>
            <p:cNvSpPr/>
            <p:nvPr/>
          </p:nvSpPr>
          <p:spPr bwMode="auto">
            <a:xfrm>
              <a:off x="5486400" y="2895600"/>
              <a:ext cx="1021080" cy="33528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3" name="Oval 12"/>
            <p:cNvSpPr/>
            <p:nvPr/>
          </p:nvSpPr>
          <p:spPr bwMode="auto">
            <a:xfrm>
              <a:off x="6103620" y="3741420"/>
              <a:ext cx="480060" cy="34290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5" name="Diagram 1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Solution </a:t>
            </a:r>
            <a:r>
              <a:rPr lang="de-DE" dirty="0" err="1" smtClean="0"/>
              <a:t>Methods</a:t>
            </a:r>
            <a:endParaRPr lang="de-DE" dirty="0"/>
          </a:p>
        </p:txBody>
      </p:sp>
      <p:sp>
        <p:nvSpPr>
          <p:cNvPr id="3" name="Content Placeholder 2"/>
          <p:cNvSpPr>
            <a:spLocks noGrp="1"/>
          </p:cNvSpPr>
          <p:nvPr>
            <p:ph idx="1"/>
          </p:nvPr>
        </p:nvSpPr>
        <p:spPr>
          <a:xfrm>
            <a:off x="180975" y="935038"/>
            <a:ext cx="5429250" cy="5553075"/>
          </a:xfrm>
        </p:spPr>
        <p:txBody>
          <a:bodyPr/>
          <a:lstStyle/>
          <a:p>
            <a:r>
              <a:rPr lang="de-DE" dirty="0" err="1" smtClean="0"/>
              <a:t>Under</a:t>
            </a:r>
            <a:r>
              <a:rPr lang="de-DE" dirty="0" smtClean="0"/>
              <a:t> Solution &gt; Solution </a:t>
            </a:r>
            <a:r>
              <a:rPr lang="de-DE" dirty="0" err="1" smtClean="0"/>
              <a:t>Methods</a:t>
            </a:r>
            <a:endParaRPr lang="de-DE" dirty="0" smtClean="0"/>
          </a:p>
          <a:p>
            <a:pPr lvl="1"/>
            <a:r>
              <a:rPr lang="de-DE" b="0" dirty="0" smtClean="0"/>
              <a:t>Select “Coupled“ for Pressure-Velocity Coupling</a:t>
            </a:r>
          </a:p>
          <a:p>
            <a:pPr lvl="1"/>
            <a:r>
              <a:rPr lang="de-DE" b="0" dirty="0" smtClean="0"/>
              <a:t>Select “Second Order Upwind“ for the turbulence equations</a:t>
            </a:r>
          </a:p>
          <a:p>
            <a:pPr lvl="1"/>
            <a:endParaRPr lang="de-DE" b="0" dirty="0" smtClean="0"/>
          </a:p>
          <a:p>
            <a:r>
              <a:rPr lang="de-DE" dirty="0" smtClean="0"/>
              <a:t>Under Solution &gt; Solution Controls</a:t>
            </a:r>
          </a:p>
          <a:p>
            <a:pPr lvl="1"/>
            <a:r>
              <a:rPr lang="de-DE" b="0" dirty="0" smtClean="0"/>
              <a:t>Retain the default settings</a:t>
            </a:r>
          </a:p>
          <a:p>
            <a:pPr lvl="1"/>
            <a:endParaRPr lang="de-DE" b="0" dirty="0" smtClean="0"/>
          </a:p>
          <a:p>
            <a:r>
              <a:rPr lang="de-DE" dirty="0" smtClean="0"/>
              <a:t>Under Solution &gt; Solution Initialization</a:t>
            </a:r>
          </a:p>
          <a:p>
            <a:pPr lvl="1"/>
            <a:r>
              <a:rPr lang="de-DE" b="0" dirty="0" smtClean="0"/>
              <a:t>Retain </a:t>
            </a:r>
            <a:r>
              <a:rPr lang="de-DE" i="1" dirty="0" smtClean="0"/>
              <a:t>Hybrid Initialization</a:t>
            </a:r>
          </a:p>
          <a:p>
            <a:pPr lvl="1"/>
            <a:r>
              <a:rPr lang="de-DE" b="0" dirty="0" smtClean="0"/>
              <a:t>click </a:t>
            </a:r>
            <a:r>
              <a:rPr lang="de-DE" i="1" dirty="0" smtClean="0"/>
              <a:t>Initialize</a:t>
            </a:r>
          </a:p>
          <a:p>
            <a:pPr lvl="1"/>
            <a:endParaRPr lang="de-DE" b="0" dirty="0" smtClean="0"/>
          </a:p>
        </p:txBody>
      </p:sp>
      <p:grpSp>
        <p:nvGrpSpPr>
          <p:cNvPr id="11" name="Group 10"/>
          <p:cNvGrpSpPr/>
          <p:nvPr/>
        </p:nvGrpSpPr>
        <p:grpSpPr>
          <a:xfrm>
            <a:off x="5798820" y="1079500"/>
            <a:ext cx="2887980" cy="4686300"/>
            <a:chOff x="5798820" y="1079500"/>
            <a:chExt cx="2887980" cy="4686300"/>
          </a:xfrm>
        </p:grpSpPr>
        <p:pic>
          <p:nvPicPr>
            <p:cNvPr id="12291" name="Picture 3"/>
            <p:cNvPicPr>
              <a:picLocks noChangeAspect="1" noChangeArrowheads="1"/>
            </p:cNvPicPr>
            <p:nvPr/>
          </p:nvPicPr>
          <p:blipFill>
            <a:blip r:embed="rId2" cstate="print"/>
            <a:srcRect/>
            <a:stretch>
              <a:fillRect/>
            </a:stretch>
          </p:blipFill>
          <p:spPr bwMode="auto">
            <a:xfrm>
              <a:off x="5943600" y="1079500"/>
              <a:ext cx="2743200" cy="4686300"/>
            </a:xfrm>
            <a:prstGeom prst="rect">
              <a:avLst/>
            </a:prstGeom>
            <a:noFill/>
            <a:ln w="9525">
              <a:noFill/>
              <a:miter lim="800000"/>
              <a:headEnd/>
              <a:tailEnd/>
            </a:ln>
          </p:spPr>
        </p:pic>
        <p:sp>
          <p:nvSpPr>
            <p:cNvPr id="7" name="Oval 6"/>
            <p:cNvSpPr/>
            <p:nvPr/>
          </p:nvSpPr>
          <p:spPr bwMode="auto">
            <a:xfrm>
              <a:off x="5798820" y="3299460"/>
              <a:ext cx="1653540" cy="70104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0" name="Oval 9"/>
            <p:cNvSpPr/>
            <p:nvPr/>
          </p:nvSpPr>
          <p:spPr bwMode="auto">
            <a:xfrm>
              <a:off x="5897880" y="1630680"/>
              <a:ext cx="922020" cy="39624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9" name="Diagram 8"/>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Write Case </a:t>
            </a:r>
            <a:r>
              <a:rPr lang="de-DE" dirty="0" err="1" smtClean="0"/>
              <a:t>and</a:t>
            </a:r>
            <a:r>
              <a:rPr lang="de-DE" dirty="0" smtClean="0"/>
              <a:t> Data File</a:t>
            </a:r>
            <a:endParaRPr lang="de-DE" dirty="0"/>
          </a:p>
        </p:txBody>
      </p:sp>
      <p:sp>
        <p:nvSpPr>
          <p:cNvPr id="3" name="Content Placeholder 2"/>
          <p:cNvSpPr>
            <a:spLocks noGrp="1"/>
          </p:cNvSpPr>
          <p:nvPr>
            <p:ph idx="1"/>
          </p:nvPr>
        </p:nvSpPr>
        <p:spPr>
          <a:xfrm>
            <a:off x="289560" y="1051560"/>
            <a:ext cx="7162800" cy="3124200"/>
          </a:xfrm>
        </p:spPr>
        <p:txBody>
          <a:bodyPr/>
          <a:lstStyle/>
          <a:p>
            <a:r>
              <a:rPr lang="en-GB" b="0" dirty="0" smtClean="0">
                <a:solidFill>
                  <a:schemeClr val="bg2"/>
                </a:solidFill>
                <a:cs typeface="Times New Roman" pitchFamily="18" charset="0"/>
              </a:rPr>
              <a:t>The model is now ready to run.</a:t>
            </a:r>
          </a:p>
          <a:p>
            <a:r>
              <a:rPr lang="en-US" dirty="0" smtClean="0">
                <a:cs typeface="Times New Roman" pitchFamily="18" charset="0"/>
              </a:rPr>
              <a:t>First Save the Project to your normal working directory</a:t>
            </a:r>
          </a:p>
          <a:p>
            <a:pPr lvl="1"/>
            <a:r>
              <a:rPr lang="en-US" i="1" dirty="0" smtClean="0">
                <a:cs typeface="Times New Roman" pitchFamily="18" charset="0"/>
              </a:rPr>
              <a:t>File &gt; Save Project      </a:t>
            </a:r>
          </a:p>
          <a:p>
            <a:r>
              <a:rPr lang="de-DE" dirty="0" smtClean="0"/>
              <a:t>Then Run the Calculation</a:t>
            </a:r>
          </a:p>
          <a:p>
            <a:pPr lvl="1"/>
            <a:r>
              <a:rPr lang="de-DE" b="0" dirty="0" smtClean="0"/>
              <a:t>Set </a:t>
            </a:r>
            <a:r>
              <a:rPr lang="de-DE" i="1" dirty="0" smtClean="0"/>
              <a:t>250</a:t>
            </a:r>
            <a:r>
              <a:rPr lang="de-DE" b="0" dirty="0" smtClean="0"/>
              <a:t> as </a:t>
            </a:r>
            <a:r>
              <a:rPr lang="de-DE" b="0" i="1" dirty="0" smtClean="0"/>
              <a:t>Number of Iterations</a:t>
            </a:r>
            <a:endParaRPr lang="de-DE" b="0" dirty="0" smtClean="0"/>
          </a:p>
          <a:p>
            <a:pPr lvl="1"/>
            <a:r>
              <a:rPr lang="de-DE" b="0" dirty="0" smtClean="0"/>
              <a:t>Click </a:t>
            </a:r>
            <a:r>
              <a:rPr lang="de-DE" i="1" dirty="0" smtClean="0"/>
              <a:t>Calculate</a:t>
            </a:r>
            <a:r>
              <a:rPr lang="de-DE" b="0" dirty="0" smtClean="0"/>
              <a:t> to start the steady state simulation</a:t>
            </a:r>
          </a:p>
          <a:p>
            <a:pPr lvl="1"/>
            <a:r>
              <a:rPr lang="de-DE" b="0" dirty="0" smtClean="0"/>
              <a:t>It will reach the default convergence criteria in about 100 iterations</a:t>
            </a:r>
          </a:p>
          <a:p>
            <a:endParaRPr lang="en-US" i="1" dirty="0" smtClean="0">
              <a:cs typeface="Times New Roman" pitchFamily="18" charset="0"/>
            </a:endParaRPr>
          </a:p>
          <a:p>
            <a:pPr lvl="1"/>
            <a:endParaRPr lang="en-GB" i="1" dirty="0" smtClean="0">
              <a:cs typeface="Times New Roman" pitchFamily="18" charset="0"/>
            </a:endParaRPr>
          </a:p>
          <a:p>
            <a:endParaRPr lang="en-US" i="1" dirty="0" smtClean="0">
              <a:cs typeface="Times New Roman" pitchFamily="18" charset="0"/>
            </a:endParaRPr>
          </a:p>
        </p:txBody>
      </p:sp>
      <p:sp>
        <p:nvSpPr>
          <p:cNvPr id="5" name="TextBox 4"/>
          <p:cNvSpPr txBox="1"/>
          <p:nvPr/>
        </p:nvSpPr>
        <p:spPr>
          <a:xfrm>
            <a:off x="6187440" y="3726077"/>
            <a:ext cx="2619375" cy="2062103"/>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GB" b="0" i="1" dirty="0" smtClean="0">
                <a:solidFill>
                  <a:srgbClr val="0070C0"/>
                </a:solidFill>
              </a:rPr>
              <a:t>Generally you should always do further checks to determine convergence.  However to save time in this example we will simply assume the default convergence criteria are sufficient.</a:t>
            </a:r>
            <a:endParaRPr lang="en-US" b="0" i="1" dirty="0" smtClean="0">
              <a:solidFill>
                <a:srgbClr val="0070C0"/>
              </a:solidFill>
            </a:endParaRPr>
          </a:p>
        </p:txBody>
      </p:sp>
      <p:pic>
        <p:nvPicPr>
          <p:cNvPr id="3074" name="Picture 2"/>
          <p:cNvPicPr>
            <a:picLocks noChangeAspect="1" noChangeArrowheads="1"/>
          </p:cNvPicPr>
          <p:nvPr/>
        </p:nvPicPr>
        <p:blipFill>
          <a:blip r:embed="rId2" cstate="print"/>
          <a:srcRect t="-222" b="-155"/>
          <a:stretch>
            <a:fillRect/>
          </a:stretch>
        </p:blipFill>
        <p:spPr bwMode="auto">
          <a:xfrm>
            <a:off x="457200" y="3665220"/>
            <a:ext cx="4978400" cy="2301240"/>
          </a:xfrm>
          <a:prstGeom prst="rect">
            <a:avLst/>
          </a:prstGeom>
          <a:noFill/>
          <a:ln w="9525">
            <a:noFill/>
            <a:miter lim="800000"/>
            <a:headEnd/>
            <a:tailEnd/>
          </a:ln>
        </p:spPr>
      </p:pic>
      <p:graphicFrame>
        <p:nvGraphicFramePr>
          <p:cNvPr id="8" name="Diagram 7"/>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5123" y="1178170"/>
            <a:ext cx="8047892" cy="4812322"/>
          </a:xfrm>
        </p:spPr>
        <p:txBody>
          <a:bodyPr/>
          <a:lstStyle/>
          <a:p>
            <a:r>
              <a:rPr lang="en-US" dirty="0" smtClean="0"/>
              <a:t>Workshop Description:</a:t>
            </a:r>
          </a:p>
          <a:p>
            <a:r>
              <a:rPr lang="en-US" b="0" dirty="0" smtClean="0"/>
              <a:t>	The flow simulated is a vertical axis wind-turbine in which 4 outer blades rotate relative to an inner hub, itself turning about a central axis.</a:t>
            </a:r>
            <a:endParaRPr lang="en-US" dirty="0" smtClean="0"/>
          </a:p>
          <a:p>
            <a:r>
              <a:rPr lang="en-US" dirty="0" smtClean="0"/>
              <a:t>Learning Aims:</a:t>
            </a:r>
          </a:p>
          <a:p>
            <a:r>
              <a:rPr lang="en-US" dirty="0" smtClean="0"/>
              <a:t>	</a:t>
            </a:r>
            <a:r>
              <a:rPr lang="en-US" b="0" dirty="0" smtClean="0"/>
              <a:t>This workshop teaches two different strategies for handling moving objects within the flow domain.</a:t>
            </a:r>
          </a:p>
          <a:p>
            <a:pPr lvl="4">
              <a:buFont typeface="+mj-lt"/>
              <a:buAutoNum type="arabicPeriod"/>
            </a:pPr>
            <a:r>
              <a:rPr lang="en-US" b="0" dirty="0" smtClean="0"/>
              <a:t>Using a Moving Reference Frame approach (which uses a steady-state solution</a:t>
            </a:r>
            <a:r>
              <a:rPr lang="en-US" b="0" dirty="0" smtClean="0"/>
              <a:t>).</a:t>
            </a:r>
            <a:endParaRPr lang="en-US" b="0" dirty="0" smtClean="0"/>
          </a:p>
          <a:p>
            <a:pPr lvl="4">
              <a:buFont typeface="+mj-lt"/>
              <a:buAutoNum type="arabicPeriod"/>
            </a:pPr>
            <a:r>
              <a:rPr lang="en-US" b="0" dirty="0" smtClean="0"/>
              <a:t>Using a Sliding Mesh approach (a transient calculation in which the parts are actually moved each </a:t>
            </a:r>
            <a:r>
              <a:rPr lang="en-US" b="0" dirty="0" err="1" smtClean="0"/>
              <a:t>timestep</a:t>
            </a:r>
            <a:r>
              <a:rPr lang="en-US" b="0" dirty="0" smtClean="0"/>
              <a:t>).</a:t>
            </a:r>
          </a:p>
          <a:p>
            <a:r>
              <a:rPr lang="en-US" dirty="0" smtClean="0"/>
              <a:t>Learning Objectives:</a:t>
            </a:r>
          </a:p>
          <a:p>
            <a:r>
              <a:rPr lang="en-US" b="0" dirty="0" smtClean="0"/>
              <a:t>	To understand ways of simulating moving parts, as well as introducing transient simulations and generating images on-the-fly. </a:t>
            </a:r>
            <a:endParaRPr lang="en-US" b="0" dirty="0"/>
          </a:p>
        </p:txBody>
      </p:sp>
      <p:sp>
        <p:nvSpPr>
          <p:cNvPr id="3" name="Title 2"/>
          <p:cNvSpPr>
            <a:spLocks noGrp="1"/>
          </p:cNvSpPr>
          <p:nvPr>
            <p:ph type="title"/>
          </p:nvPr>
        </p:nvSpPr>
        <p:spPr>
          <a:xfrm>
            <a:off x="0" y="425117"/>
            <a:ext cx="8574087" cy="513347"/>
          </a:xfrm>
        </p:spPr>
        <p:txBody>
          <a:bodyPr/>
          <a:lstStyle/>
          <a:p>
            <a:r>
              <a:rPr lang="en-US" dirty="0" smtClean="0"/>
              <a:t>I		Introduction</a:t>
            </a:r>
            <a:endParaRPr lang="en-US" dirty="0"/>
          </a:p>
        </p:txBody>
      </p:sp>
      <p:graphicFrame>
        <p:nvGraphicFramePr>
          <p:cNvPr id="4" name="Diagram 3"/>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125180" y="3133967"/>
            <a:ext cx="3987571" cy="1757874"/>
          </a:xfrm>
          <a:prstGeom prst="rect">
            <a:avLst/>
          </a:prstGeom>
          <a:noFill/>
          <a:ln w="9525">
            <a:noFill/>
            <a:miter lim="800000"/>
            <a:headEnd/>
            <a:tailEnd/>
          </a:ln>
        </p:spPr>
      </p:pic>
      <p:sp>
        <p:nvSpPr>
          <p:cNvPr id="2" name="Title 1"/>
          <p:cNvSpPr>
            <a:spLocks noGrp="1"/>
          </p:cNvSpPr>
          <p:nvPr>
            <p:ph type="title"/>
          </p:nvPr>
        </p:nvSpPr>
        <p:spPr/>
        <p:txBody>
          <a:bodyPr/>
          <a:lstStyle/>
          <a:p>
            <a:r>
              <a:rPr lang="de-DE" dirty="0" smtClean="0"/>
              <a:t>Post-Processing</a:t>
            </a:r>
            <a:endParaRPr lang="de-DE" dirty="0"/>
          </a:p>
        </p:txBody>
      </p:sp>
      <p:sp>
        <p:nvSpPr>
          <p:cNvPr id="3" name="Content Placeholder 2"/>
          <p:cNvSpPr>
            <a:spLocks noGrp="1"/>
          </p:cNvSpPr>
          <p:nvPr>
            <p:ph idx="1"/>
          </p:nvPr>
        </p:nvSpPr>
        <p:spPr>
          <a:xfrm>
            <a:off x="251460" y="1005840"/>
            <a:ext cx="7162800" cy="3124200"/>
          </a:xfrm>
        </p:spPr>
        <p:txBody>
          <a:bodyPr/>
          <a:lstStyle/>
          <a:p>
            <a:pPr lvl="0">
              <a:defRPr/>
            </a:pPr>
            <a:r>
              <a:rPr lang="de-DE" dirty="0" smtClean="0"/>
              <a:t>Post-process </a:t>
            </a:r>
            <a:r>
              <a:rPr lang="de-DE" dirty="0" smtClean="0"/>
              <a:t>the results in Fluent</a:t>
            </a:r>
          </a:p>
          <a:p>
            <a:pPr lvl="1"/>
            <a:r>
              <a:rPr lang="de-DE" b="0" dirty="0" smtClean="0"/>
              <a:t>Results &gt; Graphics and Animations </a:t>
            </a:r>
          </a:p>
          <a:p>
            <a:pPr lvl="1"/>
            <a:r>
              <a:rPr lang="de-DE" b="0" dirty="0" smtClean="0"/>
              <a:t>Select Contours and click </a:t>
            </a:r>
            <a:r>
              <a:rPr lang="de-DE" i="1" dirty="0" smtClean="0"/>
              <a:t>Set Up</a:t>
            </a:r>
          </a:p>
          <a:p>
            <a:pPr lvl="1"/>
            <a:r>
              <a:rPr lang="de-DE" b="0" dirty="0" smtClean="0"/>
              <a:t>Select </a:t>
            </a:r>
            <a:r>
              <a:rPr lang="de-DE" i="1" dirty="0" smtClean="0"/>
              <a:t>Velocity</a:t>
            </a:r>
            <a:r>
              <a:rPr lang="de-DE" b="0" dirty="0" smtClean="0"/>
              <a:t> under </a:t>
            </a:r>
            <a:r>
              <a:rPr lang="de-DE" b="0" i="1" dirty="0" smtClean="0"/>
              <a:t>Contours of</a:t>
            </a:r>
            <a:r>
              <a:rPr lang="de-DE" b="0" dirty="0" smtClean="0"/>
              <a:t> and </a:t>
            </a:r>
            <a:r>
              <a:rPr lang="de-DE" i="1" dirty="0" smtClean="0"/>
              <a:t>Velocity Magnitude</a:t>
            </a:r>
            <a:r>
              <a:rPr lang="de-DE" b="0" dirty="0" smtClean="0"/>
              <a:t> below that</a:t>
            </a:r>
          </a:p>
          <a:p>
            <a:pPr lvl="1"/>
            <a:r>
              <a:rPr lang="de-DE" b="0" dirty="0" smtClean="0"/>
              <a:t>Tick the box “Filled“, but </a:t>
            </a:r>
            <a:r>
              <a:rPr lang="de-DE" dirty="0" smtClean="0"/>
              <a:t>do not select any surfaces, </a:t>
            </a:r>
            <a:r>
              <a:rPr lang="de-DE" b="0" dirty="0" smtClean="0"/>
              <a:t>then</a:t>
            </a:r>
            <a:r>
              <a:rPr lang="de-DE" dirty="0" smtClean="0"/>
              <a:t> Display</a:t>
            </a:r>
          </a:p>
          <a:p>
            <a:pPr lvl="1"/>
            <a:r>
              <a:rPr lang="de-DE" b="0" dirty="0" smtClean="0"/>
              <a:t>Zoom in on the hub using the middle mouse button, by drawing a box from top-left to bottom-right</a:t>
            </a:r>
          </a:p>
        </p:txBody>
      </p:sp>
      <p:sp>
        <p:nvSpPr>
          <p:cNvPr id="8" name="Rectangle 7"/>
          <p:cNvSpPr/>
          <p:nvPr/>
        </p:nvSpPr>
        <p:spPr>
          <a:xfrm>
            <a:off x="6803395" y="3605740"/>
            <a:ext cx="623207" cy="563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896171" y="3702352"/>
            <a:ext cx="474959" cy="3816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77740" y="5156471"/>
            <a:ext cx="4212513" cy="830997"/>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buFont typeface="Arial" pitchFamily="34" charset="0"/>
              <a:buChar char="•"/>
              <a:defRPr/>
            </a:pPr>
            <a:r>
              <a:rPr lang="en-GB" sz="1400" b="0" dirty="0" smtClean="0">
                <a:solidFill>
                  <a:srgbClr val="0070C0"/>
                </a:solidFill>
              </a:rPr>
              <a:t>  </a:t>
            </a:r>
            <a:r>
              <a:rPr lang="en-GB" b="0" i="1" dirty="0" smtClean="0">
                <a:solidFill>
                  <a:srgbClr val="0070C0"/>
                </a:solidFill>
              </a:rPr>
              <a:t>Drag zoom box with middle mouse button.</a:t>
            </a:r>
          </a:p>
          <a:p>
            <a:pPr eaLnBrk="0" hangingPunct="0">
              <a:buFont typeface="Arial" pitchFamily="34" charset="0"/>
              <a:buChar char="•"/>
              <a:defRPr/>
            </a:pPr>
            <a:r>
              <a:rPr lang="en-GB" b="0" i="1" dirty="0" smtClean="0">
                <a:solidFill>
                  <a:srgbClr val="0070C0"/>
                </a:solidFill>
              </a:rPr>
              <a:t>  Opposite direction (right to left) will zoom out</a:t>
            </a:r>
          </a:p>
          <a:p>
            <a:pPr eaLnBrk="0" hangingPunct="0">
              <a:buFont typeface="Arial" pitchFamily="34" charset="0"/>
              <a:buChar char="•"/>
              <a:defRPr/>
            </a:pPr>
            <a:r>
              <a:rPr lang="en-GB" b="0" i="1" dirty="0" smtClean="0">
                <a:solidFill>
                  <a:srgbClr val="0070C0"/>
                </a:solidFill>
              </a:rPr>
              <a:t>  Use ‘Fit To Window’ to reset if necessary</a:t>
            </a:r>
            <a:endParaRPr lang="en-US" b="0" i="1" dirty="0" smtClean="0">
              <a:solidFill>
                <a:srgbClr val="0070C0"/>
              </a:solidFill>
            </a:endParaRPr>
          </a:p>
        </p:txBody>
      </p:sp>
      <p:grpSp>
        <p:nvGrpSpPr>
          <p:cNvPr id="17" name="Group 16"/>
          <p:cNvGrpSpPr/>
          <p:nvPr/>
        </p:nvGrpSpPr>
        <p:grpSpPr>
          <a:xfrm>
            <a:off x="4385408" y="4041531"/>
            <a:ext cx="647700" cy="647700"/>
            <a:chOff x="6705600" y="6076950"/>
            <a:chExt cx="647700" cy="647700"/>
          </a:xfrm>
        </p:grpSpPr>
        <p:pic>
          <p:nvPicPr>
            <p:cNvPr id="14340" name="Picture 4"/>
            <p:cNvPicPr>
              <a:picLocks noChangeAspect="1" noChangeArrowheads="1"/>
            </p:cNvPicPr>
            <p:nvPr/>
          </p:nvPicPr>
          <p:blipFill>
            <a:blip r:embed="rId3" cstate="print"/>
            <a:srcRect/>
            <a:stretch>
              <a:fillRect/>
            </a:stretch>
          </p:blipFill>
          <p:spPr bwMode="auto">
            <a:xfrm>
              <a:off x="6705600" y="6076950"/>
              <a:ext cx="647700" cy="647700"/>
            </a:xfrm>
            <a:prstGeom prst="rect">
              <a:avLst/>
            </a:prstGeom>
            <a:noFill/>
            <a:ln w="9525">
              <a:noFill/>
              <a:miter lim="800000"/>
              <a:headEnd/>
              <a:tailEnd/>
            </a:ln>
          </p:spPr>
        </p:pic>
        <p:sp>
          <p:nvSpPr>
            <p:cNvPr id="15" name="Oval 14"/>
            <p:cNvSpPr/>
            <p:nvPr/>
          </p:nvSpPr>
          <p:spPr>
            <a:xfrm>
              <a:off x="6828076" y="6304242"/>
              <a:ext cx="342900" cy="347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38" name="Picture 2"/>
          <p:cNvPicPr>
            <a:picLocks noChangeAspect="1" noChangeArrowheads="1"/>
          </p:cNvPicPr>
          <p:nvPr/>
        </p:nvPicPr>
        <p:blipFill>
          <a:blip r:embed="rId4" cstate="print"/>
          <a:srcRect/>
          <a:stretch>
            <a:fillRect/>
          </a:stretch>
        </p:blipFill>
        <p:spPr bwMode="auto">
          <a:xfrm>
            <a:off x="412434" y="3429000"/>
            <a:ext cx="2602006" cy="2743200"/>
          </a:xfrm>
          <a:prstGeom prst="rect">
            <a:avLst/>
          </a:prstGeom>
          <a:noFill/>
          <a:ln w="9525">
            <a:noFill/>
            <a:miter lim="800000"/>
            <a:headEnd/>
            <a:tailEnd/>
          </a:ln>
        </p:spPr>
      </p:pic>
      <p:sp>
        <p:nvSpPr>
          <p:cNvPr id="6" name="TextBox 5"/>
          <p:cNvSpPr txBox="1"/>
          <p:nvPr/>
        </p:nvSpPr>
        <p:spPr>
          <a:xfrm>
            <a:off x="2333625" y="4804577"/>
            <a:ext cx="2360295" cy="1323439"/>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GB" b="0" i="1" dirty="0" smtClean="0">
                <a:solidFill>
                  <a:srgbClr val="0070C0"/>
                </a:solidFill>
              </a:rPr>
              <a:t>It is not necessary to select a plotting surface when using Fluent in 2D.  By default the plot value is shown on all cells.</a:t>
            </a:r>
            <a:endParaRPr lang="en-US" b="0" i="1" dirty="0" smtClean="0">
              <a:solidFill>
                <a:srgbClr val="0070C0"/>
              </a:solidFill>
            </a:endParaRPr>
          </a:p>
        </p:txBody>
      </p:sp>
      <p:graphicFrame>
        <p:nvGraphicFramePr>
          <p:cNvPr id="16" name="Diagram 1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77343" y="1869006"/>
            <a:ext cx="3232444" cy="2287575"/>
          </a:xfrm>
          <a:prstGeom prst="rect">
            <a:avLst/>
          </a:prstGeom>
          <a:noFill/>
          <a:ln w="9525">
            <a:noFill/>
            <a:miter lim="800000"/>
            <a:headEnd/>
            <a:tailEnd/>
          </a:ln>
        </p:spPr>
      </p:pic>
      <p:sp>
        <p:nvSpPr>
          <p:cNvPr id="8" name="Circular Arrow 7"/>
          <p:cNvSpPr/>
          <p:nvPr/>
        </p:nvSpPr>
        <p:spPr>
          <a:xfrm flipV="1">
            <a:off x="2940957" y="2604862"/>
            <a:ext cx="622300" cy="711200"/>
          </a:xfrm>
          <a:prstGeom prst="circular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730808" y="3326366"/>
            <a:ext cx="1193556" cy="523220"/>
          </a:xfrm>
          <a:prstGeom prst="rect">
            <a:avLst/>
          </a:prstGeom>
          <a:solidFill>
            <a:schemeClr val="bg1"/>
          </a:solidFill>
        </p:spPr>
        <p:txBody>
          <a:bodyPr wrap="square" rtlCol="0">
            <a:spAutoFit/>
          </a:bodyPr>
          <a:lstStyle/>
          <a:p>
            <a:pPr algn="ctr"/>
            <a:r>
              <a:rPr lang="en-GB" sz="1400" dirty="0" smtClean="0">
                <a:solidFill>
                  <a:srgbClr val="FF0000"/>
                </a:solidFill>
              </a:rPr>
              <a:t>4 </a:t>
            </a:r>
            <a:r>
              <a:rPr lang="en-GB" sz="1400" dirty="0" err="1" smtClean="0">
                <a:solidFill>
                  <a:srgbClr val="FF0000"/>
                </a:solidFill>
              </a:rPr>
              <a:t>rad</a:t>
            </a:r>
            <a:r>
              <a:rPr lang="en-GB" sz="1400" dirty="0" smtClean="0">
                <a:solidFill>
                  <a:srgbClr val="FF0000"/>
                </a:solidFill>
              </a:rPr>
              <a:t>/s Hub Rotation</a:t>
            </a:r>
            <a:endParaRPr lang="en-US" sz="1400" dirty="0">
              <a:solidFill>
                <a:srgbClr val="FF0000"/>
              </a:solidFill>
            </a:endParaRPr>
          </a:p>
        </p:txBody>
      </p:sp>
      <p:sp>
        <p:nvSpPr>
          <p:cNvPr id="13" name="Right Arrow 12"/>
          <p:cNvSpPr/>
          <p:nvPr/>
        </p:nvSpPr>
        <p:spPr>
          <a:xfrm>
            <a:off x="1722829" y="3714091"/>
            <a:ext cx="509798" cy="26703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72921" y="3178893"/>
            <a:ext cx="997549" cy="523220"/>
          </a:xfrm>
          <a:prstGeom prst="rect">
            <a:avLst/>
          </a:prstGeom>
          <a:solidFill>
            <a:schemeClr val="bg1"/>
          </a:solidFill>
        </p:spPr>
        <p:txBody>
          <a:bodyPr wrap="square" rtlCol="0">
            <a:spAutoFit/>
          </a:bodyPr>
          <a:lstStyle/>
          <a:p>
            <a:pPr algn="ctr"/>
            <a:r>
              <a:rPr lang="en-GB" sz="1400" dirty="0" smtClean="0">
                <a:solidFill>
                  <a:srgbClr val="FF0000"/>
                </a:solidFill>
              </a:rPr>
              <a:t>10 m/s wind</a:t>
            </a:r>
            <a:endParaRPr lang="en-US" sz="1400" dirty="0">
              <a:solidFill>
                <a:srgbClr val="FF0000"/>
              </a:solidFill>
            </a:endParaRPr>
          </a:p>
        </p:txBody>
      </p:sp>
      <p:sp>
        <p:nvSpPr>
          <p:cNvPr id="3" name="Content Placeholder 2"/>
          <p:cNvSpPr>
            <a:spLocks noGrp="1"/>
          </p:cNvSpPr>
          <p:nvPr>
            <p:ph idx="1"/>
          </p:nvPr>
        </p:nvSpPr>
        <p:spPr>
          <a:xfrm>
            <a:off x="304800" y="1019175"/>
            <a:ext cx="7162800" cy="3124200"/>
          </a:xfrm>
        </p:spPr>
        <p:txBody>
          <a:bodyPr/>
          <a:lstStyle/>
          <a:p>
            <a:r>
              <a:rPr lang="en-GB" dirty="0" smtClean="0"/>
              <a:t>The Velocity contours should look like this:</a:t>
            </a:r>
            <a:endParaRPr lang="en-US" dirty="0"/>
          </a:p>
        </p:txBody>
      </p:sp>
      <p:sp>
        <p:nvSpPr>
          <p:cNvPr id="2" name="Title 1"/>
          <p:cNvSpPr>
            <a:spLocks noGrp="1"/>
          </p:cNvSpPr>
          <p:nvPr>
            <p:ph type="title"/>
          </p:nvPr>
        </p:nvSpPr>
        <p:spPr/>
        <p:txBody>
          <a:bodyPr/>
          <a:lstStyle/>
          <a:p>
            <a:r>
              <a:rPr lang="en-GB" dirty="0" smtClean="0"/>
              <a:t>Post-Processing </a:t>
            </a:r>
            <a:r>
              <a:rPr lang="en-GB" dirty="0" smtClean="0"/>
              <a:t>[2]</a:t>
            </a:r>
            <a:endParaRPr lang="en-US" dirty="0"/>
          </a:p>
        </p:txBody>
      </p:sp>
      <p:sp>
        <p:nvSpPr>
          <p:cNvPr id="11" name="TextBox 10"/>
          <p:cNvSpPr txBox="1"/>
          <p:nvPr/>
        </p:nvSpPr>
        <p:spPr>
          <a:xfrm>
            <a:off x="5582422" y="1271368"/>
            <a:ext cx="3035797" cy="1077218"/>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GB" b="0" dirty="0" smtClean="0">
                <a:solidFill>
                  <a:srgbClr val="0070C0"/>
                </a:solidFill>
              </a:rPr>
              <a:t> </a:t>
            </a:r>
            <a:r>
              <a:rPr lang="en-GB" b="0" i="1" dirty="0" smtClean="0">
                <a:solidFill>
                  <a:srgbClr val="0070C0"/>
                </a:solidFill>
              </a:rPr>
              <a:t>Without the cell zone motion (MRF) this would have looked much more symmetrical between top and bottom</a:t>
            </a:r>
            <a:endParaRPr lang="en-US" b="0" i="1" dirty="0" smtClean="0">
              <a:solidFill>
                <a:srgbClr val="0070C0"/>
              </a:solidFill>
            </a:endParaRPr>
          </a:p>
        </p:txBody>
      </p:sp>
      <p:sp>
        <p:nvSpPr>
          <p:cNvPr id="12" name="TextBox 11"/>
          <p:cNvSpPr txBox="1"/>
          <p:nvPr/>
        </p:nvSpPr>
        <p:spPr>
          <a:xfrm>
            <a:off x="6051138" y="2647439"/>
            <a:ext cx="2361124" cy="1815882"/>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GB" sz="1400" b="0" dirty="0" smtClean="0">
                <a:solidFill>
                  <a:srgbClr val="0070C0"/>
                </a:solidFill>
              </a:rPr>
              <a:t> </a:t>
            </a:r>
            <a:r>
              <a:rPr lang="en-GB" b="0" i="1" dirty="0" smtClean="0">
                <a:solidFill>
                  <a:srgbClr val="0070C0"/>
                </a:solidFill>
              </a:rPr>
              <a:t>You can save this image from Fluent for use in a report:</a:t>
            </a:r>
          </a:p>
          <a:p>
            <a:pPr eaLnBrk="0" hangingPunct="0">
              <a:buFont typeface="Arial" pitchFamily="34" charset="0"/>
              <a:buChar char="•"/>
              <a:defRPr/>
            </a:pPr>
            <a:r>
              <a:rPr lang="en-GB" b="0" i="1" dirty="0" smtClean="0">
                <a:solidFill>
                  <a:srgbClr val="0070C0"/>
                </a:solidFill>
              </a:rPr>
              <a:t> File &gt; Save Picture</a:t>
            </a:r>
          </a:p>
          <a:p>
            <a:pPr eaLnBrk="0" hangingPunct="0">
              <a:buFont typeface="Arial" pitchFamily="34" charset="0"/>
              <a:buChar char="•"/>
              <a:defRPr/>
            </a:pPr>
            <a:r>
              <a:rPr lang="en-GB" b="0" i="1" dirty="0" smtClean="0">
                <a:solidFill>
                  <a:srgbClr val="0070C0"/>
                </a:solidFill>
              </a:rPr>
              <a:t> TIFF, and Colour</a:t>
            </a:r>
          </a:p>
          <a:p>
            <a:pPr eaLnBrk="0" hangingPunct="0">
              <a:buFont typeface="Arial" pitchFamily="34" charset="0"/>
              <a:buChar char="•"/>
              <a:defRPr/>
            </a:pPr>
            <a:r>
              <a:rPr lang="en-GB" b="0" i="1" dirty="0" smtClean="0">
                <a:solidFill>
                  <a:srgbClr val="0070C0"/>
                </a:solidFill>
              </a:rPr>
              <a:t> Resolution 1200 x 1200</a:t>
            </a:r>
          </a:p>
          <a:p>
            <a:pPr eaLnBrk="0" hangingPunct="0">
              <a:buFont typeface="Arial" pitchFamily="34" charset="0"/>
              <a:buChar char="•"/>
              <a:defRPr/>
            </a:pPr>
            <a:r>
              <a:rPr lang="en-GB" b="0" i="1" dirty="0" smtClean="0">
                <a:solidFill>
                  <a:srgbClr val="0070C0"/>
                </a:solidFill>
              </a:rPr>
              <a:t> ‘Save’</a:t>
            </a:r>
            <a:endParaRPr lang="en-US" b="0" i="1" dirty="0" smtClean="0">
              <a:solidFill>
                <a:srgbClr val="0070C0"/>
              </a:solidFill>
            </a:endParaRPr>
          </a:p>
        </p:txBody>
      </p:sp>
      <p:sp>
        <p:nvSpPr>
          <p:cNvPr id="17" name="Content Placeholder 2"/>
          <p:cNvSpPr txBox="1">
            <a:spLocks/>
          </p:cNvSpPr>
          <p:nvPr/>
        </p:nvSpPr>
        <p:spPr bwMode="auto">
          <a:xfrm>
            <a:off x="295275" y="4657725"/>
            <a:ext cx="7162800" cy="1514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0" lvl="0" indent="-457200" algn="l" defTabSz="914400" rtl="0" eaLnBrk="1" fontAlgn="base" latinLnBrk="0" hangingPunct="1">
              <a:lnSpc>
                <a:spcPct val="95000"/>
              </a:lnSpc>
              <a:spcBef>
                <a:spcPts val="1200"/>
              </a:spcBef>
              <a:spcAft>
                <a:spcPct val="0"/>
              </a:spcAft>
              <a:buClr>
                <a:schemeClr val="tx1"/>
              </a:buClr>
              <a:buSzTx/>
              <a:tabLst/>
              <a:defRPr/>
            </a:pPr>
            <a:r>
              <a:rPr kumimoji="0" lang="en-US" sz="2000" b="1"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Save the project</a:t>
            </a:r>
          </a:p>
          <a:p>
            <a:pPr marL="685800" lvl="2" indent="-228600">
              <a:lnSpc>
                <a:spcPct val="95000"/>
              </a:lnSpc>
              <a:spcBef>
                <a:spcPct val="25000"/>
              </a:spcBef>
              <a:buSzPct val="120000"/>
              <a:buFont typeface="Arial" charset="0"/>
              <a:buChar char="•"/>
            </a:pPr>
            <a:r>
              <a:rPr kumimoji="0" lang="en-US" sz="1800" b="0" i="0" u="none" strike="noStrike" kern="0" cap="none" spc="0" normalizeH="0" baseline="0" noProof="0" dirty="0" smtClean="0">
                <a:ln>
                  <a:noFill/>
                </a:ln>
                <a:solidFill>
                  <a:schemeClr val="tx1"/>
                </a:solidFill>
                <a:effectLst/>
                <a:uLnTx/>
                <a:uFillTx/>
                <a:latin typeface="Calibri" pitchFamily="34" charset="0"/>
                <a:cs typeface="Times New Roman" pitchFamily="18" charset="0"/>
              </a:rPr>
              <a:t>File &gt; Save Project</a:t>
            </a:r>
          </a:p>
          <a:p>
            <a:pPr marL="685800" lvl="2" indent="-228600">
              <a:lnSpc>
                <a:spcPct val="95000"/>
              </a:lnSpc>
              <a:spcBef>
                <a:spcPct val="25000"/>
              </a:spcBef>
              <a:buSzPct val="120000"/>
              <a:buFont typeface="Arial" charset="0"/>
              <a:buChar char="•"/>
            </a:pPr>
            <a:endParaRPr kumimoji="0" lang="en-US" sz="1800" b="0" i="0" u="none" strike="noStrike" kern="0" cap="none" spc="0" normalizeH="0" baseline="0" noProof="0" dirty="0" smtClean="0">
              <a:ln>
                <a:noFill/>
              </a:ln>
              <a:solidFill>
                <a:schemeClr val="tx1"/>
              </a:solidFill>
              <a:effectLst/>
              <a:uLnTx/>
              <a:uFillTx/>
              <a:latin typeface="Calibri" pitchFamily="34" charset="0"/>
              <a:cs typeface="Times New Roman" pitchFamily="18" charset="0"/>
            </a:endParaRPr>
          </a:p>
          <a:p>
            <a:pPr marL="457200" marR="0" lvl="0" indent="-457200" algn="l" defTabSz="914400" rtl="0" eaLnBrk="1" fontAlgn="base" latinLnBrk="0" hangingPunct="1">
              <a:lnSpc>
                <a:spcPct val="95000"/>
              </a:lnSpc>
              <a:spcBef>
                <a:spcPts val="1200"/>
              </a:spcBef>
              <a:spcAft>
                <a:spcPct val="0"/>
              </a:spcAft>
              <a:buClr>
                <a:schemeClr val="tx1"/>
              </a:buClr>
              <a:buSzTx/>
              <a:tabLst/>
              <a:defRPr/>
            </a:pPr>
            <a:r>
              <a:rPr kumimoji="0" lang="en-GB" sz="200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Close Fluent</a:t>
            </a:r>
            <a:r>
              <a:rPr kumimoji="0" lang="en-GB" sz="20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rPr>
              <a:t>, and return to the ANSYS Workbench window.</a:t>
            </a:r>
            <a:endPar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Times New Roman" pitchFamily="18" charset="0"/>
            </a:endParaRPr>
          </a:p>
        </p:txBody>
      </p:sp>
      <p:graphicFrame>
        <p:nvGraphicFramePr>
          <p:cNvPr id="16" name="Diagram 15"/>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100" y="2867025"/>
            <a:ext cx="7162800" cy="1009650"/>
          </a:xfrm>
        </p:spPr>
        <p:txBody>
          <a:bodyPr/>
          <a:lstStyle/>
          <a:p>
            <a:pPr algn="ctr">
              <a:buNone/>
            </a:pPr>
            <a:r>
              <a:rPr lang="en-GB" sz="3200" b="0" dirty="0" smtClean="0"/>
              <a:t>Part 2 :   Using Sliding Meshes</a:t>
            </a:r>
            <a:endParaRPr lang="en-US" sz="3200" b="0" dirty="0"/>
          </a:p>
        </p:txBody>
      </p:sp>
      <p:graphicFrame>
        <p:nvGraphicFramePr>
          <p:cNvPr id="5" name="Diagram 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Sliding Meshes - Introduction</a:t>
            </a:r>
            <a:endParaRPr lang="en-US" dirty="0"/>
          </a:p>
        </p:txBody>
      </p:sp>
      <p:sp>
        <p:nvSpPr>
          <p:cNvPr id="3" name="Content Placeholder 2"/>
          <p:cNvSpPr>
            <a:spLocks noGrp="1"/>
          </p:cNvSpPr>
          <p:nvPr>
            <p:ph idx="1"/>
          </p:nvPr>
        </p:nvSpPr>
        <p:spPr>
          <a:xfrm>
            <a:off x="323849" y="1076325"/>
            <a:ext cx="8334375" cy="4362450"/>
          </a:xfrm>
        </p:spPr>
        <p:txBody>
          <a:bodyPr/>
          <a:lstStyle/>
          <a:p>
            <a:r>
              <a:rPr lang="en-GB" b="0" i="1" dirty="0" smtClean="0">
                <a:solidFill>
                  <a:schemeClr val="bg2"/>
                </a:solidFill>
              </a:rPr>
              <a:t>	</a:t>
            </a:r>
            <a:r>
              <a:rPr lang="en-GB" b="0" dirty="0" smtClean="0">
                <a:solidFill>
                  <a:schemeClr val="bg2"/>
                </a:solidFill>
              </a:rPr>
              <a:t>There are times when the MRF assumption used in Part 1 is an over-simplification of the problem.</a:t>
            </a:r>
          </a:p>
          <a:p>
            <a:pPr lvl="2"/>
            <a:r>
              <a:rPr lang="en-GB" b="0" dirty="0" smtClean="0">
                <a:solidFill>
                  <a:schemeClr val="bg2"/>
                </a:solidFill>
              </a:rPr>
              <a:t>Only one position of the hub relative to the incoming wind was simulated</a:t>
            </a:r>
          </a:p>
          <a:p>
            <a:pPr lvl="2"/>
            <a:r>
              <a:rPr lang="en-GB" b="0" dirty="0" smtClean="0">
                <a:solidFill>
                  <a:schemeClr val="bg2"/>
                </a:solidFill>
              </a:rPr>
              <a:t>There will also be some vortices that affect each blade from other blades that have just passed upwind.</a:t>
            </a:r>
          </a:p>
          <a:p>
            <a:pPr lvl="1"/>
            <a:endParaRPr lang="en-GB" b="0" dirty="0" smtClean="0">
              <a:solidFill>
                <a:schemeClr val="bg2"/>
              </a:solidFill>
            </a:endParaRPr>
          </a:p>
          <a:p>
            <a:r>
              <a:rPr lang="en-GB" b="0" dirty="0" smtClean="0">
                <a:solidFill>
                  <a:schemeClr val="bg2"/>
                </a:solidFill>
              </a:rPr>
              <a:t>	In this next part, we will actually move the relative positions of all the components within Fluent, and solve this in a transient (</a:t>
            </a:r>
            <a:r>
              <a:rPr lang="en-GB" b="0" dirty="0" smtClean="0">
                <a:solidFill>
                  <a:schemeClr val="bg2"/>
                </a:solidFill>
              </a:rPr>
              <a:t>time-dependent</a:t>
            </a:r>
            <a:r>
              <a:rPr lang="en-GB" b="0" dirty="0" smtClean="0">
                <a:solidFill>
                  <a:schemeClr val="bg2"/>
                </a:solidFill>
              </a:rPr>
              <a:t>) manner.</a:t>
            </a:r>
          </a:p>
          <a:p>
            <a:endParaRPr lang="en-GB" b="0" dirty="0" smtClean="0"/>
          </a:p>
        </p:txBody>
      </p:sp>
      <p:graphicFrame>
        <p:nvGraphicFramePr>
          <p:cNvPr id="5" name="Diagram 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481499" y="957942"/>
            <a:ext cx="4472107" cy="2815771"/>
            <a:chOff x="4481499" y="957942"/>
            <a:chExt cx="4472107" cy="2815771"/>
          </a:xfrm>
        </p:grpSpPr>
        <p:pic>
          <p:nvPicPr>
            <p:cNvPr id="16386" name="Picture 2"/>
            <p:cNvPicPr>
              <a:picLocks noChangeAspect="1" noChangeArrowheads="1"/>
            </p:cNvPicPr>
            <p:nvPr/>
          </p:nvPicPr>
          <p:blipFill>
            <a:blip r:embed="rId2" cstate="print"/>
            <a:srcRect/>
            <a:stretch>
              <a:fillRect/>
            </a:stretch>
          </p:blipFill>
          <p:spPr bwMode="auto">
            <a:xfrm>
              <a:off x="4481499" y="957942"/>
              <a:ext cx="4472107" cy="2815771"/>
            </a:xfrm>
            <a:prstGeom prst="rect">
              <a:avLst/>
            </a:prstGeom>
            <a:noFill/>
            <a:ln w="9525">
              <a:noFill/>
              <a:miter lim="800000"/>
              <a:headEnd/>
              <a:tailEnd/>
            </a:ln>
          </p:spPr>
        </p:pic>
        <p:sp>
          <p:nvSpPr>
            <p:cNvPr id="6" name="Oval 5"/>
            <p:cNvSpPr/>
            <p:nvPr/>
          </p:nvSpPr>
          <p:spPr>
            <a:xfrm>
              <a:off x="7303550" y="1929947"/>
              <a:ext cx="303043" cy="2635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61301" y="2473528"/>
              <a:ext cx="1735335" cy="352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GB" dirty="0" smtClean="0"/>
              <a:t>Preparing Workbench</a:t>
            </a:r>
            <a:endParaRPr lang="en-US" dirty="0"/>
          </a:p>
        </p:txBody>
      </p:sp>
      <p:sp>
        <p:nvSpPr>
          <p:cNvPr id="5" name="Content Placeholder 2"/>
          <p:cNvSpPr txBox="1">
            <a:spLocks/>
          </p:cNvSpPr>
          <p:nvPr/>
        </p:nvSpPr>
        <p:spPr bwMode="auto">
          <a:xfrm>
            <a:off x="180974" y="935038"/>
            <a:ext cx="4391025" cy="55530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On the Workbench</a:t>
            </a:r>
            <a:r>
              <a:rPr kumimoji="0" lang="en-GB" sz="1800" b="0" i="0" u="none" strike="noStrike" kern="0" cap="none" spc="0" normalizeH="0" noProof="0" dirty="0" smtClean="0">
                <a:ln>
                  <a:noFill/>
                </a:ln>
                <a:solidFill>
                  <a:schemeClr val="tx1"/>
                </a:solidFill>
                <a:effectLst/>
                <a:uLnTx/>
                <a:uFillTx/>
                <a:latin typeface="+mn-lt"/>
                <a:ea typeface="+mn-ea"/>
                <a:cs typeface="+mn-cs"/>
              </a:rPr>
              <a:t> Project Page, right-click on the arrow at the top of the Fluent model, and select ‘</a:t>
            </a:r>
            <a:r>
              <a:rPr kumimoji="0" lang="en-GB" sz="1800" i="0" u="none" strike="noStrike" kern="0" cap="none" spc="0" normalizeH="0" noProof="0" dirty="0" smtClean="0">
                <a:ln>
                  <a:noFill/>
                </a:ln>
                <a:solidFill>
                  <a:schemeClr val="tx1"/>
                </a:solidFill>
                <a:effectLst/>
                <a:uLnTx/>
                <a:uFillTx/>
                <a:latin typeface="+mn-lt"/>
                <a:ea typeface="+mn-ea"/>
                <a:cs typeface="+mn-cs"/>
              </a:rPr>
              <a:t>Duplicate</a:t>
            </a:r>
            <a:r>
              <a:rPr kumimoji="0" lang="en-GB" sz="1800" b="0" i="0" u="none" strike="noStrike" kern="0" cap="none" spc="0" normalizeH="0" noProof="0" dirty="0" smtClean="0">
                <a:ln>
                  <a:noFill/>
                </a:ln>
                <a:solidFill>
                  <a:schemeClr val="tx1"/>
                </a:solidFill>
                <a:effectLst/>
                <a:uLnTx/>
                <a:uFillTx/>
                <a:latin typeface="+mn-lt"/>
                <a:ea typeface="+mn-ea"/>
                <a:cs typeface="+mn-cs"/>
              </a:rPr>
              <a:t>’</a:t>
            </a:r>
          </a:p>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endParaRPr lang="en-GB" sz="800" b="0" kern="0" dirty="0" smtClean="0">
              <a:latin typeface="+mn-lt"/>
            </a:endParaRPr>
          </a:p>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r>
              <a:rPr kumimoji="0" lang="en-GB" sz="1800" b="0" i="0" u="none" strike="noStrike" kern="0" cap="none" spc="0" normalizeH="0" noProof="0" dirty="0" smtClean="0">
                <a:ln>
                  <a:noFill/>
                </a:ln>
                <a:solidFill>
                  <a:schemeClr val="tx1"/>
                </a:solidFill>
                <a:effectLst/>
                <a:uLnTx/>
                <a:uFillTx/>
                <a:latin typeface="+mn-lt"/>
                <a:ea typeface="+mn-ea"/>
                <a:cs typeface="+mn-cs"/>
              </a:rPr>
              <a:t>Name the newly created copy ‘Sliding Mesh Model’</a:t>
            </a:r>
          </a:p>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endParaRPr lang="en-GB" sz="800" b="0" kern="0" dirty="0" smtClean="0">
              <a:latin typeface="+mn-lt"/>
            </a:endParaRPr>
          </a:p>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r>
              <a:rPr kumimoji="0" lang="en-GB" sz="1800" b="0" i="0" u="none" strike="noStrike" kern="0" cap="none" spc="0" normalizeH="0" noProof="0" dirty="0" smtClean="0">
                <a:ln>
                  <a:noFill/>
                </a:ln>
                <a:solidFill>
                  <a:schemeClr val="tx1"/>
                </a:solidFill>
                <a:effectLst/>
                <a:uLnTx/>
                <a:uFillTx/>
                <a:latin typeface="+mn-lt"/>
                <a:ea typeface="+mn-ea"/>
                <a:cs typeface="+mn-cs"/>
              </a:rPr>
              <a:t>Drag the results over from the MRF model (drag a line from cell A3 to B3) </a:t>
            </a:r>
          </a:p>
          <a:p>
            <a:pPr marL="449263" lvl="1" indent="-90488" eaLnBrk="0" hangingPunct="0">
              <a:spcBef>
                <a:spcPct val="20000"/>
              </a:spcBef>
              <a:buClr>
                <a:srgbClr val="16707C"/>
              </a:buClr>
            </a:pPr>
            <a:r>
              <a:rPr lang="en-GB" sz="1800" b="0" i="1" kern="0" dirty="0" smtClean="0">
                <a:solidFill>
                  <a:schemeClr val="accent6"/>
                </a:solidFill>
                <a:latin typeface="+mn-lt"/>
              </a:rPr>
              <a:t>	</a:t>
            </a:r>
            <a:r>
              <a:rPr lang="en-GB" sz="1800" b="0" i="1" kern="0" dirty="0" smtClean="0">
                <a:solidFill>
                  <a:schemeClr val="bg2"/>
                </a:solidFill>
                <a:latin typeface="+mn-lt"/>
              </a:rPr>
              <a:t>This is so we can use the steady-state solution as a starting point for the new Sliding Mesh computation.</a:t>
            </a:r>
          </a:p>
          <a:p>
            <a:pPr marL="625476" lvl="1" indent="-169863" eaLnBrk="0" hangingPunct="0">
              <a:spcBef>
                <a:spcPct val="20000"/>
              </a:spcBef>
              <a:buClr>
                <a:srgbClr val="16707C"/>
              </a:buClr>
              <a:buFontTx/>
              <a:buChar char="•"/>
            </a:pPr>
            <a:endParaRPr kumimoji="0" lang="en-GB" sz="800" b="0" i="1" u="none" strike="noStrike" kern="0" cap="none" spc="0" normalizeH="0" noProof="0" dirty="0" smtClean="0">
              <a:ln>
                <a:noFill/>
              </a:ln>
              <a:solidFill>
                <a:schemeClr val="tx1"/>
              </a:solidFill>
              <a:effectLst/>
              <a:uLnTx/>
              <a:uFillTx/>
              <a:latin typeface="+mn-lt"/>
              <a:ea typeface="+mn-ea"/>
              <a:cs typeface="+mn-cs"/>
            </a:endParaRPr>
          </a:p>
          <a:p>
            <a:pPr marL="169863" indent="-169863" eaLnBrk="0" hangingPunct="0">
              <a:spcBef>
                <a:spcPct val="20000"/>
              </a:spcBef>
              <a:buClr>
                <a:srgbClr val="16707C"/>
              </a:buClr>
              <a:buFontTx/>
              <a:buChar char="•"/>
            </a:pPr>
            <a:r>
              <a:rPr lang="en-GB" sz="1800" b="0" kern="0" dirty="0" smtClean="0">
                <a:latin typeface="+mn-lt"/>
              </a:rPr>
              <a:t>Launch Fluent by double clicking on the new </a:t>
            </a:r>
            <a:r>
              <a:rPr lang="en-GB" sz="1800" kern="0" dirty="0" smtClean="0">
                <a:latin typeface="+mn-lt"/>
              </a:rPr>
              <a:t>Solution</a:t>
            </a:r>
            <a:r>
              <a:rPr lang="en-GB" sz="1800" b="0" kern="0" dirty="0" smtClean="0">
                <a:latin typeface="+mn-lt"/>
              </a:rPr>
              <a:t> cell (B3)</a:t>
            </a:r>
            <a:endParaRPr kumimoji="0" lang="en-GB" sz="1800" b="0" u="none" strike="noStrike" kern="0" cap="none" spc="0" normalizeH="0" noProof="0" dirty="0" smtClean="0">
              <a:ln>
                <a:noFill/>
              </a:ln>
              <a:solidFill>
                <a:schemeClr val="tx1"/>
              </a:solidFill>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rgbClr val="16707C"/>
              </a:buClr>
              <a:buSzTx/>
              <a:tabLst/>
              <a:defRPr/>
            </a:pPr>
            <a:r>
              <a:rPr lang="en-GB" sz="1800" b="0" kern="0" baseline="0" dirty="0" smtClean="0">
                <a:latin typeface="+mn-lt"/>
              </a:rPr>
              <a:t>	</a:t>
            </a:r>
            <a:r>
              <a:rPr lang="en-GB" sz="1200" b="0" kern="0" baseline="0" dirty="0" smtClean="0">
                <a:solidFill>
                  <a:schemeClr val="bg2"/>
                </a:solidFill>
                <a:latin typeface="+mn-lt"/>
              </a:rPr>
              <a:t>The</a:t>
            </a:r>
            <a:r>
              <a:rPr lang="en-GB" sz="1200" b="0" kern="0" dirty="0" smtClean="0">
                <a:solidFill>
                  <a:schemeClr val="bg2"/>
                </a:solidFill>
                <a:latin typeface="+mn-lt"/>
              </a:rPr>
              <a:t> message “Note: zone-surface: cannot create surface from sliding interface zone” appears when </a:t>
            </a:r>
            <a:r>
              <a:rPr lang="en-GB" sz="1200" b="0" kern="0" dirty="0" smtClean="0">
                <a:solidFill>
                  <a:schemeClr val="bg2"/>
                </a:solidFill>
                <a:latin typeface="+mn-lt"/>
              </a:rPr>
              <a:t>Fluent opens and reads the case and data files.  It </a:t>
            </a:r>
            <a:r>
              <a:rPr lang="en-GB" sz="1200" b="0" kern="0" dirty="0" smtClean="0">
                <a:solidFill>
                  <a:schemeClr val="bg2"/>
                </a:solidFill>
                <a:latin typeface="+mn-lt"/>
              </a:rPr>
              <a:t>simply means the boundaries of the non-conformal interfaces match exactly, such that there are no non-overlapping sections on either side of the interface.</a:t>
            </a:r>
            <a:endParaRPr kumimoji="0" lang="en-US" sz="1200" b="0" i="0" u="none" strike="noStrike" kern="0" cap="none" spc="0" normalizeH="0" baseline="0" noProof="0" dirty="0">
              <a:ln>
                <a:noFill/>
              </a:ln>
              <a:solidFill>
                <a:schemeClr val="bg2"/>
              </a:solidFill>
              <a:effectLst/>
              <a:uLnTx/>
              <a:uFillTx/>
              <a:latin typeface="+mn-lt"/>
              <a:ea typeface="+mn-ea"/>
              <a:cs typeface="+mn-cs"/>
            </a:endParaRPr>
          </a:p>
        </p:txBody>
      </p:sp>
      <p:grpSp>
        <p:nvGrpSpPr>
          <p:cNvPr id="13" name="Group 12"/>
          <p:cNvGrpSpPr/>
          <p:nvPr/>
        </p:nvGrpSpPr>
        <p:grpSpPr>
          <a:xfrm>
            <a:off x="4978399" y="4470399"/>
            <a:ext cx="3866397" cy="1553029"/>
            <a:chOff x="4978399" y="4470399"/>
            <a:chExt cx="3866397" cy="1553029"/>
          </a:xfrm>
        </p:grpSpPr>
        <p:pic>
          <p:nvPicPr>
            <p:cNvPr id="16387" name="Picture 3"/>
            <p:cNvPicPr>
              <a:picLocks noChangeAspect="1" noChangeArrowheads="1"/>
            </p:cNvPicPr>
            <p:nvPr/>
          </p:nvPicPr>
          <p:blipFill>
            <a:blip r:embed="rId3" cstate="print"/>
            <a:srcRect/>
            <a:stretch>
              <a:fillRect/>
            </a:stretch>
          </p:blipFill>
          <p:spPr bwMode="auto">
            <a:xfrm>
              <a:off x="4978399" y="4470399"/>
              <a:ext cx="3866397" cy="1553029"/>
            </a:xfrm>
            <a:prstGeom prst="rect">
              <a:avLst/>
            </a:prstGeom>
            <a:noFill/>
            <a:ln w="9525">
              <a:noFill/>
              <a:miter lim="800000"/>
              <a:headEnd/>
              <a:tailEnd/>
            </a:ln>
          </p:spPr>
        </p:pic>
        <p:sp>
          <p:nvSpPr>
            <p:cNvPr id="9" name="Oval 8"/>
            <p:cNvSpPr/>
            <p:nvPr/>
          </p:nvSpPr>
          <p:spPr>
            <a:xfrm>
              <a:off x="6222891" y="5256059"/>
              <a:ext cx="1251161" cy="4995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Diagram 11"/>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Setup – General Comments</a:t>
            </a:r>
            <a:endParaRPr lang="en-US" dirty="0"/>
          </a:p>
        </p:txBody>
      </p:sp>
      <p:sp>
        <p:nvSpPr>
          <p:cNvPr id="3" name="Content Placeholder 2"/>
          <p:cNvSpPr>
            <a:spLocks noGrp="1"/>
          </p:cNvSpPr>
          <p:nvPr>
            <p:ph idx="1"/>
          </p:nvPr>
        </p:nvSpPr>
        <p:spPr>
          <a:xfrm>
            <a:off x="335280" y="1402080"/>
            <a:ext cx="8321040" cy="4556760"/>
          </a:xfrm>
        </p:spPr>
        <p:txBody>
          <a:bodyPr/>
          <a:lstStyle/>
          <a:p>
            <a:pPr marL="0" indent="0">
              <a:lnSpc>
                <a:spcPct val="100000"/>
              </a:lnSpc>
              <a:spcBef>
                <a:spcPts val="0"/>
              </a:spcBef>
            </a:pPr>
            <a:r>
              <a:rPr lang="en-GB" b="0" i="1" dirty="0" smtClean="0">
                <a:solidFill>
                  <a:schemeClr val="bg2"/>
                </a:solidFill>
              </a:rPr>
              <a:t>All the model setup values (boundary conditions, etc) are available in the new Fluent session.</a:t>
            </a:r>
          </a:p>
          <a:p>
            <a:pPr marL="0" indent="0">
              <a:lnSpc>
                <a:spcPct val="100000"/>
              </a:lnSpc>
              <a:spcBef>
                <a:spcPts val="0"/>
              </a:spcBef>
            </a:pPr>
            <a:endParaRPr lang="en-GB" b="0" i="1" dirty="0" smtClean="0">
              <a:solidFill>
                <a:schemeClr val="bg2"/>
              </a:solidFill>
            </a:endParaRPr>
          </a:p>
          <a:p>
            <a:pPr marL="0" indent="0">
              <a:lnSpc>
                <a:spcPct val="100000"/>
              </a:lnSpc>
              <a:spcBef>
                <a:spcPts val="0"/>
              </a:spcBef>
            </a:pPr>
            <a:r>
              <a:rPr lang="en-GB" b="0" i="1" dirty="0" smtClean="0">
                <a:solidFill>
                  <a:schemeClr val="bg2"/>
                </a:solidFill>
              </a:rPr>
              <a:t>You may want to have a look (boundary conditions, plot velocity contours etc) to observe this for yourself</a:t>
            </a:r>
            <a:r>
              <a:rPr lang="en-GB" b="0" i="1" dirty="0" smtClean="0">
                <a:solidFill>
                  <a:schemeClr val="bg2"/>
                </a:solidFill>
              </a:rPr>
              <a:t>.  </a:t>
            </a:r>
            <a:r>
              <a:rPr lang="en-GB" b="0" i="1" dirty="0" smtClean="0">
                <a:solidFill>
                  <a:schemeClr val="bg2"/>
                </a:solidFill>
              </a:rPr>
              <a:t>It is important to have opened Fluent by double clicking on the </a:t>
            </a:r>
            <a:r>
              <a:rPr lang="en-GB" i="1" dirty="0" smtClean="0">
                <a:solidFill>
                  <a:schemeClr val="bg2"/>
                </a:solidFill>
              </a:rPr>
              <a:t>Solution</a:t>
            </a:r>
            <a:r>
              <a:rPr lang="en-GB" b="0" i="1" dirty="0" smtClean="0">
                <a:solidFill>
                  <a:schemeClr val="bg2"/>
                </a:solidFill>
              </a:rPr>
              <a:t> cell (</a:t>
            </a:r>
            <a:r>
              <a:rPr lang="en-GB" b="0" i="1" u="sng" dirty="0" smtClean="0">
                <a:solidFill>
                  <a:schemeClr val="bg2"/>
                </a:solidFill>
              </a:rPr>
              <a:t>not</a:t>
            </a:r>
            <a:r>
              <a:rPr lang="en-GB" b="0" i="1" dirty="0" smtClean="0">
                <a:solidFill>
                  <a:schemeClr val="bg2"/>
                </a:solidFill>
              </a:rPr>
              <a:t> the Setup cell) in the previous slide.</a:t>
            </a:r>
            <a:endParaRPr lang="en-GB" b="0" i="1" dirty="0" smtClean="0">
              <a:solidFill>
                <a:schemeClr val="bg2"/>
              </a:solidFill>
            </a:endParaRPr>
          </a:p>
          <a:p>
            <a:pPr marL="0" indent="0">
              <a:lnSpc>
                <a:spcPct val="100000"/>
              </a:lnSpc>
              <a:spcBef>
                <a:spcPts val="0"/>
              </a:spcBef>
            </a:pPr>
            <a:endParaRPr lang="en-GB" b="0" i="1" dirty="0" smtClean="0">
              <a:solidFill>
                <a:schemeClr val="bg2"/>
              </a:solidFill>
            </a:endParaRPr>
          </a:p>
          <a:p>
            <a:pPr marL="0" indent="0">
              <a:lnSpc>
                <a:spcPct val="100000"/>
              </a:lnSpc>
              <a:spcBef>
                <a:spcPts val="0"/>
              </a:spcBef>
            </a:pPr>
            <a:r>
              <a:rPr lang="en-GB" b="0" i="1" dirty="0" smtClean="0">
                <a:solidFill>
                  <a:schemeClr val="bg2"/>
                </a:solidFill>
              </a:rPr>
              <a:t>The following slides will show how to change this model to a sliding mesh case.</a:t>
            </a:r>
          </a:p>
          <a:p>
            <a:pPr marL="0" indent="0">
              <a:lnSpc>
                <a:spcPct val="100000"/>
              </a:lnSpc>
              <a:spcBef>
                <a:spcPts val="0"/>
              </a:spcBef>
            </a:pPr>
            <a:endParaRPr lang="en-GB" b="0" i="1" dirty="0" smtClean="0">
              <a:solidFill>
                <a:schemeClr val="bg2"/>
              </a:solidFill>
            </a:endParaRPr>
          </a:p>
          <a:p>
            <a:pPr marL="0" indent="0">
              <a:lnSpc>
                <a:spcPct val="100000"/>
              </a:lnSpc>
              <a:spcBef>
                <a:spcPts val="0"/>
              </a:spcBef>
            </a:pPr>
            <a:endParaRPr lang="en-GB" b="0" i="1" dirty="0" smtClean="0">
              <a:solidFill>
                <a:schemeClr val="bg2"/>
              </a:solidFill>
            </a:endParaRPr>
          </a:p>
          <a:p>
            <a:pPr>
              <a:lnSpc>
                <a:spcPct val="100000"/>
              </a:lnSpc>
              <a:spcBef>
                <a:spcPts val="0"/>
              </a:spcBef>
            </a:pPr>
            <a:endParaRPr lang="en-US" b="0" i="1" dirty="0">
              <a:solidFill>
                <a:schemeClr val="bg2"/>
              </a:solidFill>
            </a:endParaRPr>
          </a:p>
        </p:txBody>
      </p:sp>
      <p:graphicFrame>
        <p:nvGraphicFramePr>
          <p:cNvPr id="5" name="Diagram 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Solver Setup</a:t>
            </a:r>
            <a:endParaRPr lang="en-US" dirty="0"/>
          </a:p>
        </p:txBody>
      </p:sp>
      <p:sp>
        <p:nvSpPr>
          <p:cNvPr id="3" name="Content Placeholder 2"/>
          <p:cNvSpPr>
            <a:spLocks noGrp="1"/>
          </p:cNvSpPr>
          <p:nvPr>
            <p:ph idx="1"/>
          </p:nvPr>
        </p:nvSpPr>
        <p:spPr>
          <a:xfrm>
            <a:off x="182880" y="1051560"/>
            <a:ext cx="4907280" cy="5113020"/>
          </a:xfrm>
        </p:spPr>
        <p:txBody>
          <a:bodyPr/>
          <a:lstStyle/>
          <a:p>
            <a:r>
              <a:rPr lang="en-US" b="0" dirty="0" smtClean="0">
                <a:ea typeface="Times New Roman"/>
              </a:rPr>
              <a:t>Select</a:t>
            </a:r>
            <a:r>
              <a:rPr lang="en-US" dirty="0" smtClean="0">
                <a:ea typeface="Times New Roman"/>
              </a:rPr>
              <a:t> Transient solver</a:t>
            </a:r>
          </a:p>
          <a:p>
            <a:pPr lvl="1"/>
            <a:r>
              <a:rPr lang="en-US" b="0" dirty="0" smtClean="0">
                <a:ea typeface="Times New Roman"/>
              </a:rPr>
              <a:t>Solution </a:t>
            </a:r>
            <a:r>
              <a:rPr lang="en-US" b="0" dirty="0" smtClean="0">
                <a:ea typeface="Times New Roman"/>
              </a:rPr>
              <a:t>Setup &gt; General &gt; </a:t>
            </a:r>
            <a:r>
              <a:rPr lang="en-US" b="0" dirty="0" smtClean="0">
                <a:ea typeface="Times New Roman"/>
              </a:rPr>
              <a:t>Solver &gt; Transient</a:t>
            </a:r>
            <a:endParaRPr lang="en-US" b="0" dirty="0" smtClean="0">
              <a:ea typeface="Times New Roman"/>
            </a:endParaRPr>
          </a:p>
          <a:p>
            <a:pPr lvl="1"/>
            <a:endParaRPr lang="en-US" sz="1600" b="0" dirty="0" smtClean="0">
              <a:ea typeface="Times New Roman"/>
            </a:endParaRPr>
          </a:p>
          <a:p>
            <a:r>
              <a:rPr lang="en-US" dirty="0" smtClean="0">
                <a:cs typeface="Times New Roman" pitchFamily="18" charset="0"/>
              </a:rPr>
              <a:t>Under </a:t>
            </a:r>
            <a:r>
              <a:rPr lang="en-US" dirty="0" smtClean="0">
                <a:cs typeface="Times New Roman" pitchFamily="18" charset="0"/>
              </a:rPr>
              <a:t>Solution </a:t>
            </a:r>
            <a:r>
              <a:rPr lang="en-US" dirty="0" smtClean="0">
                <a:cs typeface="Times New Roman" pitchFamily="18" charset="0"/>
              </a:rPr>
              <a:t>Setup &gt; Cell Zone Conditions</a:t>
            </a:r>
          </a:p>
          <a:p>
            <a:pPr>
              <a:lnSpc>
                <a:spcPct val="100000"/>
              </a:lnSpc>
              <a:spcBef>
                <a:spcPts val="0"/>
              </a:spcBef>
            </a:pPr>
            <a:r>
              <a:rPr lang="de-DE" dirty="0" smtClean="0"/>
              <a:t>Select </a:t>
            </a:r>
            <a:r>
              <a:rPr lang="de-DE" i="1" dirty="0" smtClean="0"/>
              <a:t>fluid-rotating-core</a:t>
            </a:r>
            <a:r>
              <a:rPr lang="de-DE" dirty="0" smtClean="0"/>
              <a:t> and click </a:t>
            </a:r>
            <a:r>
              <a:rPr lang="de-DE" i="1" dirty="0" smtClean="0"/>
              <a:t>Edit</a:t>
            </a:r>
          </a:p>
          <a:p>
            <a:pPr lvl="1">
              <a:lnSpc>
                <a:spcPct val="100000"/>
              </a:lnSpc>
              <a:spcBef>
                <a:spcPts val="0"/>
              </a:spcBef>
            </a:pPr>
            <a:r>
              <a:rPr lang="en-US" b="0" dirty="0" smtClean="0"/>
              <a:t>Click </a:t>
            </a:r>
            <a:r>
              <a:rPr lang="en-US" i="1" dirty="0" smtClean="0"/>
              <a:t>Copy to Mesh Motion</a:t>
            </a:r>
            <a:r>
              <a:rPr lang="en-US" b="0" dirty="0" smtClean="0"/>
              <a:t> in the </a:t>
            </a:r>
          </a:p>
          <a:p>
            <a:pPr lvl="1">
              <a:lnSpc>
                <a:spcPct val="100000"/>
              </a:lnSpc>
              <a:spcBef>
                <a:spcPts val="0"/>
              </a:spcBef>
              <a:buNone/>
            </a:pPr>
            <a:r>
              <a:rPr lang="en-US" b="0" i="1" dirty="0" smtClean="0"/>
              <a:t>	Reference Frame</a:t>
            </a:r>
            <a:r>
              <a:rPr lang="en-US" b="0" dirty="0" smtClean="0"/>
              <a:t> Tab to activate the</a:t>
            </a:r>
            <a:br>
              <a:rPr lang="en-US" b="0" dirty="0" smtClean="0"/>
            </a:br>
            <a:r>
              <a:rPr lang="en-US" b="0" dirty="0" smtClean="0"/>
              <a:t>Sliding Mesh model</a:t>
            </a:r>
          </a:p>
          <a:p>
            <a:pPr lvl="1">
              <a:lnSpc>
                <a:spcPct val="100000"/>
              </a:lnSpc>
              <a:spcBef>
                <a:spcPts val="0"/>
              </a:spcBef>
              <a:buNone/>
            </a:pPr>
            <a:r>
              <a:rPr lang="en-GB" b="0" dirty="0" smtClean="0">
                <a:solidFill>
                  <a:schemeClr val="bg2"/>
                </a:solidFill>
              </a:rPr>
              <a:t>	The motion type is changed from ‘Frame Motion’</a:t>
            </a:r>
          </a:p>
          <a:p>
            <a:pPr lvl="1">
              <a:lnSpc>
                <a:spcPct val="100000"/>
              </a:lnSpc>
              <a:spcBef>
                <a:spcPts val="0"/>
              </a:spcBef>
              <a:buNone/>
            </a:pPr>
            <a:r>
              <a:rPr lang="en-GB" b="0" dirty="0" smtClean="0">
                <a:solidFill>
                  <a:schemeClr val="bg2"/>
                </a:solidFill>
              </a:rPr>
              <a:t>	to ‘Mesh Motion’</a:t>
            </a:r>
            <a:endParaRPr lang="en-US" b="0" dirty="0" smtClean="0">
              <a:solidFill>
                <a:schemeClr val="bg2"/>
              </a:solidFill>
            </a:endParaRPr>
          </a:p>
          <a:p>
            <a:pPr lvl="1">
              <a:lnSpc>
                <a:spcPct val="100000"/>
              </a:lnSpc>
              <a:spcBef>
                <a:spcPts val="0"/>
              </a:spcBef>
            </a:pPr>
            <a:r>
              <a:rPr lang="en-US" b="0" dirty="0" smtClean="0"/>
              <a:t>Move to the </a:t>
            </a:r>
            <a:r>
              <a:rPr lang="en-US" b="0" i="1" dirty="0" smtClean="0"/>
              <a:t>Mesh Motion</a:t>
            </a:r>
            <a:r>
              <a:rPr lang="en-US" b="0" dirty="0" smtClean="0"/>
              <a:t> Tab and observe the </a:t>
            </a:r>
          </a:p>
          <a:p>
            <a:pPr lvl="1">
              <a:lnSpc>
                <a:spcPct val="100000"/>
              </a:lnSpc>
              <a:spcBef>
                <a:spcPts val="0"/>
              </a:spcBef>
              <a:buNone/>
            </a:pPr>
            <a:r>
              <a:rPr lang="en-US" b="0" dirty="0" smtClean="0"/>
              <a:t>	rotation speed has been transferred</a:t>
            </a:r>
          </a:p>
          <a:p>
            <a:pPr lvl="1">
              <a:lnSpc>
                <a:spcPct val="100000"/>
              </a:lnSpc>
              <a:spcBef>
                <a:spcPts val="0"/>
              </a:spcBef>
            </a:pPr>
            <a:r>
              <a:rPr lang="en-US" b="0" dirty="0" smtClean="0"/>
              <a:t>click </a:t>
            </a:r>
            <a:r>
              <a:rPr lang="en-US" i="1" dirty="0" smtClean="0"/>
              <a:t>OK</a:t>
            </a:r>
          </a:p>
          <a:p>
            <a:pPr lvl="1"/>
            <a:endParaRPr lang="en-US" sz="1600" b="0" dirty="0" smtClean="0">
              <a:ea typeface="Times New Roman"/>
            </a:endParaRPr>
          </a:p>
          <a:p>
            <a:pPr lvl="1"/>
            <a:endParaRPr lang="en-US" sz="1600" b="0" dirty="0" smtClean="0">
              <a:ea typeface="Times New Roman"/>
            </a:endParaRPr>
          </a:p>
          <a:p>
            <a:pPr lvl="1"/>
            <a:endParaRPr lang="en-GB" b="0" dirty="0" smtClean="0">
              <a:ea typeface="Times New Roman"/>
            </a:endParaRPr>
          </a:p>
          <a:p>
            <a:pPr lvl="1">
              <a:buNone/>
            </a:pPr>
            <a:endParaRPr lang="en-GB" b="0" dirty="0" smtClean="0"/>
          </a:p>
          <a:p>
            <a:pPr lvl="1">
              <a:buNone/>
            </a:pPr>
            <a:endParaRPr lang="en-GB" b="0" dirty="0" smtClean="0"/>
          </a:p>
        </p:txBody>
      </p:sp>
      <p:grpSp>
        <p:nvGrpSpPr>
          <p:cNvPr id="21" name="Group 20"/>
          <p:cNvGrpSpPr/>
          <p:nvPr/>
        </p:nvGrpSpPr>
        <p:grpSpPr>
          <a:xfrm>
            <a:off x="5640095" y="762000"/>
            <a:ext cx="3221312" cy="2644140"/>
            <a:chOff x="5640095" y="762000"/>
            <a:chExt cx="3221312" cy="2644140"/>
          </a:xfrm>
        </p:grpSpPr>
        <p:pic>
          <p:nvPicPr>
            <p:cNvPr id="17410" name="Picture 2"/>
            <p:cNvPicPr>
              <a:picLocks noChangeAspect="1" noChangeArrowheads="1"/>
            </p:cNvPicPr>
            <p:nvPr/>
          </p:nvPicPr>
          <p:blipFill>
            <a:blip r:embed="rId2" cstate="print"/>
            <a:srcRect/>
            <a:stretch>
              <a:fillRect/>
            </a:stretch>
          </p:blipFill>
          <p:spPr bwMode="auto">
            <a:xfrm>
              <a:off x="5640095" y="762000"/>
              <a:ext cx="3221312" cy="2644140"/>
            </a:xfrm>
            <a:prstGeom prst="rect">
              <a:avLst/>
            </a:prstGeom>
            <a:noFill/>
            <a:ln w="9525">
              <a:noFill/>
              <a:miter lim="800000"/>
              <a:headEnd/>
              <a:tailEnd/>
            </a:ln>
          </p:spPr>
        </p:pic>
        <p:sp>
          <p:nvSpPr>
            <p:cNvPr id="17" name="Oval 16"/>
            <p:cNvSpPr/>
            <p:nvPr/>
          </p:nvSpPr>
          <p:spPr bwMode="auto">
            <a:xfrm>
              <a:off x="5699760" y="2727960"/>
              <a:ext cx="716280" cy="23622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pSp>
        <p:nvGrpSpPr>
          <p:cNvPr id="20" name="Group 19"/>
          <p:cNvGrpSpPr/>
          <p:nvPr/>
        </p:nvGrpSpPr>
        <p:grpSpPr>
          <a:xfrm>
            <a:off x="5637423" y="3528060"/>
            <a:ext cx="3239878" cy="2659379"/>
            <a:chOff x="5637423" y="3528060"/>
            <a:chExt cx="3239878" cy="2659379"/>
          </a:xfrm>
        </p:grpSpPr>
        <p:pic>
          <p:nvPicPr>
            <p:cNvPr id="17411" name="Picture 3"/>
            <p:cNvPicPr>
              <a:picLocks noChangeAspect="1" noChangeArrowheads="1"/>
            </p:cNvPicPr>
            <p:nvPr/>
          </p:nvPicPr>
          <p:blipFill>
            <a:blip r:embed="rId3" cstate="print"/>
            <a:srcRect/>
            <a:stretch>
              <a:fillRect/>
            </a:stretch>
          </p:blipFill>
          <p:spPr bwMode="auto">
            <a:xfrm>
              <a:off x="5637423" y="3528060"/>
              <a:ext cx="3239878" cy="2659379"/>
            </a:xfrm>
            <a:prstGeom prst="rect">
              <a:avLst/>
            </a:prstGeom>
            <a:noFill/>
            <a:ln w="9525">
              <a:noFill/>
              <a:miter lim="800000"/>
              <a:headEnd/>
              <a:tailEnd/>
            </a:ln>
          </p:spPr>
        </p:pic>
        <p:sp>
          <p:nvSpPr>
            <p:cNvPr id="18" name="Oval 17"/>
            <p:cNvSpPr/>
            <p:nvPr/>
          </p:nvSpPr>
          <p:spPr bwMode="auto">
            <a:xfrm>
              <a:off x="6126480" y="4259580"/>
              <a:ext cx="419100" cy="23622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9" name="Oval 18"/>
            <p:cNvSpPr/>
            <p:nvPr/>
          </p:nvSpPr>
          <p:spPr bwMode="auto">
            <a:xfrm>
              <a:off x="5958840" y="5318760"/>
              <a:ext cx="716280" cy="23622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2" name="Diagram 11"/>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up Cell Zones</a:t>
            </a:r>
            <a:endParaRPr lang="en-US" dirty="0"/>
          </a:p>
        </p:txBody>
      </p:sp>
      <p:sp>
        <p:nvSpPr>
          <p:cNvPr id="3" name="Content Placeholder 2"/>
          <p:cNvSpPr>
            <a:spLocks noGrp="1"/>
          </p:cNvSpPr>
          <p:nvPr>
            <p:ph idx="1"/>
          </p:nvPr>
        </p:nvSpPr>
        <p:spPr>
          <a:xfrm>
            <a:off x="167640" y="1013460"/>
            <a:ext cx="8343900" cy="6172200"/>
          </a:xfrm>
        </p:spPr>
        <p:txBody>
          <a:bodyPr/>
          <a:lstStyle/>
          <a:p>
            <a:pPr>
              <a:lnSpc>
                <a:spcPct val="100000"/>
              </a:lnSpc>
              <a:spcBef>
                <a:spcPts val="0"/>
              </a:spcBef>
            </a:pPr>
            <a:r>
              <a:rPr lang="de-DE" b="0" dirty="0" smtClean="0"/>
              <a:t>Repeat this process for the 4 blade regions:</a:t>
            </a:r>
          </a:p>
          <a:p>
            <a:pPr marL="2346325" lvl="5" indent="-342900">
              <a:lnSpc>
                <a:spcPct val="100000"/>
              </a:lnSpc>
              <a:spcBef>
                <a:spcPts val="0"/>
              </a:spcBef>
              <a:buNone/>
            </a:pPr>
            <a:r>
              <a:rPr lang="de-DE" sz="1800" b="0" i="1" dirty="0" smtClean="0"/>
              <a:t>fluid-blade-xneg</a:t>
            </a:r>
          </a:p>
          <a:p>
            <a:pPr marL="2346325" lvl="5" indent="-342900">
              <a:lnSpc>
                <a:spcPct val="100000"/>
              </a:lnSpc>
              <a:spcBef>
                <a:spcPts val="0"/>
              </a:spcBef>
              <a:buNone/>
            </a:pPr>
            <a:r>
              <a:rPr lang="de-DE" sz="1800" b="0" i="1" dirty="0" smtClean="0"/>
              <a:t>fluid-blade-xpos</a:t>
            </a:r>
          </a:p>
          <a:p>
            <a:pPr marL="2346325" lvl="5" indent="-342900">
              <a:lnSpc>
                <a:spcPct val="100000"/>
              </a:lnSpc>
              <a:spcBef>
                <a:spcPts val="0"/>
              </a:spcBef>
              <a:buNone/>
            </a:pPr>
            <a:r>
              <a:rPr lang="de-DE" sz="1800" b="0" i="1" dirty="0" smtClean="0"/>
              <a:t>fluid-blade-yneg</a:t>
            </a:r>
          </a:p>
          <a:p>
            <a:pPr marL="2346325" lvl="5" indent="-342900">
              <a:lnSpc>
                <a:spcPct val="100000"/>
              </a:lnSpc>
              <a:spcBef>
                <a:spcPts val="0"/>
              </a:spcBef>
              <a:buNone/>
            </a:pPr>
            <a:r>
              <a:rPr lang="de-DE" sz="1800" b="0" i="1" dirty="0" smtClean="0"/>
              <a:t>fluid-blade-ypos</a:t>
            </a:r>
          </a:p>
          <a:p>
            <a:pPr>
              <a:lnSpc>
                <a:spcPct val="100000"/>
              </a:lnSpc>
              <a:spcBef>
                <a:spcPts val="0"/>
              </a:spcBef>
              <a:buFont typeface="Arial" pitchFamily="34" charset="0"/>
              <a:buChar char="•"/>
            </a:pPr>
            <a:r>
              <a:rPr lang="de-DE" sz="1800" b="0" dirty="0" smtClean="0"/>
              <a:t>For each zone, on the Reference Frame tab, </a:t>
            </a:r>
            <a:r>
              <a:rPr lang="de-DE" sz="1800" b="0" i="1" dirty="0" smtClean="0"/>
              <a:t>click “Copy to Mesh Motion</a:t>
            </a:r>
            <a:r>
              <a:rPr lang="de-DE" sz="1800" b="0" i="1" dirty="0" smtClean="0"/>
              <a:t>“.</a:t>
            </a:r>
            <a:endParaRPr lang="de-DE" sz="1800" b="0" i="1" dirty="0" smtClean="0"/>
          </a:p>
          <a:p>
            <a:pPr>
              <a:lnSpc>
                <a:spcPct val="100000"/>
              </a:lnSpc>
              <a:spcBef>
                <a:spcPts val="0"/>
              </a:spcBef>
              <a:buFont typeface="Arial" pitchFamily="34" charset="0"/>
              <a:buChar char="•"/>
            </a:pPr>
            <a:endParaRPr lang="de-DE" sz="1800" b="0" i="1" dirty="0" smtClean="0"/>
          </a:p>
          <a:p>
            <a:pPr>
              <a:lnSpc>
                <a:spcPct val="100000"/>
              </a:lnSpc>
              <a:spcBef>
                <a:spcPts val="0"/>
              </a:spcBef>
              <a:buFont typeface="Arial" pitchFamily="34" charset="0"/>
              <a:buChar char="•"/>
            </a:pPr>
            <a:r>
              <a:rPr lang="de-DE" sz="1800" b="0" dirty="0" smtClean="0"/>
              <a:t>On the Mesh Motion tab, verify the axis, </a:t>
            </a:r>
          </a:p>
          <a:p>
            <a:pPr>
              <a:lnSpc>
                <a:spcPct val="100000"/>
              </a:lnSpc>
              <a:spcBef>
                <a:spcPts val="0"/>
              </a:spcBef>
            </a:pPr>
            <a:r>
              <a:rPr lang="de-DE" sz="1800" b="0" dirty="0" smtClean="0"/>
              <a:t>	rotation speed, and “relative to cell zone“</a:t>
            </a:r>
          </a:p>
          <a:p>
            <a:pPr>
              <a:lnSpc>
                <a:spcPct val="100000"/>
              </a:lnSpc>
              <a:spcBef>
                <a:spcPts val="0"/>
              </a:spcBef>
            </a:pPr>
            <a:r>
              <a:rPr lang="de-DE" sz="1800" b="0" dirty="0" smtClean="0"/>
              <a:t>	fields are correct.  </a:t>
            </a:r>
          </a:p>
          <a:p>
            <a:pPr>
              <a:lnSpc>
                <a:spcPct val="100000"/>
              </a:lnSpc>
              <a:spcBef>
                <a:spcPts val="0"/>
              </a:spcBef>
            </a:pPr>
            <a:r>
              <a:rPr lang="de-DE" sz="1800" b="0" i="1" dirty="0" smtClean="0"/>
              <a:t>	</a:t>
            </a:r>
          </a:p>
          <a:p>
            <a:pPr>
              <a:lnSpc>
                <a:spcPct val="100000"/>
              </a:lnSpc>
              <a:spcBef>
                <a:spcPts val="0"/>
              </a:spcBef>
            </a:pPr>
            <a:r>
              <a:rPr lang="de-DE" sz="1800" b="0" i="1" dirty="0" smtClean="0">
                <a:solidFill>
                  <a:schemeClr val="bg2"/>
                </a:solidFill>
              </a:rPr>
              <a:t>	</a:t>
            </a:r>
            <a:r>
              <a:rPr lang="de-DE" sz="1800" b="0" dirty="0" smtClean="0">
                <a:solidFill>
                  <a:schemeClr val="bg2"/>
                </a:solidFill>
              </a:rPr>
              <a:t>For all four blades, their motion should </a:t>
            </a:r>
          </a:p>
          <a:p>
            <a:pPr>
              <a:lnSpc>
                <a:spcPct val="100000"/>
              </a:lnSpc>
              <a:spcBef>
                <a:spcPts val="0"/>
              </a:spcBef>
            </a:pPr>
            <a:r>
              <a:rPr lang="de-DE" sz="1800" b="0" dirty="0" smtClean="0">
                <a:solidFill>
                  <a:schemeClr val="bg2"/>
                </a:solidFill>
              </a:rPr>
              <a:t>	be relative to zone “fluid-rotating-core“.</a:t>
            </a:r>
          </a:p>
          <a:p>
            <a:pPr>
              <a:lnSpc>
                <a:spcPct val="100000"/>
              </a:lnSpc>
              <a:spcBef>
                <a:spcPts val="0"/>
              </a:spcBef>
            </a:pPr>
            <a:r>
              <a:rPr lang="de-DE" sz="1800" b="0" dirty="0" smtClean="0">
                <a:solidFill>
                  <a:schemeClr val="bg2"/>
                </a:solidFill>
              </a:rPr>
              <a:t>	Therefore not only will each blade rotate</a:t>
            </a:r>
          </a:p>
          <a:p>
            <a:pPr>
              <a:lnSpc>
                <a:spcPct val="100000"/>
              </a:lnSpc>
              <a:spcBef>
                <a:spcPts val="0"/>
              </a:spcBef>
            </a:pPr>
            <a:r>
              <a:rPr lang="de-DE" sz="1800" b="0" dirty="0" smtClean="0">
                <a:solidFill>
                  <a:schemeClr val="bg2"/>
                </a:solidFill>
              </a:rPr>
              <a:t> 	about its own axis, but in addition its axis</a:t>
            </a:r>
          </a:p>
          <a:p>
            <a:pPr>
              <a:lnSpc>
                <a:spcPct val="100000"/>
              </a:lnSpc>
              <a:spcBef>
                <a:spcPts val="0"/>
              </a:spcBef>
            </a:pPr>
            <a:r>
              <a:rPr lang="de-DE" sz="1800" b="0" dirty="0" smtClean="0">
                <a:solidFill>
                  <a:schemeClr val="bg2"/>
                </a:solidFill>
              </a:rPr>
              <a:t>	will translate to follow the motion of the</a:t>
            </a:r>
          </a:p>
          <a:p>
            <a:pPr>
              <a:lnSpc>
                <a:spcPct val="100000"/>
              </a:lnSpc>
              <a:spcBef>
                <a:spcPts val="0"/>
              </a:spcBef>
            </a:pPr>
            <a:r>
              <a:rPr lang="de-DE" sz="1800" b="0" dirty="0" smtClean="0">
                <a:solidFill>
                  <a:schemeClr val="bg2"/>
                </a:solidFill>
              </a:rPr>
              <a:t>	hub region (fluid-rotating-core).</a:t>
            </a:r>
            <a:endParaRPr lang="en-US" sz="1800" dirty="0">
              <a:solidFill>
                <a:schemeClr val="bg2"/>
              </a:solidFill>
            </a:endParaRPr>
          </a:p>
        </p:txBody>
      </p:sp>
      <p:grpSp>
        <p:nvGrpSpPr>
          <p:cNvPr id="16" name="Group 15"/>
          <p:cNvGrpSpPr/>
          <p:nvPr/>
        </p:nvGrpSpPr>
        <p:grpSpPr>
          <a:xfrm>
            <a:off x="4953000" y="2816189"/>
            <a:ext cx="4043363" cy="3318902"/>
            <a:chOff x="4953000" y="2816189"/>
            <a:chExt cx="4043363" cy="3318902"/>
          </a:xfrm>
        </p:grpSpPr>
        <p:pic>
          <p:nvPicPr>
            <p:cNvPr id="6146" name="Picture 2"/>
            <p:cNvPicPr>
              <a:picLocks noChangeAspect="1" noChangeArrowheads="1"/>
            </p:cNvPicPr>
            <p:nvPr/>
          </p:nvPicPr>
          <p:blipFill>
            <a:blip r:embed="rId2" cstate="print"/>
            <a:srcRect/>
            <a:stretch>
              <a:fillRect/>
            </a:stretch>
          </p:blipFill>
          <p:spPr bwMode="auto">
            <a:xfrm>
              <a:off x="4953000" y="2816189"/>
              <a:ext cx="4043363" cy="3318902"/>
            </a:xfrm>
            <a:prstGeom prst="rect">
              <a:avLst/>
            </a:prstGeom>
            <a:noFill/>
            <a:ln w="9525">
              <a:noFill/>
              <a:miter lim="800000"/>
              <a:headEnd/>
              <a:tailEnd/>
            </a:ln>
          </p:spPr>
        </p:pic>
        <p:sp>
          <p:nvSpPr>
            <p:cNvPr id="11" name="Oval 10"/>
            <p:cNvSpPr/>
            <p:nvPr/>
          </p:nvSpPr>
          <p:spPr bwMode="auto">
            <a:xfrm>
              <a:off x="5775960" y="4130040"/>
              <a:ext cx="876300" cy="25908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2" name="Oval 11"/>
            <p:cNvSpPr/>
            <p:nvPr/>
          </p:nvSpPr>
          <p:spPr bwMode="auto">
            <a:xfrm>
              <a:off x="5554980" y="3733800"/>
              <a:ext cx="655320" cy="22098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3" name="Oval 12"/>
            <p:cNvSpPr/>
            <p:nvPr/>
          </p:nvSpPr>
          <p:spPr bwMode="auto">
            <a:xfrm>
              <a:off x="5273040" y="4457700"/>
              <a:ext cx="304800" cy="45720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4" name="Oval 13"/>
            <p:cNvSpPr/>
            <p:nvPr/>
          </p:nvSpPr>
          <p:spPr bwMode="auto">
            <a:xfrm>
              <a:off x="5562600" y="5067300"/>
              <a:ext cx="228600" cy="25908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5" name="Diagram 1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up an Animation</a:t>
            </a:r>
            <a:endParaRPr lang="en-US" dirty="0"/>
          </a:p>
        </p:txBody>
      </p:sp>
      <p:sp>
        <p:nvSpPr>
          <p:cNvPr id="3" name="Content Placeholder 2"/>
          <p:cNvSpPr>
            <a:spLocks noGrp="1"/>
          </p:cNvSpPr>
          <p:nvPr>
            <p:ph idx="1"/>
          </p:nvPr>
        </p:nvSpPr>
        <p:spPr>
          <a:xfrm>
            <a:off x="213360" y="975360"/>
            <a:ext cx="7162800" cy="3124200"/>
          </a:xfrm>
        </p:spPr>
        <p:txBody>
          <a:bodyPr/>
          <a:lstStyle/>
          <a:p>
            <a:r>
              <a:rPr lang="de-DE" dirty="0" smtClean="0"/>
              <a:t>Solution &gt; Calculation Activities &gt; Solution Animations &gt; </a:t>
            </a:r>
            <a:r>
              <a:rPr lang="de-DE" i="1" dirty="0" smtClean="0"/>
              <a:t>Create/Edit</a:t>
            </a:r>
          </a:p>
          <a:p>
            <a:pPr lvl="1"/>
            <a:r>
              <a:rPr lang="de-DE" b="0" dirty="0" smtClean="0"/>
              <a:t>In the Solution Animation Panel increase the </a:t>
            </a:r>
            <a:r>
              <a:rPr lang="de-DE" b="0" i="1" dirty="0" smtClean="0"/>
              <a:t>Animation Sequences</a:t>
            </a:r>
            <a:r>
              <a:rPr lang="de-DE" b="0" dirty="0" smtClean="0"/>
              <a:t> to </a:t>
            </a:r>
            <a:r>
              <a:rPr lang="de-DE" i="1" dirty="0" smtClean="0"/>
              <a:t>1</a:t>
            </a:r>
          </a:p>
          <a:p>
            <a:pPr lvl="1"/>
            <a:r>
              <a:rPr lang="de-DE" b="0" dirty="0" smtClean="0"/>
              <a:t>Select </a:t>
            </a:r>
            <a:r>
              <a:rPr lang="de-DE" i="1" dirty="0" smtClean="0"/>
              <a:t>Time Step</a:t>
            </a:r>
            <a:r>
              <a:rPr lang="de-DE" b="0" dirty="0" smtClean="0"/>
              <a:t> under </a:t>
            </a:r>
            <a:r>
              <a:rPr lang="de-DE" b="0" i="1" dirty="0" smtClean="0"/>
              <a:t>When</a:t>
            </a:r>
            <a:r>
              <a:rPr lang="de-DE" b="0" dirty="0" smtClean="0"/>
              <a:t> and click </a:t>
            </a:r>
            <a:r>
              <a:rPr lang="de-DE" i="1" dirty="0" smtClean="0"/>
              <a:t>Define</a:t>
            </a:r>
          </a:p>
          <a:p>
            <a:pPr lvl="1"/>
            <a:r>
              <a:rPr lang="de-DE" b="0" dirty="0" smtClean="0"/>
              <a:t>In Animation Sequence Panel select Window</a:t>
            </a:r>
            <a:r>
              <a:rPr lang="de-DE" dirty="0" smtClean="0"/>
              <a:t> 2, SET</a:t>
            </a:r>
            <a:r>
              <a:rPr lang="de-DE" b="0" dirty="0" smtClean="0"/>
              <a:t>, then </a:t>
            </a:r>
            <a:r>
              <a:rPr lang="de-DE" i="1" dirty="0" smtClean="0"/>
              <a:t>Contours</a:t>
            </a:r>
            <a:r>
              <a:rPr lang="de-DE" b="0" dirty="0" smtClean="0"/>
              <a:t> </a:t>
            </a:r>
          </a:p>
          <a:p>
            <a:endParaRPr lang="en-US" b="0" dirty="0"/>
          </a:p>
        </p:txBody>
      </p:sp>
      <p:sp>
        <p:nvSpPr>
          <p:cNvPr id="7" name="TextBox 6"/>
          <p:cNvSpPr txBox="1"/>
          <p:nvPr/>
        </p:nvSpPr>
        <p:spPr>
          <a:xfrm>
            <a:off x="1565806" y="2589661"/>
            <a:ext cx="5939894" cy="830997"/>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a:buNone/>
            </a:pPr>
            <a:r>
              <a:rPr lang="en-GB" b="0" i="1" dirty="0" smtClean="0">
                <a:solidFill>
                  <a:srgbClr val="0070C0"/>
                </a:solidFill>
              </a:rPr>
              <a:t>It is very useful with transient simulations to record key-frames of the solution progress.  Not only does this help understand the result, but also aids de-bugging if the settings are not as intended.</a:t>
            </a:r>
          </a:p>
        </p:txBody>
      </p:sp>
      <p:grpSp>
        <p:nvGrpSpPr>
          <p:cNvPr id="18" name="Group 17"/>
          <p:cNvGrpSpPr/>
          <p:nvPr/>
        </p:nvGrpSpPr>
        <p:grpSpPr>
          <a:xfrm>
            <a:off x="902970" y="3924300"/>
            <a:ext cx="2770916" cy="1972628"/>
            <a:chOff x="902970" y="3924300"/>
            <a:chExt cx="2770916" cy="1972628"/>
          </a:xfrm>
        </p:grpSpPr>
        <p:pic>
          <p:nvPicPr>
            <p:cNvPr id="19458" name="Picture 2"/>
            <p:cNvPicPr>
              <a:picLocks noChangeAspect="1" noChangeArrowheads="1"/>
            </p:cNvPicPr>
            <p:nvPr/>
          </p:nvPicPr>
          <p:blipFill>
            <a:blip r:embed="rId2" cstate="print"/>
            <a:srcRect/>
            <a:stretch>
              <a:fillRect/>
            </a:stretch>
          </p:blipFill>
          <p:spPr bwMode="auto">
            <a:xfrm>
              <a:off x="902970" y="3924300"/>
              <a:ext cx="2770916" cy="1972628"/>
            </a:xfrm>
            <a:prstGeom prst="rect">
              <a:avLst/>
            </a:prstGeom>
            <a:noFill/>
            <a:ln w="9525">
              <a:noFill/>
              <a:miter lim="800000"/>
              <a:headEnd/>
              <a:tailEnd/>
            </a:ln>
          </p:spPr>
        </p:pic>
        <p:sp>
          <p:nvSpPr>
            <p:cNvPr id="15" name="Oval 14"/>
            <p:cNvSpPr/>
            <p:nvPr/>
          </p:nvSpPr>
          <p:spPr bwMode="auto">
            <a:xfrm>
              <a:off x="1584960" y="4038600"/>
              <a:ext cx="594360" cy="30480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6" name="Oval 15"/>
            <p:cNvSpPr/>
            <p:nvPr/>
          </p:nvSpPr>
          <p:spPr bwMode="auto">
            <a:xfrm>
              <a:off x="2255520" y="4495800"/>
              <a:ext cx="678180" cy="22098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17" name="Oval 16"/>
            <p:cNvSpPr/>
            <p:nvPr/>
          </p:nvSpPr>
          <p:spPr bwMode="auto">
            <a:xfrm>
              <a:off x="2994660" y="4495800"/>
              <a:ext cx="495300" cy="21336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pSp>
        <p:nvGrpSpPr>
          <p:cNvPr id="23" name="Group 22"/>
          <p:cNvGrpSpPr/>
          <p:nvPr/>
        </p:nvGrpSpPr>
        <p:grpSpPr>
          <a:xfrm>
            <a:off x="4391752" y="3924299"/>
            <a:ext cx="2938688" cy="1928733"/>
            <a:chOff x="4391752" y="3924299"/>
            <a:chExt cx="2938688" cy="1928733"/>
          </a:xfrm>
        </p:grpSpPr>
        <p:pic>
          <p:nvPicPr>
            <p:cNvPr id="19459" name="Picture 3"/>
            <p:cNvPicPr>
              <a:picLocks noChangeAspect="1" noChangeArrowheads="1"/>
            </p:cNvPicPr>
            <p:nvPr/>
          </p:nvPicPr>
          <p:blipFill>
            <a:blip r:embed="rId3" cstate="print"/>
            <a:srcRect/>
            <a:stretch>
              <a:fillRect/>
            </a:stretch>
          </p:blipFill>
          <p:spPr bwMode="auto">
            <a:xfrm>
              <a:off x="4391752" y="3924299"/>
              <a:ext cx="2938688" cy="1928733"/>
            </a:xfrm>
            <a:prstGeom prst="rect">
              <a:avLst/>
            </a:prstGeom>
            <a:noFill/>
            <a:ln w="9525">
              <a:noFill/>
              <a:miter lim="800000"/>
              <a:headEnd/>
              <a:tailEnd/>
            </a:ln>
          </p:spPr>
        </p:pic>
        <p:sp>
          <p:nvSpPr>
            <p:cNvPr id="20" name="Oval 19"/>
            <p:cNvSpPr/>
            <p:nvPr/>
          </p:nvSpPr>
          <p:spPr bwMode="auto">
            <a:xfrm>
              <a:off x="5341620" y="4579620"/>
              <a:ext cx="419100" cy="25908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1" name="Oval 20"/>
            <p:cNvSpPr/>
            <p:nvPr/>
          </p:nvSpPr>
          <p:spPr bwMode="auto">
            <a:xfrm>
              <a:off x="5905500" y="4572000"/>
              <a:ext cx="327660" cy="24384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22" name="Oval 21"/>
            <p:cNvSpPr/>
            <p:nvPr/>
          </p:nvSpPr>
          <p:spPr bwMode="auto">
            <a:xfrm>
              <a:off x="6263640" y="4320540"/>
              <a:ext cx="609600" cy="24384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graphicFrame>
        <p:nvGraphicFramePr>
          <p:cNvPr id="19" name="Diagram 18"/>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up an Animation [2]</a:t>
            </a:r>
            <a:endParaRPr lang="en-US" dirty="0"/>
          </a:p>
        </p:txBody>
      </p:sp>
      <p:sp>
        <p:nvSpPr>
          <p:cNvPr id="3" name="Content Placeholder 2"/>
          <p:cNvSpPr>
            <a:spLocks noGrp="1"/>
          </p:cNvSpPr>
          <p:nvPr>
            <p:ph idx="1"/>
          </p:nvPr>
        </p:nvSpPr>
        <p:spPr>
          <a:xfrm>
            <a:off x="281940" y="990600"/>
            <a:ext cx="7162800" cy="2865120"/>
          </a:xfrm>
        </p:spPr>
        <p:txBody>
          <a:bodyPr/>
          <a:lstStyle/>
          <a:p>
            <a:pPr>
              <a:lnSpc>
                <a:spcPct val="100000"/>
              </a:lnSpc>
              <a:spcBef>
                <a:spcPts val="0"/>
              </a:spcBef>
            </a:pPr>
            <a:r>
              <a:rPr lang="en-GB" b="0" dirty="0" smtClean="0"/>
              <a:t>On the Contour Panel:</a:t>
            </a:r>
          </a:p>
          <a:p>
            <a:pPr lvl="1">
              <a:lnSpc>
                <a:spcPct val="100000"/>
              </a:lnSpc>
              <a:spcBef>
                <a:spcPts val="0"/>
              </a:spcBef>
            </a:pPr>
            <a:r>
              <a:rPr lang="en-GB" b="0" dirty="0" smtClean="0"/>
              <a:t>Set  Contours of Velocity &gt; Velocity Magnitude</a:t>
            </a:r>
          </a:p>
          <a:p>
            <a:pPr lvl="1">
              <a:lnSpc>
                <a:spcPct val="100000"/>
              </a:lnSpc>
              <a:spcBef>
                <a:spcPts val="0"/>
              </a:spcBef>
            </a:pPr>
            <a:r>
              <a:rPr lang="en-GB" b="0" dirty="0" smtClean="0"/>
              <a:t>Select ‘Filled’</a:t>
            </a:r>
          </a:p>
          <a:p>
            <a:pPr lvl="1">
              <a:lnSpc>
                <a:spcPct val="100000"/>
              </a:lnSpc>
              <a:spcBef>
                <a:spcPts val="0"/>
              </a:spcBef>
            </a:pPr>
            <a:r>
              <a:rPr lang="en-GB" b="0" dirty="0" smtClean="0"/>
              <a:t>Deselect Global Range, Auto Range and Clip to Range</a:t>
            </a:r>
          </a:p>
          <a:p>
            <a:pPr lvl="1">
              <a:lnSpc>
                <a:spcPct val="100000"/>
              </a:lnSpc>
              <a:spcBef>
                <a:spcPts val="0"/>
              </a:spcBef>
            </a:pPr>
            <a:r>
              <a:rPr lang="en-GB" b="0" dirty="0" smtClean="0"/>
              <a:t>Enter Min=0, Max=15</a:t>
            </a:r>
          </a:p>
          <a:p>
            <a:pPr lvl="1">
              <a:lnSpc>
                <a:spcPct val="100000"/>
              </a:lnSpc>
              <a:spcBef>
                <a:spcPts val="0"/>
              </a:spcBef>
            </a:pPr>
            <a:r>
              <a:rPr lang="en-GB" b="0" dirty="0" smtClean="0"/>
              <a:t>Deselect all surfaces</a:t>
            </a:r>
          </a:p>
          <a:p>
            <a:pPr lvl="1">
              <a:lnSpc>
                <a:spcPct val="100000"/>
              </a:lnSpc>
              <a:spcBef>
                <a:spcPts val="0"/>
              </a:spcBef>
            </a:pPr>
            <a:r>
              <a:rPr lang="en-GB" b="0" dirty="0" smtClean="0"/>
              <a:t>Click ‘Display’</a:t>
            </a:r>
          </a:p>
          <a:p>
            <a:pPr lvl="1">
              <a:lnSpc>
                <a:spcPct val="100000"/>
              </a:lnSpc>
              <a:spcBef>
                <a:spcPts val="0"/>
              </a:spcBef>
            </a:pPr>
            <a:r>
              <a:rPr lang="en-GB" b="0" dirty="0" smtClean="0"/>
              <a:t>Close the Contour Panel</a:t>
            </a:r>
          </a:p>
          <a:p>
            <a:pPr lvl="1">
              <a:lnSpc>
                <a:spcPct val="100000"/>
              </a:lnSpc>
              <a:spcBef>
                <a:spcPts val="0"/>
              </a:spcBef>
            </a:pPr>
            <a:r>
              <a:rPr lang="en-GB" dirty="0" smtClean="0"/>
              <a:t>OK</a:t>
            </a:r>
            <a:r>
              <a:rPr lang="en-GB" b="0" dirty="0" smtClean="0"/>
              <a:t> the Animation Sequence Panel</a:t>
            </a:r>
          </a:p>
          <a:p>
            <a:pPr lvl="1">
              <a:lnSpc>
                <a:spcPct val="100000"/>
              </a:lnSpc>
              <a:spcBef>
                <a:spcPts val="0"/>
              </a:spcBef>
            </a:pPr>
            <a:r>
              <a:rPr lang="en-GB" dirty="0" smtClean="0"/>
              <a:t>OK</a:t>
            </a:r>
            <a:r>
              <a:rPr lang="en-GB" b="0" dirty="0" smtClean="0"/>
              <a:t> the Solution Animation Panel</a:t>
            </a:r>
          </a:p>
          <a:p>
            <a:pPr>
              <a:lnSpc>
                <a:spcPct val="100000"/>
              </a:lnSpc>
              <a:spcBef>
                <a:spcPts val="0"/>
              </a:spcBef>
            </a:pPr>
            <a:endParaRPr lang="en-GB" b="0" dirty="0" smtClean="0"/>
          </a:p>
          <a:p>
            <a:pPr>
              <a:lnSpc>
                <a:spcPct val="100000"/>
              </a:lnSpc>
              <a:spcBef>
                <a:spcPts val="0"/>
              </a:spcBef>
            </a:pPr>
            <a:r>
              <a:rPr lang="en-GB" b="0" dirty="0" smtClean="0"/>
              <a:t>Graphic layout:</a:t>
            </a:r>
          </a:p>
          <a:p>
            <a:pPr lvl="1">
              <a:lnSpc>
                <a:spcPct val="100000"/>
              </a:lnSpc>
              <a:spcBef>
                <a:spcPts val="0"/>
              </a:spcBef>
            </a:pPr>
            <a:r>
              <a:rPr lang="en-GB" b="0" dirty="0" smtClean="0"/>
              <a:t>Enable 2-window display</a:t>
            </a:r>
          </a:p>
          <a:p>
            <a:pPr lvl="1">
              <a:lnSpc>
                <a:spcPct val="100000"/>
              </a:lnSpc>
              <a:spcBef>
                <a:spcPts val="0"/>
              </a:spcBef>
            </a:pPr>
            <a:r>
              <a:rPr lang="en-GB" b="0" dirty="0" smtClean="0"/>
              <a:t>Use the middle mouse button</a:t>
            </a:r>
          </a:p>
          <a:p>
            <a:pPr lvl="1">
              <a:lnSpc>
                <a:spcPct val="100000"/>
              </a:lnSpc>
              <a:spcBef>
                <a:spcPts val="0"/>
              </a:spcBef>
              <a:buNone/>
            </a:pPr>
            <a:r>
              <a:rPr lang="en-GB" b="0" dirty="0" smtClean="0"/>
              <a:t>	to zoom in on the blades in</a:t>
            </a:r>
          </a:p>
          <a:p>
            <a:pPr lvl="1">
              <a:lnSpc>
                <a:spcPct val="100000"/>
              </a:lnSpc>
              <a:spcBef>
                <a:spcPts val="0"/>
              </a:spcBef>
              <a:buNone/>
            </a:pPr>
            <a:r>
              <a:rPr lang="en-GB" b="0" dirty="0" smtClean="0"/>
              <a:t>	graphic window 2 </a:t>
            </a:r>
          </a:p>
          <a:p>
            <a:endParaRPr lang="en-GB" b="0" dirty="0" smtClean="0"/>
          </a:p>
          <a:p>
            <a:pPr lvl="1"/>
            <a:endParaRPr lang="en-US" b="0" dirty="0"/>
          </a:p>
        </p:txBody>
      </p:sp>
      <p:grpSp>
        <p:nvGrpSpPr>
          <p:cNvPr id="14" name="Group 13"/>
          <p:cNvGrpSpPr/>
          <p:nvPr/>
        </p:nvGrpSpPr>
        <p:grpSpPr>
          <a:xfrm>
            <a:off x="2484408" y="2406648"/>
            <a:ext cx="6435755" cy="3670301"/>
            <a:chOff x="2484408" y="2406648"/>
            <a:chExt cx="6435755" cy="3670301"/>
          </a:xfrm>
        </p:grpSpPr>
        <p:pic>
          <p:nvPicPr>
            <p:cNvPr id="7170" name="Picture 2"/>
            <p:cNvPicPr>
              <a:picLocks noChangeAspect="1" noChangeArrowheads="1"/>
            </p:cNvPicPr>
            <p:nvPr/>
          </p:nvPicPr>
          <p:blipFill>
            <a:blip r:embed="rId2" cstate="print"/>
            <a:srcRect/>
            <a:stretch>
              <a:fillRect/>
            </a:stretch>
          </p:blipFill>
          <p:spPr bwMode="auto">
            <a:xfrm>
              <a:off x="5438775" y="2406648"/>
              <a:ext cx="3481388" cy="3670301"/>
            </a:xfrm>
            <a:prstGeom prst="rect">
              <a:avLst/>
            </a:prstGeom>
            <a:noFill/>
            <a:ln w="9525">
              <a:noFill/>
              <a:miter lim="800000"/>
              <a:headEnd/>
              <a:tailEnd/>
            </a:ln>
          </p:spPr>
        </p:pic>
        <p:sp>
          <p:nvSpPr>
            <p:cNvPr id="9" name="Oval 8"/>
            <p:cNvSpPr/>
            <p:nvPr/>
          </p:nvSpPr>
          <p:spPr>
            <a:xfrm>
              <a:off x="8527505" y="3632088"/>
              <a:ext cx="230216" cy="239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9" idx="2"/>
            </p:cNvCxnSpPr>
            <p:nvPr/>
          </p:nvCxnSpPr>
          <p:spPr>
            <a:xfrm>
              <a:off x="2484408" y="2544792"/>
              <a:ext cx="6043097" cy="120692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6038492" y="1382665"/>
            <a:ext cx="2615280" cy="830997"/>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a:buNone/>
            </a:pPr>
            <a:r>
              <a:rPr lang="en-GB" b="0" i="1" dirty="0" smtClean="0">
                <a:solidFill>
                  <a:srgbClr val="0070C0"/>
                </a:solidFill>
              </a:rPr>
              <a:t>Forcing a Max and Min value will ensure all frames in the animation are consistent.</a:t>
            </a:r>
          </a:p>
        </p:txBody>
      </p:sp>
      <p:pic>
        <p:nvPicPr>
          <p:cNvPr id="19463" name="Picture 7"/>
          <p:cNvPicPr>
            <a:picLocks noChangeAspect="1" noChangeArrowheads="1"/>
          </p:cNvPicPr>
          <p:nvPr/>
        </p:nvPicPr>
        <p:blipFill>
          <a:blip r:embed="rId3" cstate="print"/>
          <a:srcRect/>
          <a:stretch>
            <a:fillRect/>
          </a:stretch>
        </p:blipFill>
        <p:spPr bwMode="auto">
          <a:xfrm>
            <a:off x="3971925" y="4667250"/>
            <a:ext cx="800100" cy="1571625"/>
          </a:xfrm>
          <a:prstGeom prst="rect">
            <a:avLst/>
          </a:prstGeom>
          <a:noFill/>
          <a:ln w="9525">
            <a:noFill/>
            <a:miter lim="800000"/>
            <a:headEnd/>
            <a:tailEnd/>
          </a:ln>
        </p:spPr>
      </p:pic>
      <p:sp>
        <p:nvSpPr>
          <p:cNvPr id="18" name="Oval 17"/>
          <p:cNvSpPr/>
          <p:nvPr/>
        </p:nvSpPr>
        <p:spPr>
          <a:xfrm>
            <a:off x="3987673" y="5201196"/>
            <a:ext cx="708151" cy="3042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3424111" y="5222060"/>
            <a:ext cx="554037" cy="1312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Diagram 1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US" dirty="0"/>
          </a:p>
        </p:txBody>
      </p:sp>
      <p:sp>
        <p:nvSpPr>
          <p:cNvPr id="4" name="Content Placeholder 2"/>
          <p:cNvSpPr txBox="1">
            <a:spLocks/>
          </p:cNvSpPr>
          <p:nvPr/>
        </p:nvSpPr>
        <p:spPr bwMode="auto">
          <a:xfrm>
            <a:off x="365125" y="2674938"/>
            <a:ext cx="4781550" cy="55530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endParaRPr lang="en-GB" sz="1800" kern="0" dirty="0" smtClean="0">
              <a:latin typeface="+mn-lt"/>
            </a:endParaRPr>
          </a:p>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endParaRPr kumimoji="0" lang="en-GB" sz="1800" i="0" u="none" strike="noStrike" kern="0" cap="none" spc="0" normalizeH="0" noProof="0" dirty="0" smtClean="0">
              <a:ln>
                <a:noFill/>
              </a:ln>
              <a:solidFill>
                <a:schemeClr val="tx1"/>
              </a:solidFill>
              <a:effectLst/>
              <a:uLnTx/>
              <a:uFillTx/>
              <a:latin typeface="+mn-lt"/>
              <a:ea typeface="+mn-ea"/>
              <a:cs typeface="+mn-cs"/>
            </a:endParaRPr>
          </a:p>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endParaRPr kumimoji="0" lang="en-GB" sz="1800" i="0" u="none" strike="noStrike" kern="0" cap="none" spc="0" normalizeH="0" noProof="0" dirty="0" smtClean="0">
              <a:ln>
                <a:noFill/>
              </a:ln>
              <a:solidFill>
                <a:schemeClr val="tx1"/>
              </a:solidFill>
              <a:effectLst/>
              <a:uLnTx/>
              <a:uFillTx/>
              <a:latin typeface="+mn-lt"/>
              <a:ea typeface="+mn-ea"/>
              <a:cs typeface="+mn-cs"/>
            </a:endParaRPr>
          </a:p>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endParaRPr lang="en-GB" sz="2000" kern="0" dirty="0" smtClean="0">
              <a:latin typeface="+mn-lt"/>
            </a:endParaRPr>
          </a:p>
          <a:p>
            <a:pPr marL="169863" marR="0" lvl="0" indent="-169863" algn="l" defTabSz="914400" rtl="0" eaLnBrk="0" fontAlgn="base" latinLnBrk="0" hangingPunct="0">
              <a:lnSpc>
                <a:spcPct val="100000"/>
              </a:lnSpc>
              <a:spcBef>
                <a:spcPct val="20000"/>
              </a:spcBef>
              <a:spcAft>
                <a:spcPct val="0"/>
              </a:spcAft>
              <a:buClr>
                <a:srgbClr val="16707C"/>
              </a:buClr>
              <a:buSzTx/>
              <a:tabLst/>
              <a:defRPr/>
            </a:pPr>
            <a:endParaRPr kumimoji="0" lang="en-GB" sz="2000" b="1" i="0" u="none" strike="noStrike" kern="0" cap="none" spc="0" normalizeH="0" baseline="0" noProof="0" dirty="0" smtClean="0">
              <a:ln>
                <a:noFill/>
              </a:ln>
              <a:solidFill>
                <a:schemeClr val="tx1"/>
              </a:solidFill>
              <a:effectLst/>
              <a:uLnTx/>
              <a:uFillTx/>
              <a:latin typeface="+mn-lt"/>
              <a:ea typeface="+mn-ea"/>
              <a:cs typeface="+mn-cs"/>
            </a:endParaRPr>
          </a:p>
          <a:p>
            <a:pPr marL="169863" marR="0" lvl="0" indent="-169863" algn="l" defTabSz="914400" rtl="0" eaLnBrk="0" fontAlgn="base" latinLnBrk="0" hangingPunct="0">
              <a:lnSpc>
                <a:spcPct val="100000"/>
              </a:lnSpc>
              <a:spcBef>
                <a:spcPct val="20000"/>
              </a:spcBef>
              <a:spcAft>
                <a:spcPct val="0"/>
              </a:spcAft>
              <a:buClr>
                <a:srgbClr val="16707C"/>
              </a:buClr>
              <a:buSzTx/>
              <a:buFontTx/>
              <a:buChar char="•"/>
              <a:tabLst/>
              <a:defRPr/>
            </a:pP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4987984" y="3350213"/>
            <a:ext cx="3802956" cy="2596167"/>
            <a:chOff x="1177984" y="4013153"/>
            <a:chExt cx="3802956" cy="2596167"/>
          </a:xfrm>
        </p:grpSpPr>
        <p:pic>
          <p:nvPicPr>
            <p:cNvPr id="2051" name="Picture 3" descr="D:\Data\jkidger\training\R13-materials\Fluent_Workshops\workshop5-moving-parts\mesh-zoom-out-2.tif"/>
            <p:cNvPicPr>
              <a:picLocks noChangeAspect="1" noChangeArrowheads="1"/>
            </p:cNvPicPr>
            <p:nvPr/>
          </p:nvPicPr>
          <p:blipFill>
            <a:blip r:embed="rId2" cstate="print"/>
            <a:srcRect l="11333" t="2667" r="2333" b="16500"/>
            <a:stretch>
              <a:fillRect/>
            </a:stretch>
          </p:blipFill>
          <p:spPr bwMode="auto">
            <a:xfrm>
              <a:off x="1864851" y="4084320"/>
              <a:ext cx="2536490" cy="2374899"/>
            </a:xfrm>
            <a:prstGeom prst="rect">
              <a:avLst/>
            </a:prstGeom>
            <a:noFill/>
            <a:ln>
              <a:solidFill>
                <a:schemeClr val="accent1"/>
              </a:solidFill>
            </a:ln>
          </p:spPr>
        </p:pic>
        <p:sp>
          <p:nvSpPr>
            <p:cNvPr id="8" name="Oval 7"/>
            <p:cNvSpPr/>
            <p:nvPr/>
          </p:nvSpPr>
          <p:spPr>
            <a:xfrm>
              <a:off x="2721107" y="4231689"/>
              <a:ext cx="724619" cy="715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75167" y="5010655"/>
              <a:ext cx="905773" cy="584775"/>
            </a:xfrm>
            <a:prstGeom prst="rect">
              <a:avLst/>
            </a:prstGeom>
            <a:noFill/>
          </p:spPr>
          <p:txBody>
            <a:bodyPr wrap="square" rtlCol="0">
              <a:spAutoFit/>
            </a:bodyPr>
            <a:lstStyle/>
            <a:p>
              <a:pPr algn="ctr"/>
              <a:r>
                <a:rPr lang="en-GB" dirty="0" smtClean="0"/>
                <a:t>Blade ‘</a:t>
              </a:r>
              <a:r>
                <a:rPr lang="en-GB" dirty="0" err="1" smtClean="0"/>
                <a:t>xpos</a:t>
              </a:r>
              <a:r>
                <a:rPr lang="en-GB" dirty="0" smtClean="0"/>
                <a:t>’</a:t>
              </a:r>
              <a:endParaRPr lang="en-US" dirty="0"/>
            </a:p>
          </p:txBody>
        </p:sp>
        <p:sp>
          <p:nvSpPr>
            <p:cNvPr id="10" name="Oval 9"/>
            <p:cNvSpPr/>
            <p:nvPr/>
          </p:nvSpPr>
          <p:spPr>
            <a:xfrm>
              <a:off x="3399719" y="4953432"/>
              <a:ext cx="724619" cy="715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76360" y="4944805"/>
              <a:ext cx="724619" cy="715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92352" y="5669424"/>
              <a:ext cx="724619" cy="7159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50049" y="6024545"/>
              <a:ext cx="905773" cy="584775"/>
            </a:xfrm>
            <a:prstGeom prst="rect">
              <a:avLst/>
            </a:prstGeom>
            <a:noFill/>
          </p:spPr>
          <p:txBody>
            <a:bodyPr wrap="square" rtlCol="0">
              <a:spAutoFit/>
            </a:bodyPr>
            <a:lstStyle/>
            <a:p>
              <a:pPr algn="ctr"/>
              <a:r>
                <a:rPr lang="en-GB" dirty="0" smtClean="0"/>
                <a:t>Blade ‘</a:t>
              </a:r>
              <a:r>
                <a:rPr lang="en-GB" dirty="0" err="1" smtClean="0"/>
                <a:t>yneg</a:t>
              </a:r>
              <a:r>
                <a:rPr lang="en-GB" dirty="0" smtClean="0"/>
                <a:t>’</a:t>
              </a:r>
              <a:endParaRPr lang="en-US" dirty="0"/>
            </a:p>
          </p:txBody>
        </p:sp>
        <p:sp>
          <p:nvSpPr>
            <p:cNvPr id="14" name="TextBox 13"/>
            <p:cNvSpPr txBox="1"/>
            <p:nvPr/>
          </p:nvSpPr>
          <p:spPr>
            <a:xfrm>
              <a:off x="1177984" y="5027044"/>
              <a:ext cx="905773" cy="584775"/>
            </a:xfrm>
            <a:prstGeom prst="rect">
              <a:avLst/>
            </a:prstGeom>
            <a:noFill/>
          </p:spPr>
          <p:txBody>
            <a:bodyPr wrap="square" rtlCol="0">
              <a:spAutoFit/>
            </a:bodyPr>
            <a:lstStyle/>
            <a:p>
              <a:pPr algn="ctr"/>
              <a:r>
                <a:rPr lang="en-GB" dirty="0" smtClean="0"/>
                <a:t>Blade ‘</a:t>
              </a:r>
              <a:r>
                <a:rPr lang="en-GB" dirty="0" err="1" smtClean="0"/>
                <a:t>xneg</a:t>
              </a:r>
              <a:r>
                <a:rPr lang="en-GB" dirty="0" smtClean="0"/>
                <a:t>’</a:t>
              </a:r>
              <a:endParaRPr lang="en-US" dirty="0"/>
            </a:p>
          </p:txBody>
        </p:sp>
        <p:sp>
          <p:nvSpPr>
            <p:cNvPr id="15" name="TextBox 14"/>
            <p:cNvSpPr txBox="1"/>
            <p:nvPr/>
          </p:nvSpPr>
          <p:spPr>
            <a:xfrm>
              <a:off x="3296201" y="4013153"/>
              <a:ext cx="905773" cy="584775"/>
            </a:xfrm>
            <a:prstGeom prst="rect">
              <a:avLst/>
            </a:prstGeom>
            <a:noFill/>
          </p:spPr>
          <p:txBody>
            <a:bodyPr wrap="square" rtlCol="0">
              <a:spAutoFit/>
            </a:bodyPr>
            <a:lstStyle/>
            <a:p>
              <a:pPr algn="ctr"/>
              <a:r>
                <a:rPr lang="en-GB" dirty="0" smtClean="0"/>
                <a:t>Blade ‘</a:t>
              </a:r>
              <a:r>
                <a:rPr lang="en-GB" dirty="0" err="1" smtClean="0"/>
                <a:t>ypos</a:t>
              </a:r>
              <a:r>
                <a:rPr lang="en-GB" dirty="0" smtClean="0"/>
                <a:t>’</a:t>
              </a:r>
              <a:endParaRPr lang="en-US" dirty="0"/>
            </a:p>
          </p:txBody>
        </p:sp>
      </p:grpSp>
      <p:sp>
        <p:nvSpPr>
          <p:cNvPr id="16" name="Content Placeholder 2"/>
          <p:cNvSpPr txBox="1">
            <a:spLocks/>
          </p:cNvSpPr>
          <p:nvPr/>
        </p:nvSpPr>
        <p:spPr bwMode="auto">
          <a:xfrm>
            <a:off x="441324" y="1021398"/>
            <a:ext cx="8375015" cy="332962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169863" lvl="0" indent="-169863" eaLnBrk="0" hangingPunct="0">
              <a:spcBef>
                <a:spcPct val="20000"/>
              </a:spcBef>
              <a:buClr>
                <a:srgbClr val="16707C"/>
              </a:buClr>
              <a:buFontTx/>
              <a:buChar char="•"/>
              <a:defRPr/>
            </a:pPr>
            <a:r>
              <a:rPr lang="en-GB" sz="1800" b="0" kern="0" dirty="0" smtClean="0">
                <a:latin typeface="+mn-lt"/>
              </a:rPr>
              <a:t>To understand the motion we will be simulating, play the supplied movie file </a:t>
            </a:r>
          </a:p>
          <a:p>
            <a:pPr marL="169863" lvl="0" indent="-169863" eaLnBrk="0" hangingPunct="0">
              <a:spcBef>
                <a:spcPct val="20000"/>
              </a:spcBef>
              <a:buClr>
                <a:srgbClr val="16707C"/>
              </a:buClr>
              <a:defRPr/>
            </a:pPr>
            <a:r>
              <a:rPr lang="en-GB" sz="1800" b="0" kern="0" dirty="0" smtClean="0">
                <a:latin typeface="+mn-lt"/>
              </a:rPr>
              <a:t>	‘</a:t>
            </a:r>
            <a:r>
              <a:rPr lang="en-GB" sz="1800" b="0" kern="0" dirty="0" smtClean="0">
                <a:latin typeface="+mn-lt"/>
                <a:cs typeface="Courier New" pitchFamily="49" charset="0"/>
              </a:rPr>
              <a:t>ws6-mesh-animation.avi</a:t>
            </a:r>
            <a:r>
              <a:rPr lang="en-GB" sz="1800" b="0" kern="0" dirty="0" smtClean="0">
                <a:latin typeface="+mn-lt"/>
              </a:rPr>
              <a:t>’.  The </a:t>
            </a:r>
            <a:r>
              <a:rPr lang="en-GB" sz="1800" b="0" kern="0" dirty="0" err="1" smtClean="0">
                <a:latin typeface="+mn-lt"/>
              </a:rPr>
              <a:t>centers</a:t>
            </a:r>
            <a:r>
              <a:rPr lang="en-GB" sz="1800" b="0" kern="0" dirty="0" smtClean="0">
                <a:latin typeface="+mn-lt"/>
              </a:rPr>
              <a:t> of the blades rotate about the axis displayed in the picture while each individual blade simultaneously rotates about its own </a:t>
            </a:r>
            <a:r>
              <a:rPr lang="en-GB" sz="1800" b="0" kern="0" dirty="0" err="1" smtClean="0">
                <a:latin typeface="+mn-lt"/>
              </a:rPr>
              <a:t>center</a:t>
            </a:r>
            <a:r>
              <a:rPr lang="en-GB" sz="1800" b="0" kern="0" dirty="0" smtClean="0">
                <a:latin typeface="+mn-lt"/>
              </a:rPr>
              <a:t>.</a:t>
            </a:r>
            <a:endParaRPr lang="en-GB" sz="1800" b="0" kern="0" dirty="0" smtClean="0">
              <a:latin typeface="+mn-lt"/>
            </a:endParaRPr>
          </a:p>
          <a:p>
            <a:pPr marL="169863" lvl="0" indent="-169863" eaLnBrk="0" hangingPunct="0">
              <a:spcBef>
                <a:spcPts val="0"/>
              </a:spcBef>
              <a:buClr>
                <a:srgbClr val="16707C"/>
              </a:buClr>
              <a:buFont typeface="Arial" pitchFamily="34" charset="0"/>
              <a:buChar char="•"/>
              <a:defRPr/>
            </a:pPr>
            <a:endParaRPr lang="en-GB" sz="1800" b="0" kern="0" dirty="0" smtClean="0">
              <a:solidFill>
                <a:schemeClr val="bg2"/>
              </a:solidFill>
              <a:latin typeface="+mn-lt"/>
            </a:endParaRPr>
          </a:p>
          <a:p>
            <a:pPr marL="169863" lvl="0" indent="-169863" eaLnBrk="0" hangingPunct="0">
              <a:spcBef>
                <a:spcPts val="0"/>
              </a:spcBef>
              <a:buClr>
                <a:srgbClr val="16707C"/>
              </a:buClr>
              <a:buFont typeface="Arial" pitchFamily="34" charset="0"/>
              <a:buChar char="•"/>
              <a:defRPr/>
            </a:pPr>
            <a:r>
              <a:rPr lang="en-GB" sz="1800" b="0" kern="0" dirty="0" smtClean="0">
                <a:solidFill>
                  <a:schemeClr val="bg2"/>
                </a:solidFill>
                <a:latin typeface="+mn-lt"/>
              </a:rPr>
              <a:t>The first part of this workshop will simulate this motion without actually moving the parts.  Local accelerations can be added as source terms to each grid cell to account for the motion of the parts.  This technique is known as a </a:t>
            </a:r>
            <a:r>
              <a:rPr lang="en-GB" sz="1800" kern="0" dirty="0" smtClean="0">
                <a:solidFill>
                  <a:schemeClr val="bg2"/>
                </a:solidFill>
                <a:latin typeface="+mn-lt"/>
              </a:rPr>
              <a:t>Moving Reference Frame (MRF) </a:t>
            </a:r>
            <a:r>
              <a:rPr lang="en-GB" sz="1800" b="0" kern="0" dirty="0" smtClean="0">
                <a:solidFill>
                  <a:schemeClr val="bg2"/>
                </a:solidFill>
                <a:latin typeface="+mn-lt"/>
              </a:rPr>
              <a:t>approach.</a:t>
            </a:r>
          </a:p>
          <a:p>
            <a:pPr marL="169863" lvl="0" indent="-169863" eaLnBrk="0" hangingPunct="0">
              <a:spcBef>
                <a:spcPts val="0"/>
              </a:spcBef>
              <a:buClr>
                <a:srgbClr val="16707C"/>
              </a:buClr>
              <a:buFont typeface="Arial" pitchFamily="34" charset="0"/>
              <a:buChar char="•"/>
              <a:defRPr/>
            </a:pPr>
            <a:endParaRPr lang="en-GB" sz="1800" b="0" kern="0" dirty="0" smtClean="0">
              <a:solidFill>
                <a:schemeClr val="bg2"/>
              </a:solidFill>
              <a:latin typeface="+mn-lt"/>
            </a:endParaRPr>
          </a:p>
          <a:p>
            <a:pPr marL="169863" lvl="0" indent="-169863" eaLnBrk="0" hangingPunct="0">
              <a:spcBef>
                <a:spcPts val="0"/>
              </a:spcBef>
              <a:buClr>
                <a:srgbClr val="16707C"/>
              </a:buClr>
              <a:buFont typeface="Arial" pitchFamily="34" charset="0"/>
              <a:buChar char="•"/>
              <a:defRPr/>
            </a:pPr>
            <a:r>
              <a:rPr lang="en-GB" sz="1800" b="0" kern="0" dirty="0" smtClean="0">
                <a:solidFill>
                  <a:schemeClr val="bg2"/>
                </a:solidFill>
                <a:latin typeface="+mn-lt"/>
              </a:rPr>
              <a:t>The second part of this workshop will actually move</a:t>
            </a:r>
          </a:p>
          <a:p>
            <a:pPr marL="169863" lvl="0" indent="-169863" eaLnBrk="0" hangingPunct="0">
              <a:spcBef>
                <a:spcPts val="0"/>
              </a:spcBef>
              <a:buClr>
                <a:srgbClr val="16707C"/>
              </a:buClr>
              <a:defRPr/>
            </a:pPr>
            <a:r>
              <a:rPr lang="en-GB" sz="1800" b="0" kern="0" dirty="0" smtClean="0">
                <a:solidFill>
                  <a:schemeClr val="bg2"/>
                </a:solidFill>
                <a:latin typeface="+mn-lt"/>
              </a:rPr>
              <a:t>	the parts relative to each other.  This technique is</a:t>
            </a:r>
          </a:p>
          <a:p>
            <a:pPr marL="169863" lvl="0" indent="-169863" eaLnBrk="0" hangingPunct="0">
              <a:spcBef>
                <a:spcPts val="0"/>
              </a:spcBef>
              <a:buClr>
                <a:srgbClr val="16707C"/>
              </a:buClr>
              <a:defRPr/>
            </a:pPr>
            <a:r>
              <a:rPr lang="en-GB" sz="1800" b="0" kern="0" dirty="0" smtClean="0">
                <a:solidFill>
                  <a:schemeClr val="bg2"/>
                </a:solidFill>
                <a:latin typeface="+mn-lt"/>
              </a:rPr>
              <a:t>	known as a </a:t>
            </a:r>
            <a:r>
              <a:rPr lang="en-GB" sz="1800" kern="0" dirty="0" smtClean="0">
                <a:solidFill>
                  <a:schemeClr val="bg2"/>
                </a:solidFill>
                <a:latin typeface="+mn-lt"/>
              </a:rPr>
              <a:t>Sliding Mesh</a:t>
            </a:r>
            <a:r>
              <a:rPr lang="en-GB" sz="1800" b="0" kern="0" dirty="0" smtClean="0">
                <a:solidFill>
                  <a:schemeClr val="bg2"/>
                </a:solidFill>
                <a:latin typeface="+mn-lt"/>
              </a:rPr>
              <a:t> approach.</a:t>
            </a:r>
          </a:p>
          <a:p>
            <a:pPr marL="169863" lvl="0" indent="-169863" eaLnBrk="0" hangingPunct="0">
              <a:spcBef>
                <a:spcPct val="20000"/>
              </a:spcBef>
              <a:buClr>
                <a:srgbClr val="16707C"/>
              </a:buClr>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169863" lvl="0" indent="-169863" eaLnBrk="0" hangingPunct="0">
              <a:spcBef>
                <a:spcPct val="20000"/>
              </a:spcBef>
              <a:buClr>
                <a:srgbClr val="16707C"/>
              </a:buClr>
              <a:defRPr/>
            </a:pP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19" name="Diagram 18"/>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 name="Group 21"/>
          <p:cNvGrpSpPr/>
          <p:nvPr/>
        </p:nvGrpSpPr>
        <p:grpSpPr>
          <a:xfrm>
            <a:off x="6867144" y="4429098"/>
            <a:ext cx="238662" cy="238662"/>
            <a:chOff x="2999113" y="4802035"/>
            <a:chExt cx="431321" cy="431321"/>
          </a:xfrm>
        </p:grpSpPr>
        <p:cxnSp>
          <p:nvCxnSpPr>
            <p:cNvPr id="20" name="Straight Arrow Connector 19"/>
            <p:cNvCxnSpPr/>
            <p:nvPr/>
          </p:nvCxnSpPr>
          <p:spPr bwMode="auto">
            <a:xfrm>
              <a:off x="2999113" y="4802035"/>
              <a:ext cx="0" cy="431321"/>
            </a:xfrm>
            <a:prstGeom prst="straightConnector1">
              <a:avLst/>
            </a:prstGeom>
            <a:solidFill>
              <a:schemeClr val="accent2"/>
            </a:solidFill>
            <a:ln w="22225" cap="sq" cmpd="sng" algn="ctr">
              <a:solidFill>
                <a:schemeClr val="tx1"/>
              </a:solidFill>
              <a:prstDash val="solid"/>
              <a:round/>
              <a:headEnd type="arrow" w="med" len="med"/>
              <a:tailEnd type="none"/>
            </a:ln>
            <a:effectLst/>
          </p:spPr>
        </p:cxnSp>
        <p:cxnSp>
          <p:nvCxnSpPr>
            <p:cNvPr id="21" name="Straight Arrow Connector 20"/>
            <p:cNvCxnSpPr/>
            <p:nvPr/>
          </p:nvCxnSpPr>
          <p:spPr bwMode="auto">
            <a:xfrm rot="5400000">
              <a:off x="3214774" y="5017695"/>
              <a:ext cx="0" cy="431321"/>
            </a:xfrm>
            <a:prstGeom prst="straightConnector1">
              <a:avLst/>
            </a:prstGeom>
            <a:solidFill>
              <a:schemeClr val="accent2"/>
            </a:solidFill>
            <a:ln w="22225" cap="sq" cmpd="sng" algn="ctr">
              <a:solidFill>
                <a:schemeClr val="tx1"/>
              </a:solidFill>
              <a:prstDash val="solid"/>
              <a:round/>
              <a:headEnd type="arrow" w="med" len="med"/>
              <a:tailEnd type="none"/>
            </a:ln>
            <a:effectLst/>
          </p:spPr>
        </p:cxnSp>
      </p:grpSp>
      <p:sp>
        <p:nvSpPr>
          <p:cNvPr id="25" name="TextBox 24"/>
          <p:cNvSpPr txBox="1"/>
          <p:nvPr/>
        </p:nvSpPr>
        <p:spPr bwMode="auto">
          <a:xfrm>
            <a:off x="6927006" y="4597879"/>
            <a:ext cx="279244" cy="338554"/>
          </a:xfrm>
          <a:prstGeom prst="rect">
            <a:avLst/>
          </a:prstGeom>
          <a:noFill/>
          <a:ln w="12700" cap="sq" algn="ctr">
            <a:noFill/>
            <a:miter lim="800000"/>
            <a:headEnd/>
            <a:tailEnd/>
          </a:ln>
          <a:effectLst/>
        </p:spPr>
        <p:txBody>
          <a:bodyPr wrap="none" rtlCol="0">
            <a:spAutoFit/>
          </a:bodyPr>
          <a:lstStyle/>
          <a:p>
            <a:r>
              <a:rPr lang="en-US" b="1" dirty="0" smtClean="0">
                <a:latin typeface="Calibri" pitchFamily="34" charset="0"/>
                <a:cs typeface="Calibri" pitchFamily="34" charset="0"/>
              </a:rPr>
              <a:t>x</a:t>
            </a:r>
            <a:endParaRPr lang="en-US" b="1" dirty="0" smtClean="0">
              <a:latin typeface="Calibri" pitchFamily="34" charset="0"/>
              <a:cs typeface="Calibri" pitchFamily="34" charset="0"/>
            </a:endParaRPr>
          </a:p>
        </p:txBody>
      </p:sp>
      <p:sp>
        <p:nvSpPr>
          <p:cNvPr id="26" name="TextBox 25"/>
          <p:cNvSpPr txBox="1"/>
          <p:nvPr/>
        </p:nvSpPr>
        <p:spPr bwMode="auto">
          <a:xfrm>
            <a:off x="6656718" y="4249947"/>
            <a:ext cx="282450" cy="338554"/>
          </a:xfrm>
          <a:prstGeom prst="rect">
            <a:avLst/>
          </a:prstGeom>
          <a:noFill/>
          <a:ln w="12700" cap="sq" algn="ctr">
            <a:noFill/>
            <a:miter lim="800000"/>
            <a:headEnd/>
            <a:tailEnd/>
          </a:ln>
          <a:effectLst/>
        </p:spPr>
        <p:txBody>
          <a:bodyPr wrap="none" rtlCol="0">
            <a:spAutoFit/>
          </a:bodyPr>
          <a:lstStyle/>
          <a:p>
            <a:r>
              <a:rPr lang="en-US" b="1" dirty="0" smtClean="0">
                <a:latin typeface="Calibri" pitchFamily="34" charset="0"/>
                <a:cs typeface="Calibri" pitchFamily="34" charset="0"/>
              </a:rPr>
              <a:t>y</a:t>
            </a:r>
            <a:endParaRPr lang="en-US" b="1" dirty="0" smtClean="0">
              <a:latin typeface="Calibri" pitchFamily="34" charset="0"/>
              <a:cs typeface="Calibri"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210300" y="1223024"/>
            <a:ext cx="2717800" cy="4813300"/>
            <a:chOff x="6210300" y="1016000"/>
            <a:chExt cx="2717800" cy="4813300"/>
          </a:xfrm>
        </p:grpSpPr>
        <p:pic>
          <p:nvPicPr>
            <p:cNvPr id="21506" name="Picture 2"/>
            <p:cNvPicPr>
              <a:picLocks noChangeAspect="1" noChangeArrowheads="1"/>
            </p:cNvPicPr>
            <p:nvPr/>
          </p:nvPicPr>
          <p:blipFill>
            <a:blip r:embed="rId2" cstate="print"/>
            <a:srcRect/>
            <a:stretch>
              <a:fillRect/>
            </a:stretch>
          </p:blipFill>
          <p:spPr bwMode="auto">
            <a:xfrm>
              <a:off x="6223000" y="1016000"/>
              <a:ext cx="2705100" cy="4813300"/>
            </a:xfrm>
            <a:prstGeom prst="rect">
              <a:avLst/>
            </a:prstGeom>
            <a:noFill/>
            <a:ln w="9525">
              <a:noFill/>
              <a:miter lim="800000"/>
              <a:headEnd/>
              <a:tailEnd/>
            </a:ln>
          </p:spPr>
        </p:pic>
        <p:sp>
          <p:nvSpPr>
            <p:cNvPr id="8" name="Oval 7"/>
            <p:cNvSpPr/>
            <p:nvPr/>
          </p:nvSpPr>
          <p:spPr bwMode="auto">
            <a:xfrm>
              <a:off x="7391400" y="1514475"/>
              <a:ext cx="1104900" cy="104775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sp>
          <p:nvSpPr>
            <p:cNvPr id="9" name="Oval 8"/>
            <p:cNvSpPr/>
            <p:nvPr/>
          </p:nvSpPr>
          <p:spPr bwMode="auto">
            <a:xfrm>
              <a:off x="6210300" y="4886325"/>
              <a:ext cx="1343025" cy="43815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sp>
        <p:nvSpPr>
          <p:cNvPr id="2" name="Title 1"/>
          <p:cNvSpPr>
            <a:spLocks noGrp="1"/>
          </p:cNvSpPr>
          <p:nvPr>
            <p:ph type="title"/>
          </p:nvPr>
        </p:nvSpPr>
        <p:spPr/>
        <p:txBody>
          <a:bodyPr/>
          <a:lstStyle/>
          <a:p>
            <a:r>
              <a:rPr lang="de-DE" dirty="0" smtClean="0"/>
              <a:t>Write Case </a:t>
            </a:r>
            <a:r>
              <a:rPr lang="de-DE" dirty="0" err="1" smtClean="0"/>
              <a:t>and</a:t>
            </a:r>
            <a:r>
              <a:rPr lang="de-DE" dirty="0" smtClean="0"/>
              <a:t> Data File</a:t>
            </a:r>
            <a:endParaRPr lang="de-DE" dirty="0"/>
          </a:p>
        </p:txBody>
      </p:sp>
      <p:sp>
        <p:nvSpPr>
          <p:cNvPr id="3" name="Content Placeholder 2"/>
          <p:cNvSpPr>
            <a:spLocks noGrp="1"/>
          </p:cNvSpPr>
          <p:nvPr>
            <p:ph idx="1"/>
          </p:nvPr>
        </p:nvSpPr>
        <p:spPr>
          <a:xfrm>
            <a:off x="265982" y="1217751"/>
            <a:ext cx="6117566" cy="5079521"/>
          </a:xfrm>
        </p:spPr>
        <p:txBody>
          <a:bodyPr/>
          <a:lstStyle/>
          <a:p>
            <a:r>
              <a:rPr lang="en-GB" dirty="0" smtClean="0">
                <a:cs typeface="Times New Roman" pitchFamily="18" charset="0"/>
              </a:rPr>
              <a:t>The model is now ready to </a:t>
            </a:r>
            <a:r>
              <a:rPr lang="en-GB" dirty="0" smtClean="0">
                <a:cs typeface="Times New Roman" pitchFamily="18" charset="0"/>
              </a:rPr>
              <a:t>run</a:t>
            </a:r>
            <a:endParaRPr lang="en-US" dirty="0" smtClean="0">
              <a:cs typeface="Times New Roman" pitchFamily="18" charset="0"/>
            </a:endParaRPr>
          </a:p>
          <a:p>
            <a:r>
              <a:rPr lang="en-US" dirty="0" smtClean="0">
                <a:cs typeface="Times New Roman" pitchFamily="18" charset="0"/>
              </a:rPr>
              <a:t>First Save the Project to your normal working directory</a:t>
            </a:r>
          </a:p>
          <a:p>
            <a:pPr lvl="1"/>
            <a:r>
              <a:rPr lang="en-US" i="1" dirty="0" smtClean="0">
                <a:cs typeface="Times New Roman" pitchFamily="18" charset="0"/>
              </a:rPr>
              <a:t>File &gt; Save Project      </a:t>
            </a:r>
            <a:endParaRPr lang="en-GB" i="1" dirty="0" smtClean="0">
              <a:cs typeface="Times New Roman" pitchFamily="18" charset="0"/>
            </a:endParaRPr>
          </a:p>
          <a:p>
            <a:r>
              <a:rPr lang="de-DE" dirty="0" smtClean="0"/>
              <a:t>Then Run the Calculation</a:t>
            </a:r>
          </a:p>
          <a:p>
            <a:pPr lvl="1"/>
            <a:r>
              <a:rPr lang="de-DE" b="0" dirty="0" smtClean="0"/>
              <a:t>Set </a:t>
            </a:r>
            <a:r>
              <a:rPr lang="de-DE" dirty="0" smtClean="0"/>
              <a:t>0.005s</a:t>
            </a:r>
            <a:r>
              <a:rPr lang="de-DE" b="0" dirty="0" smtClean="0"/>
              <a:t> as time step size</a:t>
            </a:r>
          </a:p>
          <a:p>
            <a:pPr lvl="1"/>
            <a:r>
              <a:rPr lang="de-DE" b="0" dirty="0" smtClean="0"/>
              <a:t>Set </a:t>
            </a:r>
            <a:r>
              <a:rPr lang="de-DE" dirty="0" smtClean="0"/>
              <a:t>314</a:t>
            </a:r>
            <a:r>
              <a:rPr lang="de-DE" b="0" dirty="0" smtClean="0"/>
              <a:t> as number of time steps </a:t>
            </a:r>
          </a:p>
          <a:p>
            <a:pPr lvl="2"/>
            <a:r>
              <a:rPr lang="de-DE" sz="1600" b="0" i="1" dirty="0" smtClean="0"/>
              <a:t>4 rads/sec equates to 1.57secs/rotation.   </a:t>
            </a:r>
            <a:r>
              <a:rPr lang="de-DE" sz="1600" b="0" dirty="0" smtClean="0"/>
              <a:t>0.005s x 314 = 1.57s</a:t>
            </a:r>
          </a:p>
          <a:p>
            <a:pPr lvl="1"/>
            <a:r>
              <a:rPr lang="de-DE" b="0" dirty="0" smtClean="0"/>
              <a:t>Click </a:t>
            </a:r>
            <a:r>
              <a:rPr lang="de-DE" i="1" dirty="0" smtClean="0"/>
              <a:t>Calculate</a:t>
            </a:r>
            <a:r>
              <a:rPr lang="de-DE" b="0" dirty="0" smtClean="0"/>
              <a:t> to start the transient </a:t>
            </a:r>
            <a:r>
              <a:rPr lang="de-DE" b="0" dirty="0" smtClean="0"/>
              <a:t>simulation</a:t>
            </a:r>
          </a:p>
          <a:p>
            <a:pPr marL="344488" lvl="1" indent="0">
              <a:buNone/>
            </a:pPr>
            <a:r>
              <a:rPr lang="de-DE" sz="1400" b="0" dirty="0" smtClean="0"/>
              <a:t>At each time step, Fluent iterates until the solution has converged for the current time step (or the maximum number of iterations per time step is reached), then advances to the next time step and iterates until the solution has converged, and so on until the prescribed 314 time steps have been completed.  The total number of iterations required is around 2300.</a:t>
            </a:r>
            <a:endParaRPr lang="de-DE" sz="1400" b="0" dirty="0" smtClean="0"/>
          </a:p>
          <a:p>
            <a:endParaRPr lang="en-US" i="1" dirty="0" smtClean="0">
              <a:cs typeface="Times New Roman" pitchFamily="18" charset="0"/>
            </a:endParaRPr>
          </a:p>
          <a:p>
            <a:pPr lvl="1"/>
            <a:endParaRPr lang="en-GB" i="1" dirty="0" smtClean="0">
              <a:cs typeface="Times New Roman" pitchFamily="18" charset="0"/>
            </a:endParaRPr>
          </a:p>
          <a:p>
            <a:endParaRPr lang="en-US" i="1" dirty="0" smtClean="0">
              <a:cs typeface="Times New Roman" pitchFamily="18" charset="0"/>
            </a:endParaRPr>
          </a:p>
        </p:txBody>
      </p:sp>
      <p:sp>
        <p:nvSpPr>
          <p:cNvPr id="7" name="TextBox 6"/>
          <p:cNvSpPr txBox="1"/>
          <p:nvPr/>
        </p:nvSpPr>
        <p:spPr>
          <a:xfrm>
            <a:off x="3174507" y="2081011"/>
            <a:ext cx="4082002" cy="1077218"/>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US" b="0" i="1" dirty="0" smtClean="0">
                <a:solidFill>
                  <a:srgbClr val="0070C0"/>
                </a:solidFill>
              </a:rPr>
              <a:t>An Initialization of this case is not necessary because we want to continue the simulation with “start condition” of the Moving Reference Frame calculation already performed</a:t>
            </a:r>
          </a:p>
        </p:txBody>
      </p:sp>
      <p:sp>
        <p:nvSpPr>
          <p:cNvPr id="11" name="TextBox 10"/>
          <p:cNvSpPr txBox="1"/>
          <p:nvPr/>
        </p:nvSpPr>
        <p:spPr>
          <a:xfrm>
            <a:off x="287042" y="5107516"/>
            <a:ext cx="5486400" cy="1077218"/>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US" b="0" i="1" dirty="0" smtClean="0">
                <a:solidFill>
                  <a:srgbClr val="0070C0"/>
                </a:solidFill>
              </a:rPr>
              <a:t>If you are running short of time you can stop the simulation early and proceed to checking the results (next slide).  We suggest you allow the solver to perform at least 79 </a:t>
            </a:r>
            <a:r>
              <a:rPr lang="en-US" b="0" i="1" dirty="0" err="1" smtClean="0">
                <a:solidFill>
                  <a:srgbClr val="0070C0"/>
                </a:solidFill>
              </a:rPr>
              <a:t>timesteps</a:t>
            </a:r>
            <a:r>
              <a:rPr lang="en-US" b="0" i="1" dirty="0" smtClean="0">
                <a:solidFill>
                  <a:srgbClr val="0070C0"/>
                </a:solidFill>
              </a:rPr>
              <a:t> (0.4secs), the device will have moved </a:t>
            </a:r>
            <a:r>
              <a:rPr lang="en-US" b="0" i="1" dirty="0" smtClean="0">
                <a:solidFill>
                  <a:srgbClr val="0070C0"/>
                </a:solidFill>
              </a:rPr>
              <a:t>90°</a:t>
            </a:r>
            <a:endParaRPr lang="en-US" b="0" i="1" dirty="0" smtClean="0">
              <a:solidFill>
                <a:srgbClr val="0070C0"/>
              </a:solidFill>
            </a:endParaRPr>
          </a:p>
        </p:txBody>
      </p:sp>
      <p:graphicFrame>
        <p:nvGraphicFramePr>
          <p:cNvPr id="12" name="Diagram 11"/>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18871" y="1435608"/>
            <a:ext cx="8507543" cy="3733800"/>
          </a:xfrm>
        </p:spPr>
        <p:txBody>
          <a:bodyPr/>
          <a:lstStyle/>
          <a:p>
            <a:r>
              <a:rPr lang="en-US" dirty="0" smtClean="0"/>
              <a:t>If you have time to run the transient calculation, and did not move ahead to the post-processing steps, the residual plot (change the number of iterations to plot to 100 before displaying) will look like the figure below.  The residuals form a </a:t>
            </a:r>
            <a:r>
              <a:rPr lang="en-US" dirty="0" err="1" smtClean="0"/>
              <a:t>sawtooth</a:t>
            </a:r>
            <a:r>
              <a:rPr lang="en-US" dirty="0" smtClean="0"/>
              <a:t> pattern, with high values at the beginning of the time step which then decrease over a number of iterations until the convergence criteria are reached.</a:t>
            </a:r>
            <a:endParaRPr lang="en-US" dirty="0"/>
          </a:p>
        </p:txBody>
      </p:sp>
      <p:sp>
        <p:nvSpPr>
          <p:cNvPr id="4" name="Title 3"/>
          <p:cNvSpPr>
            <a:spLocks noGrp="1"/>
          </p:cNvSpPr>
          <p:nvPr>
            <p:ph type="title"/>
          </p:nvPr>
        </p:nvSpPr>
        <p:spPr/>
        <p:txBody>
          <a:bodyPr/>
          <a:lstStyle/>
          <a:p>
            <a:r>
              <a:rPr lang="en-US" dirty="0" smtClean="0"/>
              <a:t>Residual Plots in Transient Simulations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96174" y="3269413"/>
            <a:ext cx="3301041" cy="179562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700015" y="3286660"/>
            <a:ext cx="5226438" cy="3199860"/>
          </a:xfrm>
          <a:prstGeom prst="rect">
            <a:avLst/>
          </a:prstGeom>
          <a:noFill/>
          <a:ln w="9525">
            <a:noFill/>
            <a:miter lim="800000"/>
            <a:headEnd/>
            <a:tailEnd/>
          </a:ln>
        </p:spPr>
      </p:pic>
      <p:cxnSp>
        <p:nvCxnSpPr>
          <p:cNvPr id="9" name="Straight Connector 8"/>
          <p:cNvCxnSpPr/>
          <p:nvPr/>
        </p:nvCxnSpPr>
        <p:spPr bwMode="auto">
          <a:xfrm>
            <a:off x="5287992" y="4347711"/>
            <a:ext cx="3579963" cy="0"/>
          </a:xfrm>
          <a:prstGeom prst="line">
            <a:avLst/>
          </a:prstGeom>
          <a:solidFill>
            <a:schemeClr val="accent2"/>
          </a:solidFill>
          <a:ln w="19050" cap="sq" cmpd="sng" algn="ctr">
            <a:solidFill>
              <a:srgbClr val="FF0000"/>
            </a:solidFill>
            <a:prstDash val="dash"/>
            <a:round/>
            <a:headEnd type="none" w="med" len="med"/>
            <a:tailEnd type="none" w="med" len="med"/>
          </a:ln>
          <a:effectLst/>
        </p:spPr>
      </p:cxnSp>
      <p:sp>
        <p:nvSpPr>
          <p:cNvPr id="12" name="TextBox 11"/>
          <p:cNvSpPr txBox="1"/>
          <p:nvPr/>
        </p:nvSpPr>
        <p:spPr>
          <a:xfrm>
            <a:off x="828122" y="5432743"/>
            <a:ext cx="4082002" cy="584775"/>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US" b="0" i="1" dirty="0" smtClean="0">
                <a:solidFill>
                  <a:srgbClr val="0070C0"/>
                </a:solidFill>
              </a:rPr>
              <a:t>Convergence achieved – solution advances to next time step</a:t>
            </a:r>
            <a:endParaRPr lang="en-US" b="0" i="1" dirty="0" smtClean="0">
              <a:solidFill>
                <a:srgbClr val="0070C0"/>
              </a:solidFill>
            </a:endParaRPr>
          </a:p>
        </p:txBody>
      </p:sp>
      <p:cxnSp>
        <p:nvCxnSpPr>
          <p:cNvPr id="14" name="Straight Arrow Connector 13"/>
          <p:cNvCxnSpPr/>
          <p:nvPr/>
        </p:nvCxnSpPr>
        <p:spPr bwMode="auto">
          <a:xfrm flipV="1">
            <a:off x="4925683" y="4364966"/>
            <a:ext cx="750498" cy="1043796"/>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09649"/>
            <a:ext cx="8915400" cy="5038725"/>
          </a:xfrm>
        </p:spPr>
        <p:txBody>
          <a:bodyPr/>
          <a:lstStyle/>
          <a:p>
            <a:pPr>
              <a:lnSpc>
                <a:spcPct val="100000"/>
              </a:lnSpc>
              <a:spcBef>
                <a:spcPts val="0"/>
              </a:spcBef>
              <a:buNone/>
            </a:pPr>
            <a:r>
              <a:rPr lang="en-GB" b="0" dirty="0" smtClean="0"/>
              <a:t>When the calculation is complete:</a:t>
            </a:r>
          </a:p>
          <a:p>
            <a:pPr>
              <a:lnSpc>
                <a:spcPct val="100000"/>
              </a:lnSpc>
              <a:spcBef>
                <a:spcPts val="0"/>
              </a:spcBef>
            </a:pPr>
            <a:r>
              <a:rPr lang="en-GB" b="0" dirty="0" smtClean="0"/>
              <a:t>Graphics and Animations &gt; Solution Animation Playback &gt; </a:t>
            </a:r>
            <a:r>
              <a:rPr lang="en-GB" b="0" dirty="0" smtClean="0"/>
              <a:t>Set Up....</a:t>
            </a:r>
            <a:endParaRPr lang="en-GB" b="0" dirty="0" smtClean="0"/>
          </a:p>
          <a:p>
            <a:pPr lvl="1">
              <a:lnSpc>
                <a:spcPct val="100000"/>
              </a:lnSpc>
              <a:spcBef>
                <a:spcPts val="0"/>
              </a:spcBef>
            </a:pPr>
            <a:r>
              <a:rPr lang="en-GB" b="0" dirty="0" smtClean="0"/>
              <a:t>Selecting the ‘Play’ button will let you review the animation</a:t>
            </a:r>
          </a:p>
          <a:p>
            <a:pPr lvl="1"/>
            <a:endParaRPr lang="en-GB" b="0" dirty="0" smtClean="0"/>
          </a:p>
          <a:p>
            <a:pPr lvl="1"/>
            <a:endParaRPr lang="en-GB" b="0" dirty="0" smtClean="0"/>
          </a:p>
          <a:p>
            <a:pPr lvl="1"/>
            <a:endParaRPr lang="en-GB" b="0" dirty="0" smtClean="0"/>
          </a:p>
          <a:p>
            <a:pPr lvl="1"/>
            <a:endParaRPr lang="en-GB" b="0" dirty="0" smtClean="0"/>
          </a:p>
          <a:p>
            <a:pPr lvl="1"/>
            <a:endParaRPr lang="en-GB" b="0" dirty="0" smtClean="0"/>
          </a:p>
          <a:p>
            <a:pPr lvl="1"/>
            <a:endParaRPr lang="en-GB" b="0" dirty="0" smtClean="0"/>
          </a:p>
          <a:p>
            <a:pPr lvl="1"/>
            <a:endParaRPr lang="en-GB" b="0" dirty="0" smtClean="0"/>
          </a:p>
          <a:p>
            <a:pPr lvl="1">
              <a:lnSpc>
                <a:spcPct val="100000"/>
              </a:lnSpc>
              <a:spcBef>
                <a:spcPts val="0"/>
              </a:spcBef>
            </a:pPr>
            <a:r>
              <a:rPr lang="en-GB" b="0" dirty="0" smtClean="0"/>
              <a:t>Alternatively you can select Write/Record Format, and select </a:t>
            </a:r>
            <a:r>
              <a:rPr lang="en-GB" b="0" dirty="0" smtClean="0"/>
              <a:t>MPEG</a:t>
            </a:r>
            <a:endParaRPr lang="en-GB" b="0" dirty="0" smtClean="0"/>
          </a:p>
          <a:p>
            <a:pPr lvl="1">
              <a:lnSpc>
                <a:spcPct val="100000"/>
              </a:lnSpc>
              <a:spcBef>
                <a:spcPts val="0"/>
              </a:spcBef>
              <a:buNone/>
            </a:pPr>
            <a:r>
              <a:rPr lang="en-GB" b="0" dirty="0" smtClean="0"/>
              <a:t>	</a:t>
            </a:r>
            <a:r>
              <a:rPr lang="en-GB" b="0" dirty="0" smtClean="0">
                <a:solidFill>
                  <a:schemeClr val="bg2"/>
                </a:solidFill>
              </a:rPr>
              <a:t>Wait a few moments while the animation is </a:t>
            </a:r>
            <a:r>
              <a:rPr lang="en-GB" b="0" dirty="0" smtClean="0">
                <a:solidFill>
                  <a:schemeClr val="bg2"/>
                </a:solidFill>
              </a:rPr>
              <a:t>built</a:t>
            </a:r>
            <a:endParaRPr lang="en-GB" b="0" dirty="0" smtClean="0">
              <a:solidFill>
                <a:schemeClr val="bg2"/>
              </a:solidFill>
            </a:endParaRPr>
          </a:p>
          <a:p>
            <a:pPr lvl="1">
              <a:lnSpc>
                <a:spcPct val="100000"/>
              </a:lnSpc>
              <a:spcBef>
                <a:spcPts val="0"/>
              </a:spcBef>
              <a:buNone/>
            </a:pPr>
            <a:r>
              <a:rPr lang="en-GB" b="0" dirty="0" smtClean="0">
                <a:solidFill>
                  <a:schemeClr val="bg2"/>
                </a:solidFill>
              </a:rPr>
              <a:t>	The animation will appear in the folder:</a:t>
            </a:r>
            <a:endParaRPr lang="en-GB" b="0" dirty="0" smtClean="0"/>
          </a:p>
          <a:p>
            <a:pPr lvl="1">
              <a:lnSpc>
                <a:spcPct val="100000"/>
              </a:lnSpc>
              <a:spcBef>
                <a:spcPts val="0"/>
              </a:spcBef>
              <a:buNone/>
            </a:pPr>
            <a:r>
              <a:rPr lang="en-GB" b="0" dirty="0" smtClean="0"/>
              <a:t>	  </a:t>
            </a:r>
            <a:r>
              <a:rPr lang="en-GB" sz="1400" b="0" dirty="0" smtClean="0">
                <a:latin typeface="Courier New" pitchFamily="49" charset="0"/>
                <a:cs typeface="Courier New" pitchFamily="49" charset="0"/>
              </a:rPr>
              <a:t>working directory\</a:t>
            </a:r>
            <a:r>
              <a:rPr lang="en-GB" sz="1400" b="0" dirty="0" err="1" smtClean="0">
                <a:latin typeface="Courier New" pitchFamily="49" charset="0"/>
                <a:cs typeface="Courier New" pitchFamily="49" charset="0"/>
              </a:rPr>
              <a:t>workbench_project_name</a:t>
            </a:r>
            <a:r>
              <a:rPr lang="en-GB" sz="1400" b="0" dirty="0" smtClean="0">
                <a:latin typeface="Courier New" pitchFamily="49" charset="0"/>
                <a:cs typeface="Courier New" pitchFamily="49" charset="0"/>
              </a:rPr>
              <a:t>\dp0\FLU-1\Fluent\sequence-1.mpeg</a:t>
            </a:r>
          </a:p>
          <a:p>
            <a:r>
              <a:rPr lang="en-GB" b="0" dirty="0" smtClean="0"/>
              <a:t>Save the Project</a:t>
            </a:r>
          </a:p>
          <a:p>
            <a:pPr lvl="1"/>
            <a:r>
              <a:rPr lang="en-GB" dirty="0" smtClean="0"/>
              <a:t>File &gt; Save Project</a:t>
            </a:r>
          </a:p>
          <a:p>
            <a:pPr lvl="1">
              <a:lnSpc>
                <a:spcPct val="100000"/>
              </a:lnSpc>
              <a:spcBef>
                <a:spcPts val="0"/>
              </a:spcBef>
              <a:buNone/>
            </a:pPr>
            <a:endParaRPr lang="en-US" b="0" dirty="0"/>
          </a:p>
        </p:txBody>
      </p:sp>
      <p:sp>
        <p:nvSpPr>
          <p:cNvPr id="2" name="Title 1"/>
          <p:cNvSpPr>
            <a:spLocks noGrp="1"/>
          </p:cNvSpPr>
          <p:nvPr>
            <p:ph type="title"/>
          </p:nvPr>
        </p:nvSpPr>
        <p:spPr/>
        <p:txBody>
          <a:bodyPr/>
          <a:lstStyle/>
          <a:p>
            <a:r>
              <a:rPr lang="en-GB" dirty="0" smtClean="0"/>
              <a:t>Reviewing the Solution</a:t>
            </a:r>
            <a:endParaRPr lang="en-US" dirty="0"/>
          </a:p>
        </p:txBody>
      </p:sp>
      <p:grpSp>
        <p:nvGrpSpPr>
          <p:cNvPr id="8" name="Group 7"/>
          <p:cNvGrpSpPr/>
          <p:nvPr/>
        </p:nvGrpSpPr>
        <p:grpSpPr>
          <a:xfrm>
            <a:off x="2514599" y="1910946"/>
            <a:ext cx="2919413" cy="1984779"/>
            <a:chOff x="4810125" y="2149071"/>
            <a:chExt cx="3309938" cy="2218142"/>
          </a:xfrm>
        </p:grpSpPr>
        <p:pic>
          <p:nvPicPr>
            <p:cNvPr id="22530" name="Picture 2"/>
            <p:cNvPicPr>
              <a:picLocks noChangeAspect="1" noChangeArrowheads="1"/>
            </p:cNvPicPr>
            <p:nvPr/>
          </p:nvPicPr>
          <p:blipFill>
            <a:blip r:embed="rId2" cstate="print"/>
            <a:srcRect/>
            <a:stretch>
              <a:fillRect/>
            </a:stretch>
          </p:blipFill>
          <p:spPr bwMode="auto">
            <a:xfrm>
              <a:off x="4810125" y="2149071"/>
              <a:ext cx="3309938" cy="2218142"/>
            </a:xfrm>
            <a:prstGeom prst="rect">
              <a:avLst/>
            </a:prstGeom>
            <a:noFill/>
            <a:ln w="9525">
              <a:noFill/>
              <a:miter lim="800000"/>
              <a:headEnd/>
              <a:tailEnd/>
            </a:ln>
          </p:spPr>
        </p:pic>
        <p:sp>
          <p:nvSpPr>
            <p:cNvPr id="5" name="Oval 4"/>
            <p:cNvSpPr/>
            <p:nvPr/>
          </p:nvSpPr>
          <p:spPr>
            <a:xfrm>
              <a:off x="6115373" y="3307069"/>
              <a:ext cx="351596" cy="295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Diagram 9"/>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Comparing the Results</a:t>
            </a:r>
            <a:endParaRPr lang="en-US" dirty="0"/>
          </a:p>
        </p:txBody>
      </p:sp>
      <p:sp>
        <p:nvSpPr>
          <p:cNvPr id="3" name="Content Placeholder 2"/>
          <p:cNvSpPr>
            <a:spLocks noGrp="1"/>
          </p:cNvSpPr>
          <p:nvPr>
            <p:ph idx="1"/>
          </p:nvPr>
        </p:nvSpPr>
        <p:spPr>
          <a:xfrm>
            <a:off x="238124" y="981075"/>
            <a:ext cx="8486775" cy="2743200"/>
          </a:xfrm>
        </p:spPr>
        <p:txBody>
          <a:bodyPr/>
          <a:lstStyle/>
          <a:p>
            <a:pPr marL="0" indent="0"/>
            <a:r>
              <a:rPr lang="en-GB" b="0" dirty="0" smtClean="0">
                <a:solidFill>
                  <a:schemeClr val="bg2"/>
                </a:solidFill>
              </a:rPr>
              <a:t>The images below show a comparison of the result from the MRF and sliding mesh approaches.  (Colour scale from 0 to 15 m/s)</a:t>
            </a:r>
          </a:p>
          <a:p>
            <a:pPr marL="0" indent="0"/>
            <a:r>
              <a:rPr lang="en-GB" b="0" dirty="0" smtClean="0">
                <a:solidFill>
                  <a:schemeClr val="bg2"/>
                </a:solidFill>
              </a:rPr>
              <a:t>Although the MRF approach gave a useful </a:t>
            </a:r>
            <a:r>
              <a:rPr lang="en-GB" b="0" dirty="0" smtClean="0">
                <a:solidFill>
                  <a:schemeClr val="bg2"/>
                </a:solidFill>
              </a:rPr>
              <a:t>qualitative indication </a:t>
            </a:r>
            <a:r>
              <a:rPr lang="en-GB" b="0" dirty="0" smtClean="0">
                <a:solidFill>
                  <a:schemeClr val="bg2"/>
                </a:solidFill>
              </a:rPr>
              <a:t>of the velocity field and wake behind the blades, a full </a:t>
            </a:r>
            <a:r>
              <a:rPr lang="en-GB" b="0" dirty="0" smtClean="0">
                <a:solidFill>
                  <a:schemeClr val="bg2"/>
                </a:solidFill>
              </a:rPr>
              <a:t>transient </a:t>
            </a:r>
            <a:r>
              <a:rPr lang="en-GB" b="0" dirty="0" smtClean="0">
                <a:solidFill>
                  <a:schemeClr val="bg2"/>
                </a:solidFill>
              </a:rPr>
              <a:t>approach </a:t>
            </a:r>
            <a:r>
              <a:rPr lang="en-GB" b="0" dirty="0" smtClean="0">
                <a:solidFill>
                  <a:schemeClr val="bg2"/>
                </a:solidFill>
              </a:rPr>
              <a:t>is needed to accurately predict the flow field.</a:t>
            </a:r>
            <a:endParaRPr lang="en-US" b="0" dirty="0">
              <a:solidFill>
                <a:schemeClr val="bg2"/>
              </a:solidFill>
            </a:endParaRPr>
          </a:p>
        </p:txBody>
      </p:sp>
      <p:sp>
        <p:nvSpPr>
          <p:cNvPr id="6" name="TextBox 5"/>
          <p:cNvSpPr txBox="1"/>
          <p:nvPr/>
        </p:nvSpPr>
        <p:spPr>
          <a:xfrm>
            <a:off x="1558940" y="2836880"/>
            <a:ext cx="2082800" cy="338554"/>
          </a:xfrm>
          <a:prstGeom prst="rect">
            <a:avLst/>
          </a:prstGeom>
          <a:noFill/>
        </p:spPr>
        <p:txBody>
          <a:bodyPr wrap="square" rtlCol="0">
            <a:spAutoFit/>
          </a:bodyPr>
          <a:lstStyle/>
          <a:p>
            <a:r>
              <a:rPr lang="en-GB" dirty="0" smtClean="0"/>
              <a:t>MRF Result (Part 1)</a:t>
            </a:r>
            <a:endParaRPr lang="en-US" dirty="0"/>
          </a:p>
        </p:txBody>
      </p:sp>
      <p:sp>
        <p:nvSpPr>
          <p:cNvPr id="7" name="TextBox 6"/>
          <p:cNvSpPr txBox="1"/>
          <p:nvPr/>
        </p:nvSpPr>
        <p:spPr>
          <a:xfrm>
            <a:off x="5183325" y="2849580"/>
            <a:ext cx="2933700" cy="338554"/>
          </a:xfrm>
          <a:prstGeom prst="rect">
            <a:avLst/>
          </a:prstGeom>
          <a:noFill/>
        </p:spPr>
        <p:txBody>
          <a:bodyPr wrap="square" rtlCol="0">
            <a:spAutoFit/>
          </a:bodyPr>
          <a:lstStyle/>
          <a:p>
            <a:r>
              <a:rPr lang="en-GB" dirty="0" smtClean="0"/>
              <a:t>Sliding Mesh Result (Part 2)</a:t>
            </a:r>
            <a:endParaRPr lang="en-US" dirty="0"/>
          </a:p>
        </p:txBody>
      </p:sp>
      <p:graphicFrame>
        <p:nvGraphicFramePr>
          <p:cNvPr id="10" name="Diagram 9"/>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ozuehlke\Desktop\ws6-mrf.jpg"/>
          <p:cNvPicPr>
            <a:picLocks noChangeAspect="1" noChangeArrowheads="1"/>
          </p:cNvPicPr>
          <p:nvPr/>
        </p:nvPicPr>
        <p:blipFill>
          <a:blip r:embed="rId7" cstate="print"/>
          <a:srcRect/>
          <a:stretch>
            <a:fillRect/>
          </a:stretch>
        </p:blipFill>
        <p:spPr bwMode="auto">
          <a:xfrm>
            <a:off x="1024654" y="3233943"/>
            <a:ext cx="3200400" cy="2400300"/>
          </a:xfrm>
          <a:prstGeom prst="rect">
            <a:avLst/>
          </a:prstGeom>
          <a:noFill/>
        </p:spPr>
      </p:pic>
      <p:pic>
        <p:nvPicPr>
          <p:cNvPr id="3075" name="Picture 3" descr="C:\Users\ozuehlke\Desktop\ws6-slidingmesh.jpg"/>
          <p:cNvPicPr>
            <a:picLocks noChangeAspect="1" noChangeArrowheads="1"/>
          </p:cNvPicPr>
          <p:nvPr/>
        </p:nvPicPr>
        <p:blipFill>
          <a:blip r:embed="rId8" cstate="print"/>
          <a:srcRect/>
          <a:stretch>
            <a:fillRect/>
          </a:stretch>
        </p:blipFill>
        <p:spPr bwMode="auto">
          <a:xfrm>
            <a:off x="5057392" y="3233943"/>
            <a:ext cx="3200400" cy="2400300"/>
          </a:xfrm>
          <a:prstGeom prst="rect">
            <a:avLst/>
          </a:prstGeom>
          <a:noFill/>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Optional Extras</a:t>
            </a:r>
            <a:endParaRPr lang="en-US" dirty="0"/>
          </a:p>
        </p:txBody>
      </p:sp>
      <p:sp>
        <p:nvSpPr>
          <p:cNvPr id="3" name="Content Placeholder 2"/>
          <p:cNvSpPr>
            <a:spLocks noGrp="1"/>
          </p:cNvSpPr>
          <p:nvPr>
            <p:ph idx="1"/>
          </p:nvPr>
        </p:nvSpPr>
        <p:spPr>
          <a:xfrm>
            <a:off x="276225" y="990599"/>
            <a:ext cx="8553450" cy="5038725"/>
          </a:xfrm>
        </p:spPr>
        <p:txBody>
          <a:bodyPr/>
          <a:lstStyle/>
          <a:p>
            <a:pPr marL="0" indent="0"/>
            <a:r>
              <a:rPr lang="en-GB" b="0" dirty="0" smtClean="0"/>
              <a:t>If you have finished early, ahead of the rest of the class, you may want to investigate reporting the </a:t>
            </a:r>
            <a:r>
              <a:rPr lang="en-GB" b="0" dirty="0" smtClean="0"/>
              <a:t>torque on the blades by computing the </a:t>
            </a:r>
            <a:r>
              <a:rPr lang="en-GB" b="0" dirty="0" smtClean="0"/>
              <a:t>moment </a:t>
            </a:r>
            <a:r>
              <a:rPr lang="en-GB" b="0" dirty="0" smtClean="0"/>
              <a:t>about the rotational axis.</a:t>
            </a:r>
            <a:endParaRPr lang="en-GB" b="0" dirty="0" smtClean="0"/>
          </a:p>
          <a:p>
            <a:pPr lvl="1"/>
            <a:endParaRPr lang="en-GB" b="0" dirty="0" smtClean="0"/>
          </a:p>
          <a:p>
            <a:pPr lvl="1"/>
            <a:r>
              <a:rPr lang="en-GB" b="0" dirty="0" smtClean="0"/>
              <a:t>Use </a:t>
            </a:r>
            <a:r>
              <a:rPr lang="en-GB" dirty="0" smtClean="0"/>
              <a:t>Report </a:t>
            </a:r>
            <a:r>
              <a:rPr lang="en-GB" dirty="0" smtClean="0">
                <a:sym typeface="Wingdings" pitchFamily="2" charset="2"/>
              </a:rPr>
              <a:t> Forces  Moments </a:t>
            </a:r>
            <a:r>
              <a:rPr lang="en-GB" b="0" dirty="0" smtClean="0">
                <a:sym typeface="Wingdings" pitchFamily="2" charset="2"/>
              </a:rPr>
              <a:t> (and set appropriate axes</a:t>
            </a:r>
            <a:r>
              <a:rPr lang="en-GB" b="0" dirty="0" smtClean="0">
                <a:sym typeface="Wingdings" pitchFamily="2" charset="2"/>
              </a:rPr>
              <a:t>).</a:t>
            </a:r>
            <a:endParaRPr lang="en-GB" b="0" dirty="0" smtClean="0">
              <a:sym typeface="Wingdings" pitchFamily="2" charset="2"/>
            </a:endParaRPr>
          </a:p>
          <a:p>
            <a:pPr lvl="1"/>
            <a:r>
              <a:rPr lang="en-GB" b="0" dirty="0" smtClean="0">
                <a:sym typeface="Wingdings" pitchFamily="2" charset="2"/>
              </a:rPr>
              <a:t>Pick the 4 </a:t>
            </a:r>
            <a:r>
              <a:rPr lang="en-GB" b="0" dirty="0" smtClean="0">
                <a:sym typeface="Wingdings" pitchFamily="2" charset="2"/>
              </a:rPr>
              <a:t>blades.</a:t>
            </a:r>
            <a:endParaRPr lang="en-GB" b="0" dirty="0" smtClean="0">
              <a:sym typeface="Wingdings" pitchFamily="2" charset="2"/>
            </a:endParaRPr>
          </a:p>
          <a:p>
            <a:pPr lvl="1"/>
            <a:r>
              <a:rPr lang="en-GB" b="0" dirty="0" smtClean="0">
                <a:sym typeface="Wingdings" pitchFamily="2" charset="2"/>
              </a:rPr>
              <a:t>Compare the result from the two cases computed.</a:t>
            </a:r>
          </a:p>
          <a:p>
            <a:pPr lvl="1"/>
            <a:endParaRPr lang="en-GB" b="0" dirty="0" smtClean="0">
              <a:sym typeface="Wingdings" pitchFamily="2" charset="2"/>
            </a:endParaRPr>
          </a:p>
          <a:p>
            <a:pPr lvl="1"/>
            <a:r>
              <a:rPr lang="en-GB" b="0" dirty="0" smtClean="0">
                <a:sym typeface="Wingdings" pitchFamily="2" charset="2"/>
              </a:rPr>
              <a:t>The Moment Coefficient can also be plotted as a graph during the solution process  </a:t>
            </a:r>
            <a:r>
              <a:rPr lang="en-GB" dirty="0" smtClean="0">
                <a:sym typeface="Wingdings" pitchFamily="2" charset="2"/>
              </a:rPr>
              <a:t>Monitors  Moment.</a:t>
            </a:r>
          </a:p>
          <a:p>
            <a:pPr lvl="1"/>
            <a:r>
              <a:rPr lang="en-GB" b="0" dirty="0" smtClean="0">
                <a:sym typeface="Wingdings" pitchFamily="2" charset="2"/>
              </a:rPr>
              <a:t>Click the ‘Help’ button on this panel and follow the link to ‘Monitoring Force and Moment Coefficients’ to find out more.</a:t>
            </a:r>
          </a:p>
          <a:p>
            <a:pPr lvl="1"/>
            <a:r>
              <a:rPr lang="en-GB" b="0" dirty="0" smtClean="0">
                <a:sym typeface="Wingdings" pitchFamily="2" charset="2"/>
              </a:rPr>
              <a:t>Note that this reports a coefficient, which uses the values set in </a:t>
            </a:r>
          </a:p>
          <a:p>
            <a:pPr lvl="1">
              <a:buNone/>
            </a:pPr>
            <a:r>
              <a:rPr lang="en-GB" b="0" dirty="0" smtClean="0">
                <a:sym typeface="Wingdings" pitchFamily="2" charset="2"/>
              </a:rPr>
              <a:t>	</a:t>
            </a:r>
            <a:r>
              <a:rPr lang="en-GB" dirty="0" smtClean="0">
                <a:sym typeface="Wingdings" pitchFamily="2" charset="2"/>
              </a:rPr>
              <a:t>Report  Reference Values </a:t>
            </a:r>
            <a:r>
              <a:rPr lang="en-GB" b="0" dirty="0" smtClean="0">
                <a:sym typeface="Wingdings" pitchFamily="2" charset="2"/>
              </a:rPr>
              <a:t>(see help pages).</a:t>
            </a:r>
          </a:p>
          <a:p>
            <a:pPr lvl="1"/>
            <a:r>
              <a:rPr lang="en-GB" b="0" dirty="0" smtClean="0">
                <a:sym typeface="Wingdings" pitchFamily="2" charset="2"/>
              </a:rPr>
              <a:t>Once set, if you run the solver on for further </a:t>
            </a:r>
            <a:r>
              <a:rPr lang="en-GB" b="0" dirty="0" err="1" smtClean="0">
                <a:sym typeface="Wingdings" pitchFamily="2" charset="2"/>
              </a:rPr>
              <a:t>timesteps</a:t>
            </a:r>
            <a:r>
              <a:rPr lang="en-GB" b="0" dirty="0" smtClean="0">
                <a:sym typeface="Wingdings" pitchFamily="2" charset="2"/>
              </a:rPr>
              <a:t>, you will see how the moment varies </a:t>
            </a:r>
            <a:r>
              <a:rPr lang="en-GB" b="0" dirty="0" err="1" smtClean="0">
                <a:sym typeface="Wingdings" pitchFamily="2" charset="2"/>
              </a:rPr>
              <a:t>sinusoidally</a:t>
            </a:r>
            <a:r>
              <a:rPr lang="en-GB" b="0" dirty="0" smtClean="0">
                <a:sym typeface="Wingdings" pitchFamily="2" charset="2"/>
              </a:rPr>
              <a:t> as the device rotates.</a:t>
            </a:r>
          </a:p>
          <a:p>
            <a:pPr lvl="1">
              <a:buNone/>
            </a:pPr>
            <a:endParaRPr lang="en-US" b="0" dirty="0"/>
          </a:p>
        </p:txBody>
      </p:sp>
      <p:graphicFrame>
        <p:nvGraphicFramePr>
          <p:cNvPr id="5" name="Diagram 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US" dirty="0"/>
          </a:p>
        </p:txBody>
      </p:sp>
      <p:sp>
        <p:nvSpPr>
          <p:cNvPr id="3" name="Content Placeholder 2"/>
          <p:cNvSpPr>
            <a:spLocks noGrp="1"/>
          </p:cNvSpPr>
          <p:nvPr>
            <p:ph idx="1"/>
          </p:nvPr>
        </p:nvSpPr>
        <p:spPr>
          <a:xfrm>
            <a:off x="238125" y="1133475"/>
            <a:ext cx="8639175" cy="5124450"/>
          </a:xfrm>
        </p:spPr>
        <p:txBody>
          <a:bodyPr/>
          <a:lstStyle/>
          <a:p>
            <a:pPr marL="0" indent="0"/>
            <a:r>
              <a:rPr lang="en-GB" sz="1800" b="0" dirty="0" smtClean="0"/>
              <a:t>This workshop has shown two techniques for performing a CFD simulation where objects move within the flow domain.</a:t>
            </a:r>
          </a:p>
          <a:p>
            <a:pPr marL="0" indent="0"/>
            <a:r>
              <a:rPr lang="en-GB" sz="1800" b="0" dirty="0" smtClean="0"/>
              <a:t>Using MRF techniques, the flow can quickly be simulated using a steady-state solver by applying appropriate acceleration terms to each grid cell.  Although this works, it was not ideal for this particular scenario.  In the case of this wind turbine, the underlying physics of this case require a transient simulation.  Vortices break off the upwind blades, and the downwind blades pass through these.</a:t>
            </a:r>
          </a:p>
          <a:p>
            <a:pPr marL="0" indent="0"/>
            <a:r>
              <a:rPr lang="en-GB" sz="1800" b="0" dirty="0" smtClean="0"/>
              <a:t>Therefore this workshop has also shown how the fluid region can be modified by the solver at every </a:t>
            </a:r>
            <a:r>
              <a:rPr lang="en-GB" sz="1800" b="0" dirty="0" err="1" smtClean="0"/>
              <a:t>timestep</a:t>
            </a:r>
            <a:r>
              <a:rPr lang="en-GB" sz="1800" b="0" dirty="0" smtClean="0"/>
              <a:t>.  There is no need to </a:t>
            </a:r>
            <a:r>
              <a:rPr lang="en-GB" sz="1800" b="0" dirty="0" smtClean="0"/>
              <a:t>go </a:t>
            </a:r>
            <a:r>
              <a:rPr lang="en-GB" sz="1800" b="0" dirty="0" smtClean="0"/>
              <a:t>back to the pre-processor to generate a </a:t>
            </a:r>
            <a:r>
              <a:rPr lang="en-GB" sz="1800" b="0" dirty="0" smtClean="0"/>
              <a:t>new </a:t>
            </a:r>
            <a:r>
              <a:rPr lang="en-GB" sz="1800" b="0" dirty="0" smtClean="0"/>
              <a:t>mesh at each step.</a:t>
            </a:r>
          </a:p>
          <a:p>
            <a:pPr marL="0" indent="0"/>
            <a:r>
              <a:rPr lang="en-GB" sz="1800" b="0" dirty="0" smtClean="0"/>
              <a:t>The key feature needed in the mesh in order to do this was </a:t>
            </a:r>
            <a:r>
              <a:rPr lang="en-GB" sz="1800" b="0" dirty="0" smtClean="0"/>
              <a:t>to have </a:t>
            </a:r>
            <a:r>
              <a:rPr lang="en-GB" sz="1800" b="0" dirty="0" smtClean="0"/>
              <a:t>different, disconnected (non-conformal) cell zones.  Since they are disconnected, Fluent could move them as a rigid body.</a:t>
            </a:r>
          </a:p>
          <a:p>
            <a:pPr marL="0" indent="0"/>
            <a:r>
              <a:rPr lang="en-GB" sz="1800" b="0" dirty="0" smtClean="0"/>
              <a:t>If the parts actually change shape, there are further tools available in Fluent (the Dynamic Mesh Model) which allow </a:t>
            </a:r>
            <a:r>
              <a:rPr lang="en-GB" sz="1800" b="0" dirty="0" smtClean="0"/>
              <a:t>the mesh to both move and deform, such that mesh nodes can be repositioned (smoothed) or grid cells can be added or removed where necessary.</a:t>
            </a:r>
            <a:endParaRPr lang="en-US" b="0" dirty="0"/>
          </a:p>
        </p:txBody>
      </p:sp>
      <p:graphicFrame>
        <p:nvGraphicFramePr>
          <p:cNvPr id="5" name="Diagram 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2520" y="2849880"/>
            <a:ext cx="7162800" cy="838200"/>
          </a:xfrm>
        </p:spPr>
        <p:txBody>
          <a:bodyPr/>
          <a:lstStyle/>
          <a:p>
            <a:pPr algn="ctr">
              <a:buNone/>
            </a:pPr>
            <a:r>
              <a:rPr lang="en-GB" sz="3200" b="0" dirty="0" smtClean="0"/>
              <a:t>Part 1 :   Using Moving Reference Frames</a:t>
            </a:r>
            <a:endParaRPr lang="en-US" sz="3200" b="0" dirty="0"/>
          </a:p>
        </p:txBody>
      </p:sp>
      <p:graphicFrame>
        <p:nvGraphicFramePr>
          <p:cNvPr id="5" name="Diagram 4"/>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Fluent in Workbench</a:t>
            </a:r>
            <a:endParaRPr lang="de-DE" dirty="0"/>
          </a:p>
        </p:txBody>
      </p:sp>
      <p:sp>
        <p:nvSpPr>
          <p:cNvPr id="3" name="Content Placeholder 2"/>
          <p:cNvSpPr>
            <a:spLocks noGrp="1"/>
          </p:cNvSpPr>
          <p:nvPr>
            <p:ph idx="1"/>
          </p:nvPr>
        </p:nvSpPr>
        <p:spPr>
          <a:xfrm>
            <a:off x="312420" y="1036320"/>
            <a:ext cx="7162800" cy="3124200"/>
          </a:xfrm>
        </p:spPr>
        <p:txBody>
          <a:bodyPr/>
          <a:lstStyle/>
          <a:p>
            <a:pPr marL="381000" indent="-381000">
              <a:lnSpc>
                <a:spcPct val="100000"/>
              </a:lnSpc>
              <a:spcBef>
                <a:spcPts val="0"/>
              </a:spcBef>
              <a:buFontTx/>
              <a:buAutoNum type="arabicPeriod"/>
            </a:pPr>
            <a:r>
              <a:rPr lang="en-US" dirty="0" smtClean="0">
                <a:cs typeface="Times New Roman" pitchFamily="18" charset="0"/>
              </a:rPr>
              <a:t>Launch Workbench</a:t>
            </a:r>
          </a:p>
          <a:p>
            <a:pPr marL="781050" lvl="1" indent="-381000">
              <a:lnSpc>
                <a:spcPct val="100000"/>
              </a:lnSpc>
              <a:spcBef>
                <a:spcPts val="0"/>
              </a:spcBef>
              <a:buNone/>
            </a:pPr>
            <a:r>
              <a:rPr lang="en-US" sz="1600" b="0" dirty="0" smtClean="0">
                <a:cs typeface="Times New Roman" pitchFamily="18" charset="0"/>
              </a:rPr>
              <a:t>Start &gt; Programs &gt; ANSYS 14.5 &gt; Workbench 14.5</a:t>
            </a:r>
          </a:p>
          <a:p>
            <a:pPr marL="381000" indent="-381000">
              <a:lnSpc>
                <a:spcPct val="100000"/>
              </a:lnSpc>
              <a:spcBef>
                <a:spcPts val="0"/>
              </a:spcBef>
              <a:buFontTx/>
              <a:buAutoNum type="arabicPeriod"/>
            </a:pPr>
            <a:r>
              <a:rPr lang="en-US" dirty="0" smtClean="0">
                <a:cs typeface="Times New Roman" pitchFamily="18" charset="0"/>
              </a:rPr>
              <a:t>Drag Fluent </a:t>
            </a:r>
            <a:r>
              <a:rPr lang="en-US" b="0" dirty="0" smtClean="0">
                <a:cs typeface="Times New Roman" pitchFamily="18" charset="0"/>
              </a:rPr>
              <a:t>(‘Component Systems’)  into the project schematic</a:t>
            </a:r>
          </a:p>
          <a:p>
            <a:pPr marL="381000" indent="-381000">
              <a:lnSpc>
                <a:spcPct val="100000"/>
              </a:lnSpc>
              <a:spcBef>
                <a:spcPts val="0"/>
              </a:spcBef>
              <a:buFontTx/>
              <a:buAutoNum type="arabicPeriod"/>
            </a:pPr>
            <a:r>
              <a:rPr lang="en-US" b="0" dirty="0" smtClean="0">
                <a:cs typeface="Times New Roman" pitchFamily="18" charset="0"/>
              </a:rPr>
              <a:t>Change the name to </a:t>
            </a:r>
            <a:r>
              <a:rPr lang="en-US" i="1" dirty="0" smtClean="0">
                <a:cs typeface="Times New Roman" pitchFamily="18" charset="0"/>
              </a:rPr>
              <a:t>Moving Reference Frame</a:t>
            </a:r>
          </a:p>
          <a:p>
            <a:pPr marL="381000" indent="-381000">
              <a:lnSpc>
                <a:spcPct val="100000"/>
              </a:lnSpc>
              <a:spcBef>
                <a:spcPts val="0"/>
              </a:spcBef>
              <a:buFontTx/>
              <a:buAutoNum type="arabicPeriod"/>
            </a:pPr>
            <a:r>
              <a:rPr lang="en-US" b="0" dirty="0" smtClean="0">
                <a:cs typeface="Times New Roman" pitchFamily="18" charset="0"/>
              </a:rPr>
              <a:t>Double click on </a:t>
            </a:r>
            <a:r>
              <a:rPr lang="en-US" dirty="0" smtClean="0">
                <a:cs typeface="Times New Roman" pitchFamily="18" charset="0"/>
              </a:rPr>
              <a:t>Setup</a:t>
            </a:r>
          </a:p>
          <a:p>
            <a:pPr marL="381000" indent="-381000">
              <a:lnSpc>
                <a:spcPct val="100000"/>
              </a:lnSpc>
              <a:spcBef>
                <a:spcPts val="0"/>
              </a:spcBef>
              <a:buFontTx/>
              <a:buAutoNum type="arabicPeriod"/>
            </a:pPr>
            <a:r>
              <a:rPr lang="en-US" b="0" dirty="0" smtClean="0">
                <a:cs typeface="Times New Roman" pitchFamily="18" charset="0"/>
              </a:rPr>
              <a:t>Choose</a:t>
            </a:r>
            <a:r>
              <a:rPr lang="en-US" dirty="0" smtClean="0">
                <a:cs typeface="Times New Roman" pitchFamily="18" charset="0"/>
              </a:rPr>
              <a:t> </a:t>
            </a:r>
            <a:r>
              <a:rPr lang="en-US" i="1" dirty="0" smtClean="0">
                <a:cs typeface="Times New Roman" pitchFamily="18" charset="0"/>
              </a:rPr>
              <a:t>2D </a:t>
            </a:r>
            <a:r>
              <a:rPr lang="en-US" b="0" dirty="0" smtClean="0">
                <a:cs typeface="Times New Roman" pitchFamily="18" charset="0"/>
              </a:rPr>
              <a:t>and</a:t>
            </a:r>
            <a:r>
              <a:rPr lang="en-US" dirty="0" smtClean="0">
                <a:cs typeface="Times New Roman" pitchFamily="18" charset="0"/>
              </a:rPr>
              <a:t> </a:t>
            </a:r>
          </a:p>
          <a:p>
            <a:pPr marL="381000" indent="-381000">
              <a:lnSpc>
                <a:spcPct val="100000"/>
              </a:lnSpc>
              <a:spcBef>
                <a:spcPts val="0"/>
              </a:spcBef>
              <a:buNone/>
            </a:pPr>
            <a:r>
              <a:rPr lang="en-US" dirty="0" smtClean="0">
                <a:cs typeface="Times New Roman" pitchFamily="18" charset="0"/>
              </a:rPr>
              <a:t>      “</a:t>
            </a:r>
            <a:r>
              <a:rPr lang="en-US" i="1" dirty="0" smtClean="0">
                <a:cs typeface="Times New Roman" pitchFamily="18" charset="0"/>
              </a:rPr>
              <a:t>Double Precision” </a:t>
            </a:r>
            <a:r>
              <a:rPr lang="en-US" b="0" dirty="0" smtClean="0">
                <a:cs typeface="Times New Roman" pitchFamily="18" charset="0"/>
              </a:rPr>
              <a:t>under </a:t>
            </a:r>
          </a:p>
          <a:p>
            <a:pPr marL="381000" indent="-381000">
              <a:lnSpc>
                <a:spcPct val="100000"/>
              </a:lnSpc>
              <a:spcBef>
                <a:spcPts val="0"/>
              </a:spcBef>
              <a:buNone/>
            </a:pPr>
            <a:r>
              <a:rPr lang="en-US" b="0" i="1" dirty="0" smtClean="0">
                <a:cs typeface="Times New Roman" pitchFamily="18" charset="0"/>
              </a:rPr>
              <a:t>      Options </a:t>
            </a:r>
            <a:r>
              <a:rPr lang="en-US" b="0" dirty="0" smtClean="0">
                <a:cs typeface="Times New Roman" pitchFamily="18" charset="0"/>
              </a:rPr>
              <a:t>and retain the other </a:t>
            </a:r>
          </a:p>
          <a:p>
            <a:pPr marL="381000" indent="-381000">
              <a:lnSpc>
                <a:spcPct val="100000"/>
              </a:lnSpc>
              <a:spcBef>
                <a:spcPts val="0"/>
              </a:spcBef>
              <a:buNone/>
            </a:pPr>
            <a:r>
              <a:rPr lang="en-US" b="0" dirty="0" smtClean="0">
                <a:cs typeface="Times New Roman" pitchFamily="18" charset="0"/>
              </a:rPr>
              <a:t>      default settings</a:t>
            </a:r>
          </a:p>
          <a:p>
            <a:endParaRPr lang="de-DE" dirty="0"/>
          </a:p>
        </p:txBody>
      </p:sp>
      <p:grpSp>
        <p:nvGrpSpPr>
          <p:cNvPr id="10" name="Group 9"/>
          <p:cNvGrpSpPr/>
          <p:nvPr/>
        </p:nvGrpSpPr>
        <p:grpSpPr>
          <a:xfrm>
            <a:off x="4211955" y="2371333"/>
            <a:ext cx="4559300" cy="3787532"/>
            <a:chOff x="4211955" y="2371333"/>
            <a:chExt cx="4559300" cy="3787532"/>
          </a:xfrm>
        </p:grpSpPr>
        <p:pic>
          <p:nvPicPr>
            <p:cNvPr id="1027" name="Picture 3"/>
            <p:cNvPicPr>
              <a:picLocks noChangeAspect="1" noChangeArrowheads="1"/>
            </p:cNvPicPr>
            <p:nvPr/>
          </p:nvPicPr>
          <p:blipFill>
            <a:blip r:embed="rId2" cstate="print"/>
            <a:srcRect/>
            <a:stretch>
              <a:fillRect/>
            </a:stretch>
          </p:blipFill>
          <p:spPr bwMode="auto">
            <a:xfrm>
              <a:off x="4211955" y="2371333"/>
              <a:ext cx="4559300" cy="3787532"/>
            </a:xfrm>
            <a:prstGeom prst="rect">
              <a:avLst/>
            </a:prstGeom>
            <a:noFill/>
            <a:ln w="9525">
              <a:noFill/>
              <a:miter lim="800000"/>
              <a:headEnd/>
              <a:tailEnd/>
            </a:ln>
          </p:spPr>
        </p:pic>
        <p:sp>
          <p:nvSpPr>
            <p:cNvPr id="8" name="Oval 7"/>
            <p:cNvSpPr/>
            <p:nvPr/>
          </p:nvSpPr>
          <p:spPr bwMode="auto">
            <a:xfrm>
              <a:off x="7229475" y="4171950"/>
              <a:ext cx="1333500" cy="368300"/>
            </a:xfrm>
            <a:prstGeom prst="ellipse">
              <a:avLst/>
            </a:prstGeom>
            <a:noFill/>
            <a:ln w="28575" cap="sq" algn="ctr">
              <a:solidFill>
                <a:srgbClr val="FF0000"/>
              </a:solidFill>
              <a:miter lim="800000"/>
              <a:headEnd/>
              <a:tailEnd/>
            </a:ln>
            <a:effectLst/>
          </p:spPr>
          <p:txBody>
            <a:bodyPr wrap="none" rtlCol="0" anchor="ctr"/>
            <a:lstStyle/>
            <a:p>
              <a:pPr algn="ctr"/>
              <a:endParaRPr lang="en-GB" b="1" dirty="0" smtClean="0">
                <a:solidFill>
                  <a:schemeClr val="bg1"/>
                </a:solidFill>
                <a:latin typeface="Arial Narrow" pitchFamily="34" charset="0"/>
              </a:endParaRPr>
            </a:p>
          </p:txBody>
        </p:sp>
      </p:grpSp>
      <p:pic>
        <p:nvPicPr>
          <p:cNvPr id="1028" name="Picture 4"/>
          <p:cNvPicPr>
            <a:picLocks noChangeAspect="1" noChangeArrowheads="1"/>
          </p:cNvPicPr>
          <p:nvPr/>
        </p:nvPicPr>
        <p:blipFill>
          <a:blip r:embed="rId3" cstate="print"/>
          <a:srcRect/>
          <a:stretch>
            <a:fillRect/>
          </a:stretch>
        </p:blipFill>
        <p:spPr bwMode="auto">
          <a:xfrm>
            <a:off x="668655" y="3878766"/>
            <a:ext cx="2935605" cy="2228663"/>
          </a:xfrm>
          <a:prstGeom prst="rect">
            <a:avLst/>
          </a:prstGeom>
          <a:noFill/>
          <a:ln w="9525">
            <a:noFill/>
            <a:miter lim="800000"/>
            <a:headEnd/>
            <a:tailEnd/>
          </a:ln>
        </p:spPr>
      </p:pic>
      <p:graphicFrame>
        <p:nvGraphicFramePr>
          <p:cNvPr id="11" name="Diagram 1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Import Mesh</a:t>
            </a:r>
            <a:endParaRPr lang="de-DE" dirty="0"/>
          </a:p>
        </p:txBody>
      </p:sp>
      <p:sp>
        <p:nvSpPr>
          <p:cNvPr id="3" name="Content Placeholder 2"/>
          <p:cNvSpPr>
            <a:spLocks noGrp="1"/>
          </p:cNvSpPr>
          <p:nvPr>
            <p:ph idx="1"/>
          </p:nvPr>
        </p:nvSpPr>
        <p:spPr>
          <a:xfrm>
            <a:off x="320040" y="1021080"/>
            <a:ext cx="8397240" cy="3048000"/>
          </a:xfrm>
        </p:spPr>
        <p:txBody>
          <a:bodyPr/>
          <a:lstStyle/>
          <a:p>
            <a:pPr>
              <a:buFont typeface="Arial" pitchFamily="34" charset="0"/>
              <a:buChar char="•"/>
            </a:pPr>
            <a:r>
              <a:rPr lang="en-US" dirty="0" smtClean="0">
                <a:cs typeface="Times New Roman" pitchFamily="18" charset="0"/>
              </a:rPr>
              <a:t>[In Fluent] </a:t>
            </a:r>
            <a:r>
              <a:rPr lang="en-US" b="0" dirty="0" smtClean="0">
                <a:cs typeface="Times New Roman" pitchFamily="18" charset="0"/>
              </a:rPr>
              <a:t>File &gt; Import &gt; Mesh</a:t>
            </a:r>
          </a:p>
          <a:p>
            <a:pPr lvl="3"/>
            <a:r>
              <a:rPr lang="en-US" b="0" dirty="0" smtClean="0">
                <a:cs typeface="Times New Roman" pitchFamily="18" charset="0"/>
              </a:rPr>
              <a:t>Select the mesh file </a:t>
            </a:r>
            <a:r>
              <a:rPr lang="en-US" dirty="0" smtClean="0">
                <a:cs typeface="Times New Roman" pitchFamily="18" charset="0"/>
              </a:rPr>
              <a:t>ws6-simple-wind-turbine.msh</a:t>
            </a:r>
            <a:r>
              <a:rPr lang="en-US" b="0" dirty="0" smtClean="0">
                <a:cs typeface="Times New Roman" pitchFamily="18" charset="0"/>
              </a:rPr>
              <a:t> and OK.</a:t>
            </a:r>
          </a:p>
          <a:p>
            <a:pPr lvl="3"/>
            <a:r>
              <a:rPr lang="en-US" b="0" dirty="0" smtClean="0">
                <a:cs typeface="Times New Roman" pitchFamily="18" charset="0"/>
              </a:rPr>
              <a:t>Check the scale (Problem Setup &gt; General &gt; Scale).  </a:t>
            </a:r>
            <a:r>
              <a:rPr lang="en-US" b="0" dirty="0" smtClean="0">
                <a:solidFill>
                  <a:schemeClr val="bg2"/>
                </a:solidFill>
                <a:cs typeface="Times New Roman" pitchFamily="18" charset="0"/>
              </a:rPr>
              <a:t>The blades are 1m radius from the origin (0,0), with the outer bounding box +/- 5m in all </a:t>
            </a:r>
            <a:r>
              <a:rPr lang="en-US" b="0" dirty="0" smtClean="0">
                <a:solidFill>
                  <a:schemeClr val="bg2"/>
                </a:solidFill>
                <a:cs typeface="Times New Roman" pitchFamily="18" charset="0"/>
              </a:rPr>
              <a:t>directions.</a:t>
            </a:r>
            <a:endParaRPr lang="en-US" b="0" dirty="0" smtClean="0">
              <a:solidFill>
                <a:schemeClr val="bg2"/>
              </a:solidFill>
              <a:cs typeface="Times New Roman" pitchFamily="18" charset="0"/>
            </a:endParaRPr>
          </a:p>
          <a:p>
            <a:pPr lvl="3"/>
            <a:r>
              <a:rPr lang="en-US" b="0" dirty="0" smtClean="0">
                <a:cs typeface="Times New Roman" pitchFamily="18" charset="0"/>
              </a:rPr>
              <a:t>After reading the mesh, check the grid using </a:t>
            </a:r>
            <a:r>
              <a:rPr lang="en-US" i="1" dirty="0" smtClean="0">
                <a:cs typeface="Times New Roman" pitchFamily="18" charset="0"/>
              </a:rPr>
              <a:t>Mesh &gt; Check</a:t>
            </a:r>
            <a:r>
              <a:rPr lang="en-US" b="0" dirty="0" smtClean="0">
                <a:cs typeface="Times New Roman" pitchFamily="18" charset="0"/>
              </a:rPr>
              <a:t> option</a:t>
            </a:r>
            <a:br>
              <a:rPr lang="en-US" b="0" dirty="0" smtClean="0">
                <a:cs typeface="Times New Roman" pitchFamily="18" charset="0"/>
              </a:rPr>
            </a:br>
            <a:r>
              <a:rPr lang="en-US" b="0" dirty="0" smtClean="0">
                <a:cs typeface="Times New Roman" pitchFamily="18" charset="0"/>
              </a:rPr>
              <a:t>or by using </a:t>
            </a:r>
            <a:r>
              <a:rPr lang="en-US" i="1" dirty="0" smtClean="0">
                <a:cs typeface="Times New Roman" pitchFamily="18" charset="0"/>
              </a:rPr>
              <a:t>Check</a:t>
            </a:r>
            <a:r>
              <a:rPr lang="en-US" b="0" dirty="0" smtClean="0">
                <a:cs typeface="Times New Roman" pitchFamily="18" charset="0"/>
              </a:rPr>
              <a:t> under </a:t>
            </a:r>
            <a:r>
              <a:rPr lang="en-US" i="1" dirty="0" smtClean="0">
                <a:cs typeface="Times New Roman" pitchFamily="18" charset="0"/>
              </a:rPr>
              <a:t>Problem Setup &gt; </a:t>
            </a:r>
            <a:r>
              <a:rPr lang="en-US" i="1" dirty="0" smtClean="0">
                <a:cs typeface="Times New Roman" pitchFamily="18" charset="0"/>
              </a:rPr>
              <a:t>General.</a:t>
            </a:r>
            <a:endParaRPr lang="en-US" i="1" dirty="0" smtClean="0">
              <a:cs typeface="Times New Roman" pitchFamily="18" charset="0"/>
            </a:endParaRPr>
          </a:p>
          <a:p>
            <a:pPr marL="857250" lvl="1" indent="-457200">
              <a:buFont typeface="+mj-lt"/>
              <a:buAutoNum type="arabicPeriod"/>
            </a:pPr>
            <a:endParaRPr lang="en-US" b="0" dirty="0" smtClean="0">
              <a:cs typeface="Times New Roman" pitchFamily="18" charset="0"/>
            </a:endParaRPr>
          </a:p>
          <a:p>
            <a:pPr marL="857250" lvl="1" indent="-457200">
              <a:buFont typeface="+mj-lt"/>
              <a:buAutoNum type="arabicPeriod"/>
            </a:pPr>
            <a:endParaRPr lang="en-GB" b="0" dirty="0" smtClean="0"/>
          </a:p>
          <a:p>
            <a:pPr marL="457200" indent="-457200">
              <a:buFont typeface="+mj-lt"/>
              <a:buAutoNum type="arabicPeriod"/>
            </a:pPr>
            <a:endParaRPr lang="de-DE" dirty="0"/>
          </a:p>
        </p:txBody>
      </p:sp>
      <p:sp>
        <p:nvSpPr>
          <p:cNvPr id="7" name="TextBox 6"/>
          <p:cNvSpPr txBox="1"/>
          <p:nvPr/>
        </p:nvSpPr>
        <p:spPr>
          <a:xfrm>
            <a:off x="4000500" y="2897322"/>
            <a:ext cx="4963160" cy="3293209"/>
          </a:xfrm>
          <a:prstGeom prst="rect">
            <a:avLst/>
          </a:prstGeom>
          <a:solidFill>
            <a:schemeClr val="bg1">
              <a:lumMod val="95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nchor="ctr">
            <a:spAutoFit/>
          </a:bodyPr>
          <a:lstStyle/>
          <a:p>
            <a:pPr eaLnBrk="0" hangingPunct="0">
              <a:defRPr/>
            </a:pPr>
            <a:r>
              <a:rPr lang="en-GB" b="0" i="1" dirty="0" smtClean="0">
                <a:solidFill>
                  <a:srgbClr val="FF0000"/>
                </a:solidFill>
                <a:cs typeface="Times New Roman" pitchFamily="18" charset="0"/>
              </a:rPr>
              <a:t>The mesh check will fail</a:t>
            </a:r>
            <a:r>
              <a:rPr lang="en-GB" b="0" i="1" dirty="0" smtClean="0">
                <a:solidFill>
                  <a:srgbClr val="FF0000"/>
                </a:solidFill>
                <a:cs typeface="Times New Roman" pitchFamily="18" charset="0"/>
              </a:rPr>
              <a:t>! A number of warning messages such as “WARNING: Unassigned interface zone detected for interface xx” will be displayed.</a:t>
            </a:r>
            <a:endParaRPr lang="en-GB" b="0" i="1" dirty="0" smtClean="0">
              <a:solidFill>
                <a:srgbClr val="FF0000"/>
              </a:solidFill>
              <a:cs typeface="Times New Roman" pitchFamily="18" charset="0"/>
            </a:endParaRPr>
          </a:p>
          <a:p>
            <a:pPr eaLnBrk="0" hangingPunct="0">
              <a:defRPr/>
            </a:pPr>
            <a:r>
              <a:rPr lang="en-GB" b="0" i="1" dirty="0" smtClean="0">
                <a:solidFill>
                  <a:schemeClr val="bg2"/>
                </a:solidFill>
                <a:cs typeface="Times New Roman" pitchFamily="18" charset="0"/>
              </a:rPr>
              <a:t>To allow for the motion later in this workshop, there are intentional non-conformal interfaces (where the mesh nodes do not match across an interface).   These need to be paired up in the solver so that interpolation across the interface can occur – so fluid can flow </a:t>
            </a:r>
            <a:r>
              <a:rPr lang="en-GB" b="0" i="1" dirty="0" smtClean="0">
                <a:solidFill>
                  <a:schemeClr val="bg2"/>
                </a:solidFill>
                <a:cs typeface="Times New Roman" pitchFamily="18" charset="0"/>
              </a:rPr>
              <a:t>freely through.</a:t>
            </a:r>
            <a:endParaRPr lang="en-GB" b="0" i="1" dirty="0" smtClean="0">
              <a:solidFill>
                <a:schemeClr val="bg2"/>
              </a:solidFill>
              <a:cs typeface="Times New Roman" pitchFamily="18" charset="0"/>
            </a:endParaRPr>
          </a:p>
          <a:p>
            <a:pPr eaLnBrk="0" hangingPunct="0">
              <a:defRPr/>
            </a:pPr>
            <a:r>
              <a:rPr lang="en-GB" b="0" i="1" dirty="0" smtClean="0">
                <a:solidFill>
                  <a:schemeClr val="bg2"/>
                </a:solidFill>
                <a:cs typeface="Times New Roman" pitchFamily="18" charset="0"/>
              </a:rPr>
              <a:t>More generally, if in DesignModeler you produce several different parts, the mesh will also be non-conformal, and you will need to perform the next step to make sure the solver interpolates across the </a:t>
            </a:r>
            <a:r>
              <a:rPr lang="en-GB" b="0" i="1" dirty="0" smtClean="0">
                <a:solidFill>
                  <a:schemeClr val="bg2"/>
                </a:solidFill>
                <a:cs typeface="Times New Roman" pitchFamily="18" charset="0"/>
              </a:rPr>
              <a:t>interface</a:t>
            </a:r>
            <a:r>
              <a:rPr lang="en-GB" b="0" i="1" dirty="0" smtClean="0">
                <a:solidFill>
                  <a:schemeClr val="bg2"/>
                </a:solidFill>
                <a:cs typeface="Times New Roman" pitchFamily="18" charset="0"/>
              </a:rPr>
              <a:t>, otherwise the interfaces would act like walls when the flow is calculated.</a:t>
            </a:r>
            <a:endParaRPr lang="en-GB" b="0" i="1" dirty="0" smtClean="0">
              <a:solidFill>
                <a:schemeClr val="bg2"/>
              </a:solidFill>
              <a:cs typeface="Times New Roman" pitchFamily="18" charset="0"/>
            </a:endParaRPr>
          </a:p>
        </p:txBody>
      </p:sp>
      <p:graphicFrame>
        <p:nvGraphicFramePr>
          <p:cNvPr id="9" name="Diagram 8"/>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srcRect/>
          <a:stretch>
            <a:fillRect/>
          </a:stretch>
        </p:blipFill>
        <p:spPr bwMode="auto">
          <a:xfrm>
            <a:off x="632460" y="2897322"/>
            <a:ext cx="2827020" cy="310639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8872" y="1435608"/>
            <a:ext cx="6903030" cy="3733800"/>
          </a:xfrm>
        </p:spPr>
        <p:txBody>
          <a:bodyPr/>
          <a:lstStyle/>
          <a:p>
            <a:r>
              <a:rPr lang="en-US" dirty="0" smtClean="0"/>
              <a:t>To display the mesh such that the zones have different colors, as in the picture on slide 3, select Display &gt; Mesh from the menu bar, click the Colors… button, and select Color by ID.</a:t>
            </a:r>
            <a:endParaRPr lang="en-US" dirty="0"/>
          </a:p>
        </p:txBody>
      </p:sp>
      <p:sp>
        <p:nvSpPr>
          <p:cNvPr id="2" name="Title 1"/>
          <p:cNvSpPr>
            <a:spLocks noGrp="1"/>
          </p:cNvSpPr>
          <p:nvPr>
            <p:ph type="title"/>
          </p:nvPr>
        </p:nvSpPr>
        <p:spPr/>
        <p:txBody>
          <a:bodyPr/>
          <a:lstStyle/>
          <a:p>
            <a:r>
              <a:rPr lang="en-US" dirty="0" smtClean="0"/>
              <a:t>Display Mesh</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6175" y="2627912"/>
            <a:ext cx="4552950" cy="37242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104411" y="2616859"/>
            <a:ext cx="3800475" cy="2952750"/>
          </a:xfrm>
          <a:prstGeom prst="rect">
            <a:avLst/>
          </a:prstGeom>
          <a:noFill/>
          <a:ln w="9525">
            <a:noFill/>
            <a:miter lim="800000"/>
            <a:headEnd/>
            <a:tailEnd/>
          </a:ln>
        </p:spPr>
      </p:pic>
      <p:sp>
        <p:nvSpPr>
          <p:cNvPr id="7" name="Rectangle 6"/>
          <p:cNvSpPr/>
          <p:nvPr/>
        </p:nvSpPr>
        <p:spPr bwMode="auto">
          <a:xfrm>
            <a:off x="1595886" y="5943599"/>
            <a:ext cx="1000662" cy="474453"/>
          </a:xfrm>
          <a:prstGeom prst="rect">
            <a:avLst/>
          </a:prstGeom>
          <a:noFill/>
          <a:ln w="28575" cap="sq" algn="ctr">
            <a:solidFill>
              <a:srgbClr val="FF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
        <p:nvSpPr>
          <p:cNvPr id="8" name="Rectangle 7"/>
          <p:cNvSpPr/>
          <p:nvPr/>
        </p:nvSpPr>
        <p:spPr bwMode="auto">
          <a:xfrm>
            <a:off x="5147102" y="3326926"/>
            <a:ext cx="1176068" cy="296166"/>
          </a:xfrm>
          <a:prstGeom prst="rect">
            <a:avLst/>
          </a:prstGeom>
          <a:noFill/>
          <a:ln w="28575" cap="sq" algn="ctr">
            <a:solidFill>
              <a:srgbClr val="FF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cxnSp>
        <p:nvCxnSpPr>
          <p:cNvPr id="10" name="Straight Arrow Connector 9"/>
          <p:cNvCxnSpPr/>
          <p:nvPr/>
        </p:nvCxnSpPr>
        <p:spPr bwMode="auto">
          <a:xfrm flipV="1">
            <a:off x="2596551" y="3614468"/>
            <a:ext cx="2570672" cy="2337758"/>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45161" y="2743200"/>
            <a:ext cx="5034473" cy="3469705"/>
          </a:xfrm>
          <a:prstGeom prst="rect">
            <a:avLst/>
          </a:prstGeom>
          <a:noFill/>
          <a:ln w="9525">
            <a:noFill/>
            <a:miter lim="800000"/>
            <a:headEnd/>
            <a:tailEnd/>
          </a:ln>
        </p:spPr>
      </p:pic>
      <p:sp>
        <p:nvSpPr>
          <p:cNvPr id="2" name="Title 1"/>
          <p:cNvSpPr>
            <a:spLocks noGrp="1"/>
          </p:cNvSpPr>
          <p:nvPr>
            <p:ph type="title"/>
          </p:nvPr>
        </p:nvSpPr>
        <p:spPr/>
        <p:txBody>
          <a:bodyPr/>
          <a:lstStyle/>
          <a:p>
            <a:r>
              <a:rPr lang="de-DE" dirty="0" smtClean="0"/>
              <a:t>Mesh Interfaces</a:t>
            </a:r>
            <a:endParaRPr lang="de-DE" dirty="0"/>
          </a:p>
        </p:txBody>
      </p:sp>
      <p:sp>
        <p:nvSpPr>
          <p:cNvPr id="3" name="Content Placeholder 2"/>
          <p:cNvSpPr>
            <a:spLocks noGrp="1"/>
          </p:cNvSpPr>
          <p:nvPr>
            <p:ph idx="1"/>
          </p:nvPr>
        </p:nvSpPr>
        <p:spPr>
          <a:xfrm>
            <a:off x="399585" y="1076092"/>
            <a:ext cx="7162800" cy="3124200"/>
          </a:xfrm>
        </p:spPr>
        <p:txBody>
          <a:bodyPr/>
          <a:lstStyle/>
          <a:p>
            <a:pPr>
              <a:lnSpc>
                <a:spcPct val="100000"/>
              </a:lnSpc>
              <a:spcBef>
                <a:spcPts val="0"/>
              </a:spcBef>
            </a:pPr>
            <a:r>
              <a:rPr lang="de-DE" dirty="0" smtClean="0"/>
              <a:t>Under Solution Setup &gt; Mesh Interfaces</a:t>
            </a:r>
          </a:p>
          <a:p>
            <a:pPr lvl="1">
              <a:lnSpc>
                <a:spcPct val="100000"/>
              </a:lnSpc>
              <a:spcBef>
                <a:spcPts val="0"/>
              </a:spcBef>
            </a:pPr>
            <a:r>
              <a:rPr lang="de-DE" b="0" dirty="0" smtClean="0"/>
              <a:t>Click </a:t>
            </a:r>
            <a:r>
              <a:rPr lang="de-DE" i="1" dirty="0" smtClean="0"/>
              <a:t>Create/Edit</a:t>
            </a:r>
          </a:p>
          <a:p>
            <a:pPr lvl="1">
              <a:lnSpc>
                <a:spcPct val="100000"/>
              </a:lnSpc>
              <a:spcBef>
                <a:spcPts val="0"/>
              </a:spcBef>
            </a:pPr>
            <a:r>
              <a:rPr lang="de-DE" b="0" dirty="0" smtClean="0"/>
              <a:t>Enter  </a:t>
            </a:r>
            <a:r>
              <a:rPr lang="en-US" b="0" dirty="0" smtClean="0"/>
              <a:t>“in-hub” in the field below Mesh Interface</a:t>
            </a:r>
          </a:p>
          <a:p>
            <a:pPr lvl="1">
              <a:lnSpc>
                <a:spcPct val="100000"/>
              </a:lnSpc>
              <a:spcBef>
                <a:spcPts val="0"/>
              </a:spcBef>
            </a:pPr>
            <a:r>
              <a:rPr lang="en-US" b="0" dirty="0" smtClean="0"/>
              <a:t>Select “</a:t>
            </a:r>
            <a:r>
              <a:rPr lang="en-US" b="0" dirty="0" err="1" smtClean="0"/>
              <a:t>int</a:t>
            </a:r>
            <a:r>
              <a:rPr lang="en-US" b="0" dirty="0" smtClean="0"/>
              <a:t>-hub-a” in the column below Interface Zone 1</a:t>
            </a:r>
          </a:p>
          <a:p>
            <a:pPr lvl="1">
              <a:lnSpc>
                <a:spcPct val="100000"/>
              </a:lnSpc>
              <a:spcBef>
                <a:spcPts val="0"/>
              </a:spcBef>
            </a:pPr>
            <a:r>
              <a:rPr lang="en-US" b="0" dirty="0" smtClean="0"/>
              <a:t>Select “</a:t>
            </a:r>
            <a:r>
              <a:rPr lang="en-US" b="0" dirty="0" err="1" smtClean="0"/>
              <a:t>int</a:t>
            </a:r>
            <a:r>
              <a:rPr lang="en-US" b="0" dirty="0" smtClean="0"/>
              <a:t>-hub-b” in the column below Interface Zone 2</a:t>
            </a:r>
          </a:p>
          <a:p>
            <a:pPr lvl="1">
              <a:lnSpc>
                <a:spcPct val="100000"/>
              </a:lnSpc>
              <a:spcBef>
                <a:spcPts val="0"/>
              </a:spcBef>
            </a:pPr>
            <a:r>
              <a:rPr lang="en-US" b="0" dirty="0" smtClean="0"/>
              <a:t>Click Create</a:t>
            </a:r>
          </a:p>
        </p:txBody>
      </p:sp>
      <p:pic>
        <p:nvPicPr>
          <p:cNvPr id="8" name="Picture 3" descr="D:\Data\jkidger\training\R13-materials\Fluent_Workshops\workshop5-moving-parts\mesh-zoom-out-2.tif"/>
          <p:cNvPicPr>
            <a:picLocks noChangeAspect="1" noChangeArrowheads="1"/>
          </p:cNvPicPr>
          <p:nvPr/>
        </p:nvPicPr>
        <p:blipFill>
          <a:blip r:embed="rId3" cstate="print"/>
          <a:srcRect/>
          <a:stretch>
            <a:fillRect/>
          </a:stretch>
        </p:blipFill>
        <p:spPr bwMode="auto">
          <a:xfrm>
            <a:off x="7065034" y="982692"/>
            <a:ext cx="1835509" cy="1762813"/>
          </a:xfrm>
          <a:prstGeom prst="rect">
            <a:avLst/>
          </a:prstGeom>
          <a:noFill/>
          <a:ln>
            <a:solidFill>
              <a:schemeClr val="accent1"/>
            </a:solidFill>
          </a:ln>
        </p:spPr>
      </p:pic>
      <p:sp>
        <p:nvSpPr>
          <p:cNvPr id="17" name="TextBox 16"/>
          <p:cNvSpPr txBox="1"/>
          <p:nvPr/>
        </p:nvSpPr>
        <p:spPr>
          <a:xfrm>
            <a:off x="6075309" y="2233049"/>
            <a:ext cx="2311879" cy="1169551"/>
          </a:xfrm>
          <a:prstGeom prst="rect">
            <a:avLst/>
          </a:prstGeom>
          <a:solidFill>
            <a:schemeClr val="bg1"/>
          </a:solidFill>
          <a:ln>
            <a:solidFill>
              <a:schemeClr val="accent2"/>
            </a:solidFill>
          </a:ln>
        </p:spPr>
        <p:txBody>
          <a:bodyPr wrap="square" rtlCol="0">
            <a:spAutoFit/>
          </a:bodyPr>
          <a:lstStyle/>
          <a:p>
            <a:r>
              <a:rPr lang="en-GB" sz="1400" b="0" i="1" dirty="0" smtClean="0">
                <a:solidFill>
                  <a:schemeClr val="bg2"/>
                </a:solidFill>
                <a:latin typeface="+mn-lt"/>
              </a:rPr>
              <a:t>Note how the nodes do not match across the interface.  </a:t>
            </a:r>
          </a:p>
          <a:p>
            <a:r>
              <a:rPr lang="en-GB" sz="1400" b="0" i="1" dirty="0" smtClean="0">
                <a:solidFill>
                  <a:schemeClr val="bg2"/>
                </a:solidFill>
                <a:latin typeface="+mn-lt"/>
              </a:rPr>
              <a:t>The boundary on the black side is  ‘</a:t>
            </a:r>
            <a:r>
              <a:rPr lang="en-GB" sz="1400" b="0" i="1" dirty="0" err="1" smtClean="0">
                <a:solidFill>
                  <a:schemeClr val="bg2"/>
                </a:solidFill>
                <a:latin typeface="+mn-lt"/>
              </a:rPr>
              <a:t>Int</a:t>
            </a:r>
            <a:r>
              <a:rPr lang="en-GB" sz="1400" b="0" i="1" dirty="0" smtClean="0">
                <a:solidFill>
                  <a:schemeClr val="bg2"/>
                </a:solidFill>
                <a:latin typeface="+mn-lt"/>
              </a:rPr>
              <a:t>-hub-a’  and the red side is ‘</a:t>
            </a:r>
            <a:r>
              <a:rPr lang="en-GB" sz="1400" b="0" i="1" dirty="0" err="1" smtClean="0">
                <a:solidFill>
                  <a:schemeClr val="bg2"/>
                </a:solidFill>
                <a:latin typeface="+mn-lt"/>
              </a:rPr>
              <a:t>Int</a:t>
            </a:r>
            <a:r>
              <a:rPr lang="en-GB" sz="1400" b="0" i="1" dirty="0" smtClean="0">
                <a:solidFill>
                  <a:schemeClr val="bg2"/>
                </a:solidFill>
                <a:latin typeface="+mn-lt"/>
              </a:rPr>
              <a:t>-hub-b’ </a:t>
            </a:r>
            <a:endParaRPr lang="en-US" sz="1400" b="0" i="1" dirty="0">
              <a:solidFill>
                <a:schemeClr val="bg2"/>
              </a:solidFill>
              <a:latin typeface="+mn-lt"/>
            </a:endParaRPr>
          </a:p>
        </p:txBody>
      </p:sp>
      <p:sp>
        <p:nvSpPr>
          <p:cNvPr id="18" name="Oval 17"/>
          <p:cNvSpPr/>
          <p:nvPr/>
        </p:nvSpPr>
        <p:spPr>
          <a:xfrm>
            <a:off x="7671758" y="1443488"/>
            <a:ext cx="497457" cy="462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Oval 8"/>
          <p:cNvSpPr/>
          <p:nvPr/>
        </p:nvSpPr>
        <p:spPr>
          <a:xfrm>
            <a:off x="448574" y="2924355"/>
            <a:ext cx="1155939" cy="3692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947886" y="5960853"/>
            <a:ext cx="450257" cy="231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bwMode="auto">
          <a:xfrm>
            <a:off x="2329130" y="2958860"/>
            <a:ext cx="3312543" cy="1104182"/>
          </a:xfrm>
          <a:prstGeom prst="rect">
            <a:avLst/>
          </a:prstGeom>
          <a:noFill/>
          <a:ln w="28575" cap="sq" algn="ctr">
            <a:solidFill>
              <a:srgbClr val="FF0000"/>
            </a:solidFill>
            <a:miter lim="800000"/>
            <a:headEnd/>
            <a:tailEnd/>
          </a:ln>
          <a:effectLst/>
        </p:spPr>
        <p:txBody>
          <a:bodyPr wrap="none" rtlCol="0" anchor="ctr"/>
          <a:lstStyle/>
          <a:p>
            <a:pPr algn="ctr"/>
            <a:endParaRPr lang="en-US" b="1" dirty="0" smtClean="0">
              <a:solidFill>
                <a:schemeClr val="bg1"/>
              </a:solidFill>
              <a:latin typeface="Arial Narrow"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Mesh Interfaces</a:t>
            </a:r>
            <a:endParaRPr lang="de-DE" dirty="0"/>
          </a:p>
        </p:txBody>
      </p:sp>
      <p:sp>
        <p:nvSpPr>
          <p:cNvPr id="3" name="Content Placeholder 2"/>
          <p:cNvSpPr>
            <a:spLocks noGrp="1"/>
          </p:cNvSpPr>
          <p:nvPr>
            <p:ph idx="1"/>
          </p:nvPr>
        </p:nvSpPr>
        <p:spPr>
          <a:xfrm>
            <a:off x="399584" y="1076092"/>
            <a:ext cx="8373479" cy="3124200"/>
          </a:xfrm>
        </p:spPr>
        <p:txBody>
          <a:bodyPr/>
          <a:lstStyle/>
          <a:p>
            <a:pPr>
              <a:lnSpc>
                <a:spcPct val="100000"/>
              </a:lnSpc>
              <a:spcBef>
                <a:spcPts val="0"/>
              </a:spcBef>
            </a:pPr>
            <a:r>
              <a:rPr lang="en-US" dirty="0" smtClean="0"/>
              <a:t>Create the interfaces </a:t>
            </a:r>
            <a:r>
              <a:rPr lang="en-US" dirty="0" err="1" smtClean="0"/>
              <a:t>in_xneg</a:t>
            </a:r>
            <a:r>
              <a:rPr lang="en-US" dirty="0" smtClean="0"/>
              <a:t>, </a:t>
            </a:r>
            <a:r>
              <a:rPr lang="en-US" dirty="0" err="1" smtClean="0"/>
              <a:t>in_xpos</a:t>
            </a:r>
            <a:r>
              <a:rPr lang="en-US" dirty="0" smtClean="0"/>
              <a:t>, </a:t>
            </a:r>
            <a:r>
              <a:rPr lang="en-US" dirty="0" err="1" smtClean="0"/>
              <a:t>in_yneg</a:t>
            </a:r>
            <a:r>
              <a:rPr lang="en-US" dirty="0" smtClean="0"/>
              <a:t> and </a:t>
            </a:r>
            <a:r>
              <a:rPr lang="en-US" dirty="0" err="1" smtClean="0"/>
              <a:t>in_ypos</a:t>
            </a:r>
            <a:r>
              <a:rPr lang="en-US" dirty="0" smtClean="0"/>
              <a:t> as described in the table below to the left.  After all the interfaces have been created the mesh interface panel should appear as it does on the right:</a:t>
            </a:r>
          </a:p>
        </p:txBody>
      </p:sp>
      <p:graphicFrame>
        <p:nvGraphicFramePr>
          <p:cNvPr id="5" name="Table 4"/>
          <p:cNvGraphicFramePr>
            <a:graphicFrameLocks noGrp="1"/>
          </p:cNvGraphicFramePr>
          <p:nvPr/>
        </p:nvGraphicFramePr>
        <p:xfrm>
          <a:off x="403969" y="2082514"/>
          <a:ext cx="3210498" cy="2376290"/>
        </p:xfrm>
        <a:graphic>
          <a:graphicData uri="http://schemas.openxmlformats.org/drawingml/2006/table">
            <a:tbl>
              <a:tblPr firstRow="1" bandRow="1">
                <a:tableStyleId>{5C22544A-7EE6-4342-B048-85BDC9FD1C3A}</a:tableStyleId>
              </a:tblPr>
              <a:tblGrid>
                <a:gridCol w="945664"/>
                <a:gridCol w="1132417"/>
                <a:gridCol w="1132417"/>
              </a:tblGrid>
              <a:tr h="395377">
                <a:tc>
                  <a:txBody>
                    <a:bodyPr/>
                    <a:lstStyle/>
                    <a:p>
                      <a:r>
                        <a:rPr lang="de-DE" sz="1600" dirty="0" smtClean="0"/>
                        <a:t>Mesh Interface</a:t>
                      </a:r>
                      <a:endParaRPr lang="de-DE" sz="1600" dirty="0"/>
                    </a:p>
                  </a:txBody>
                  <a:tcPr/>
                </a:tc>
                <a:tc>
                  <a:txBody>
                    <a:bodyPr/>
                    <a:lstStyle/>
                    <a:p>
                      <a:r>
                        <a:rPr lang="de-DE" sz="1600" dirty="0" smtClean="0"/>
                        <a:t>Interface Zone 1</a:t>
                      </a:r>
                      <a:endParaRPr lang="de-DE" sz="1600" dirty="0"/>
                    </a:p>
                  </a:txBody>
                  <a:tcPr/>
                </a:tc>
                <a:tc>
                  <a:txBody>
                    <a:bodyPr/>
                    <a:lstStyle/>
                    <a:p>
                      <a:r>
                        <a:rPr lang="de-DE" sz="1600" dirty="0" smtClean="0"/>
                        <a:t>Interface</a:t>
                      </a:r>
                      <a:r>
                        <a:rPr lang="de-DE" sz="1600" baseline="0" dirty="0" smtClean="0"/>
                        <a:t> Zone 2</a:t>
                      </a:r>
                      <a:endParaRPr lang="de-DE" sz="1600" dirty="0"/>
                    </a:p>
                  </a:txBody>
                  <a:tcPr/>
                </a:tc>
              </a:tr>
              <a:tr h="359434">
                <a:tc>
                  <a:txBody>
                    <a:bodyPr/>
                    <a:lstStyle/>
                    <a:p>
                      <a:r>
                        <a:rPr lang="de-DE" sz="1400" dirty="0" smtClean="0"/>
                        <a:t>in_hub</a:t>
                      </a:r>
                      <a:endParaRPr lang="de-DE" sz="1400" dirty="0"/>
                    </a:p>
                  </a:txBody>
                  <a:tcPr/>
                </a:tc>
                <a:tc>
                  <a:txBody>
                    <a:bodyPr/>
                    <a:lstStyle/>
                    <a:p>
                      <a:r>
                        <a:rPr lang="de-DE" sz="1400" dirty="0" smtClean="0"/>
                        <a:t>int-hub-a</a:t>
                      </a:r>
                      <a:endParaRPr lang="de-DE" sz="1400" dirty="0"/>
                    </a:p>
                  </a:txBody>
                  <a:tcPr/>
                </a:tc>
                <a:tc>
                  <a:txBody>
                    <a:bodyPr/>
                    <a:lstStyle/>
                    <a:p>
                      <a:r>
                        <a:rPr lang="de-DE" sz="1400" dirty="0" smtClean="0"/>
                        <a:t>int-hub-b</a:t>
                      </a:r>
                      <a:endParaRPr lang="de-DE" sz="1400" dirty="0"/>
                    </a:p>
                  </a:txBody>
                  <a:tcPr/>
                </a:tc>
              </a:tr>
              <a:tr h="35943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de-DE" sz="1400" dirty="0" smtClean="0"/>
                        <a:t>in_xneg</a:t>
                      </a:r>
                    </a:p>
                  </a:txBody>
                  <a:tcPr/>
                </a:tc>
                <a:tc>
                  <a:txBody>
                    <a:bodyPr/>
                    <a:lstStyle/>
                    <a:p>
                      <a:r>
                        <a:rPr lang="de-DE" sz="1400" dirty="0" smtClean="0"/>
                        <a:t>int-xneg-a</a:t>
                      </a:r>
                      <a:endParaRPr lang="de-DE" sz="1400" dirty="0"/>
                    </a:p>
                  </a:txBody>
                  <a:tcPr/>
                </a:tc>
                <a:tc>
                  <a:txBody>
                    <a:bodyPr/>
                    <a:lstStyle/>
                    <a:p>
                      <a:r>
                        <a:rPr lang="de-DE" sz="1400" dirty="0" smtClean="0"/>
                        <a:t>int-xneg-b</a:t>
                      </a:r>
                      <a:endParaRPr lang="de-DE" sz="1400" dirty="0"/>
                    </a:p>
                  </a:txBody>
                  <a:tcPr/>
                </a:tc>
              </a:tr>
              <a:tr h="35943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de-DE" sz="1400" dirty="0" smtClean="0"/>
                        <a:t>in_xpos</a:t>
                      </a:r>
                    </a:p>
                  </a:txBody>
                  <a:tcPr/>
                </a:tc>
                <a:tc>
                  <a:txBody>
                    <a:bodyPr/>
                    <a:lstStyle/>
                    <a:p>
                      <a:r>
                        <a:rPr lang="de-DE" sz="1400" dirty="0" smtClean="0"/>
                        <a:t>int-xpos-a</a:t>
                      </a:r>
                      <a:endParaRPr lang="de-DE"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de-DE" sz="1400" dirty="0" smtClean="0"/>
                        <a:t>int-xpos-b</a:t>
                      </a:r>
                    </a:p>
                  </a:txBody>
                  <a:tcPr/>
                </a:tc>
              </a:tr>
              <a:tr h="35943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de-DE" sz="1400" dirty="0" smtClean="0"/>
                        <a:t>in_yneg</a:t>
                      </a:r>
                    </a:p>
                  </a:txBody>
                  <a:tcPr/>
                </a:tc>
                <a:tc>
                  <a:txBody>
                    <a:bodyPr/>
                    <a:lstStyle/>
                    <a:p>
                      <a:r>
                        <a:rPr lang="de-DE" sz="1400" dirty="0" smtClean="0"/>
                        <a:t>int-yneg-a</a:t>
                      </a:r>
                      <a:endParaRPr lang="de-DE"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de-DE" sz="1400" dirty="0" smtClean="0"/>
                        <a:t>int-yneg-b</a:t>
                      </a:r>
                    </a:p>
                  </a:txBody>
                  <a:tcPr/>
                </a:tc>
              </a:tr>
              <a:tr h="35943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de-DE" sz="1400" dirty="0" smtClean="0"/>
                        <a:t>in_ypos</a:t>
                      </a:r>
                    </a:p>
                  </a:txBody>
                  <a:tcPr/>
                </a:tc>
                <a:tc>
                  <a:txBody>
                    <a:bodyPr/>
                    <a:lstStyle/>
                    <a:p>
                      <a:r>
                        <a:rPr lang="de-DE" sz="1400" dirty="0" smtClean="0"/>
                        <a:t>int-ypos-a</a:t>
                      </a:r>
                      <a:endParaRPr lang="de-DE" sz="1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de-DE" sz="1400" dirty="0" smtClean="0"/>
                        <a:t>int-ypos-b</a:t>
                      </a:r>
                    </a:p>
                  </a:txBody>
                  <a:tcPr/>
                </a:tc>
              </a:tr>
            </a:tbl>
          </a:graphicData>
        </a:graphic>
      </p:graphicFrame>
      <p:graphicFrame>
        <p:nvGraphicFramePr>
          <p:cNvPr id="21" name="Diagram 20"/>
          <p:cNvGraphicFramePr/>
          <p:nvPr/>
        </p:nvGraphicFramePr>
        <p:xfrm>
          <a:off x="323068" y="6233770"/>
          <a:ext cx="8519533" cy="297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srcRect/>
          <a:stretch>
            <a:fillRect/>
          </a:stretch>
        </p:blipFill>
        <p:spPr bwMode="auto">
          <a:xfrm>
            <a:off x="3681956" y="2078966"/>
            <a:ext cx="5369689" cy="370073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sq" algn="ctr">
          <a:solidFill>
            <a:srgbClr val="FF0000"/>
          </a:solid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TotalTime>
  <Words>2929</Words>
  <Application>Microsoft Office PowerPoint</Application>
  <PresentationFormat>On-screen Show (4:3)</PresentationFormat>
  <Paragraphs>546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1_ANSYS-2011-powerpoint-template</vt:lpstr>
      <vt:lpstr>Workshop 06  Using Moving Reference Frames and Sliding Meshes</vt:lpstr>
      <vt:lpstr>I  Introduction</vt:lpstr>
      <vt:lpstr>Introduction</vt:lpstr>
      <vt:lpstr>Slide 4</vt:lpstr>
      <vt:lpstr>Starting Fluent in Workbench</vt:lpstr>
      <vt:lpstr>Import Mesh</vt:lpstr>
      <vt:lpstr>Display Mesh</vt:lpstr>
      <vt:lpstr>Mesh Interfaces</vt:lpstr>
      <vt:lpstr>Mesh Interfaces</vt:lpstr>
      <vt:lpstr>Setting up the Models</vt:lpstr>
      <vt:lpstr>Cell Zone Conditions (1)</vt:lpstr>
      <vt:lpstr>Cell Zone Conditions (2)</vt:lpstr>
      <vt:lpstr>Cell Zone Conditions (3)</vt:lpstr>
      <vt:lpstr>Cell Zone Conditions (4)</vt:lpstr>
      <vt:lpstr>Boundary Conditions (1)</vt:lpstr>
      <vt:lpstr>Boundary Conditions (2)</vt:lpstr>
      <vt:lpstr>Boundary Conditions (3)</vt:lpstr>
      <vt:lpstr>Solution Methods</vt:lpstr>
      <vt:lpstr>Write Case and Data File</vt:lpstr>
      <vt:lpstr>Post-Processing</vt:lpstr>
      <vt:lpstr>Post-Processing [2]</vt:lpstr>
      <vt:lpstr>Slide 22</vt:lpstr>
      <vt:lpstr>Sliding Meshes - Introduction</vt:lpstr>
      <vt:lpstr>Preparing Workbench</vt:lpstr>
      <vt:lpstr>Model Setup – General Comments</vt:lpstr>
      <vt:lpstr>Solver Setup</vt:lpstr>
      <vt:lpstr>Setting up Cell Zones</vt:lpstr>
      <vt:lpstr>Setting up an Animation</vt:lpstr>
      <vt:lpstr>Setting up an Animation [2]</vt:lpstr>
      <vt:lpstr>Write Case and Data File</vt:lpstr>
      <vt:lpstr>Residual Plots in Transient Simulations</vt:lpstr>
      <vt:lpstr>Reviewing the Solution</vt:lpstr>
      <vt:lpstr>Comparing the Results</vt:lpstr>
      <vt:lpstr>Optional Extras</vt:lpstr>
      <vt:lpstr>Summary</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brbell</cp:lastModifiedBy>
  <cp:revision>743</cp:revision>
  <dcterms:created xsi:type="dcterms:W3CDTF">2003-01-22T19:16:29Z</dcterms:created>
  <dcterms:modified xsi:type="dcterms:W3CDTF">2012-11-12T16:04:57Z</dcterms:modified>
</cp:coreProperties>
</file>