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F3CF4A-A686-4717-892C-5E06D8EAC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E2C5C8D-7555-476D-9CB2-05CD191F2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081DF9-009B-4713-A6AE-EECF789D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0BB418-598F-4253-B04E-D3B520392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854538-3101-437C-882D-4936BF41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59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2EB5B1-0278-4BCE-B93D-F2B6D3DC1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7D0A887-7B94-467C-9FB9-3E2800222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5CCB02-F538-4793-8EFC-093DC426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5E7F63-847B-48BE-B80F-915EC17B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B43F8A-10CE-4697-A19C-A5DE43E3D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029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6AEE552-B227-4075-8A7C-71B6A4EFEF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800DCF8-69D0-4AC9-A594-0C5D35828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F0FCFF-0DB4-417D-B920-7AE4CDC1C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3ABCB2-DC69-401E-8CF8-097D52CCF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E92DC8-65F0-4684-921B-DD203B66D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59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BE0316-9C90-4640-8BA3-BCFF74F6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E08216-EE43-4B93-9266-A4C1E7998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D2A5AAD-DCD9-4F81-9B65-EBBF0204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F12751-5B24-47A6-A35D-C000CDB6F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DE488C-E681-471F-94FA-5438E6B4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61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C76921-0DC4-4E50-A110-CA1F6F47D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6EDFF79-B2CE-4803-B1FF-BB80F7B9B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9935413-7336-40A1-8989-981360421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8E4E2B-A62E-4FF4-886F-8FF2E2EA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941354-7FE5-4A02-862F-C94CC6F2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42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D7B8EE-FFC7-4107-B8B0-770C1D0B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28ED15-B3C7-4C39-BAE6-CE875E420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4AAA6D8-EE0F-4167-A5A9-51FBB7FC4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3833CDF-2E78-410D-B348-0CC552E6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0B61C6-95FD-46E7-992E-EE1B96EE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D780112-8D63-4D7E-A06E-65A9A5A9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54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04342D-F016-4F00-8AA8-81811DB25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72D35ED-A9C7-41E4-947A-094741925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EF86766-3F24-4CC7-9E3F-07FB5BBF8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084EC61-461A-4015-80C1-A99B44B275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8A34209-12EC-4BFF-9F7B-470A25334C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CAFB1A7-2C70-4F79-8A71-F5FC8BA2A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B3AA613-F6C2-4C8D-8E1E-5A1B5390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6C00EA4-2BC8-4B9A-816B-C2917B2FD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75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72B706-B7E1-4215-B914-98EA15742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3553E15-6E96-4341-96B5-13FC9863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7A7C856-5465-4742-B8C6-11925107B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9407EA3-B912-4962-B7C3-C86E536E4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10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5EFF73F-8D6B-4985-B4ED-B631B1EB6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15B3D9D-C942-49D0-B1D6-E9BE48A5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6E767BA-55BA-4A32-929F-6F5E72A4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20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015644-8590-4B07-B6B5-5422B59CE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3D27FC-A4FD-4083-BCA0-A427A8653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AC610C9-39A8-4951-8DEE-0AF58AF74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9F05DB0-1618-408C-96BA-4945F602A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5FBE42C-A9D8-4A1D-814D-88D35EC9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E049F42-BB64-41B9-94E4-2EB4D0A7A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8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7828FD7-A20C-40D8-94DA-27364DFF5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F2BC7AA-5C3C-450A-9D4D-93A9BFE993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65F5CC3-72D0-411E-B825-E8B216F1A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9BCAFD9-366F-4B5C-9A88-D6663C93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B9E0EC6-B29E-4DF7-8734-0B601604B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561D054-0AE8-49D6-BC7A-F8A17006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85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F45B69C-74C4-4346-91A2-FDE1B11C4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67CEF53-EAEB-41E4-9EB0-F5958C8DB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2C3D651-2FD1-4B02-A92A-3E9CF52B1E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9B60C-55E5-4241-91F7-1F1CC6E53820}" type="datetimeFigureOut">
              <a:rPr lang="tr-TR" smtClean="0"/>
              <a:t>27.11.2023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FF78D7-1A14-4D8D-952B-013D0CF8F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BFF5B13-AAD3-42CC-A3AB-6C9E5D00F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F846E-03BA-47E9-9355-EA0EDE0B0F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0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Hücresel üretim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Hücresel üretim malzemelerin parça aileleri biçiminde gruplandırıldığı ve üretimde parçalar arasındaki benzerliklerin avantajlarından yararlanmak için makinelerin, makine hücrelerine tahsis edildiği bir üretim felsefesi olan grup teknolojisi uygulamasıdır. </a:t>
            </a:r>
          </a:p>
          <a:p>
            <a:pPr algn="just"/>
            <a:r>
              <a:rPr lang="tr-TR" sz="2400" dirty="0"/>
              <a:t>ayar sürelerinin azaltılması, süreç içi stokların azaltılması, üretim zamanının azaltılması, stok bulundurma maliyetlerinin azaltılması, ürün kalitesinin iyileştirilmesi ve üretimin dengelenmesi hücresel üretimin önemli faydaları olarak sıralanabilir.</a:t>
            </a:r>
          </a:p>
        </p:txBody>
      </p:sp>
    </p:spTree>
    <p:extLst>
      <p:ext uri="{BB962C8B-B14F-4D97-AF65-F5344CB8AC3E}">
        <p14:creationId xmlns:p14="http://schemas.microsoft.com/office/powerpoint/2010/main" val="2484511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Geniş ekran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Hücresel üretim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Hücresel üretim</dc:title>
  <dc:creator>Sinan</dc:creator>
  <cp:lastModifiedBy>Sinan</cp:lastModifiedBy>
  <cp:revision>1</cp:revision>
  <dcterms:created xsi:type="dcterms:W3CDTF">2023-11-27T07:57:13Z</dcterms:created>
  <dcterms:modified xsi:type="dcterms:W3CDTF">2023-11-27T07:57:17Z</dcterms:modified>
</cp:coreProperties>
</file>