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57" r:id="rId3"/>
    <p:sldId id="259" r:id="rId4"/>
    <p:sldId id="256" r:id="rId5"/>
    <p:sldId id="260" r:id="rId6"/>
    <p:sldId id="258" r:id="rId7"/>
    <p:sldId id="261" r:id="rId8"/>
    <p:sldId id="262" r:id="rId9"/>
    <p:sldId id="270" r:id="rId10"/>
    <p:sldId id="263" r:id="rId11"/>
    <p:sldId id="271" r:id="rId12"/>
    <p:sldId id="272" r:id="rId13"/>
    <p:sldId id="264" r:id="rId14"/>
    <p:sldId id="273" r:id="rId15"/>
    <p:sldId id="274" r:id="rId16"/>
    <p:sldId id="266" r:id="rId17"/>
    <p:sldId id="265" r:id="rId18"/>
    <p:sldId id="269" r:id="rId19"/>
    <p:sldId id="275" r:id="rId20"/>
    <p:sldId id="267" r:id="rId21"/>
    <p:sldId id="268" r:id="rId22"/>
    <p:sldId id="279" r:id="rId23"/>
    <p:sldId id="280" r:id="rId24"/>
    <p:sldId id="281" r:id="rId25"/>
    <p:sldId id="282" r:id="rId26"/>
    <p:sldId id="283" r:id="rId27"/>
    <p:sldId id="284" r:id="rId28"/>
    <p:sldId id="285" r:id="rId29"/>
    <p:sldId id="286" r:id="rId30"/>
    <p:sldId id="287" r:id="rId31"/>
    <p:sldId id="276"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6" autoAdjust="0"/>
    <p:restoredTop sz="94660"/>
  </p:normalViewPr>
  <p:slideViewPr>
    <p:cSldViewPr snapToGrid="0">
      <p:cViewPr varScale="1">
        <p:scale>
          <a:sx n="113" d="100"/>
          <a:sy n="113" d="100"/>
        </p:scale>
        <p:origin x="55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5E8AD5-E7CD-4995-9479-EB3BADB6AF0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E6B610AF-DE90-471E-86FD-FE8AE506D5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61967BC-76EF-4946-B16A-02D6E1D3DE14}"/>
              </a:ext>
            </a:extLst>
          </p:cNvPr>
          <p:cNvSpPr>
            <a:spLocks noGrp="1"/>
          </p:cNvSpPr>
          <p:nvPr>
            <p:ph type="dt" sz="half" idx="10"/>
          </p:nvPr>
        </p:nvSpPr>
        <p:spPr/>
        <p:txBody>
          <a:bodyPr/>
          <a:lstStyle/>
          <a:p>
            <a:fld id="{B146C513-F296-4901-A4F3-D5FF761159F9}" type="datetimeFigureOut">
              <a:rPr lang="tr-TR" smtClean="0"/>
              <a:t>29.11.2023</a:t>
            </a:fld>
            <a:endParaRPr lang="tr-TR"/>
          </a:p>
        </p:txBody>
      </p:sp>
      <p:sp>
        <p:nvSpPr>
          <p:cNvPr id="5" name="Alt Bilgi Yer Tutucusu 4">
            <a:extLst>
              <a:ext uri="{FF2B5EF4-FFF2-40B4-BE49-F238E27FC236}">
                <a16:creationId xmlns:a16="http://schemas.microsoft.com/office/drawing/2014/main" id="{1EEDA2E9-E727-4195-B79A-E31F50A6C44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6F2FC56-F9B4-4DC2-AD2C-0FC0A7B35ED7}"/>
              </a:ext>
            </a:extLst>
          </p:cNvPr>
          <p:cNvSpPr>
            <a:spLocks noGrp="1"/>
          </p:cNvSpPr>
          <p:nvPr>
            <p:ph type="sldNum" sz="quarter" idx="12"/>
          </p:nvPr>
        </p:nvSpPr>
        <p:spPr/>
        <p:txBody>
          <a:bodyPr/>
          <a:lstStyle/>
          <a:p>
            <a:fld id="{448A11A9-8E2A-4247-A4D8-D4B8C40A1D68}" type="slidenum">
              <a:rPr lang="tr-TR" smtClean="0"/>
              <a:t>‹#›</a:t>
            </a:fld>
            <a:endParaRPr lang="tr-TR"/>
          </a:p>
        </p:txBody>
      </p:sp>
    </p:spTree>
    <p:extLst>
      <p:ext uri="{BB962C8B-B14F-4D97-AF65-F5344CB8AC3E}">
        <p14:creationId xmlns:p14="http://schemas.microsoft.com/office/powerpoint/2010/main" val="249805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FD1771-6CB8-4DF1-8F8D-984AEADC927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647129E-1B43-462C-B493-2735B267D523}"/>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BE8810E-E8BF-42B7-9856-C9A2A3FF4C17}"/>
              </a:ext>
            </a:extLst>
          </p:cNvPr>
          <p:cNvSpPr>
            <a:spLocks noGrp="1"/>
          </p:cNvSpPr>
          <p:nvPr>
            <p:ph type="dt" sz="half" idx="10"/>
          </p:nvPr>
        </p:nvSpPr>
        <p:spPr/>
        <p:txBody>
          <a:bodyPr/>
          <a:lstStyle/>
          <a:p>
            <a:fld id="{B146C513-F296-4901-A4F3-D5FF761159F9}" type="datetimeFigureOut">
              <a:rPr lang="tr-TR" smtClean="0"/>
              <a:t>29.11.2023</a:t>
            </a:fld>
            <a:endParaRPr lang="tr-TR"/>
          </a:p>
        </p:txBody>
      </p:sp>
      <p:sp>
        <p:nvSpPr>
          <p:cNvPr id="5" name="Alt Bilgi Yer Tutucusu 4">
            <a:extLst>
              <a:ext uri="{FF2B5EF4-FFF2-40B4-BE49-F238E27FC236}">
                <a16:creationId xmlns:a16="http://schemas.microsoft.com/office/drawing/2014/main" id="{88AD0AF1-B4CB-4327-98AA-E4CFFD17E4F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A638CE4-764D-4A7F-8E8C-406D8DCBC9DE}"/>
              </a:ext>
            </a:extLst>
          </p:cNvPr>
          <p:cNvSpPr>
            <a:spLocks noGrp="1"/>
          </p:cNvSpPr>
          <p:nvPr>
            <p:ph type="sldNum" sz="quarter" idx="12"/>
          </p:nvPr>
        </p:nvSpPr>
        <p:spPr/>
        <p:txBody>
          <a:bodyPr/>
          <a:lstStyle/>
          <a:p>
            <a:fld id="{448A11A9-8E2A-4247-A4D8-D4B8C40A1D68}" type="slidenum">
              <a:rPr lang="tr-TR" smtClean="0"/>
              <a:t>‹#›</a:t>
            </a:fld>
            <a:endParaRPr lang="tr-TR"/>
          </a:p>
        </p:txBody>
      </p:sp>
    </p:spTree>
    <p:extLst>
      <p:ext uri="{BB962C8B-B14F-4D97-AF65-F5344CB8AC3E}">
        <p14:creationId xmlns:p14="http://schemas.microsoft.com/office/powerpoint/2010/main" val="1006237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DC5EDBD-ADBD-4BC3-B340-E1C483DF2CF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4AC8DA96-8E14-402F-948C-C6B41301B299}"/>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9F8CC4C-4ACE-4680-8CE9-CD7E519F01EC}"/>
              </a:ext>
            </a:extLst>
          </p:cNvPr>
          <p:cNvSpPr>
            <a:spLocks noGrp="1"/>
          </p:cNvSpPr>
          <p:nvPr>
            <p:ph type="dt" sz="half" idx="10"/>
          </p:nvPr>
        </p:nvSpPr>
        <p:spPr/>
        <p:txBody>
          <a:bodyPr/>
          <a:lstStyle/>
          <a:p>
            <a:fld id="{B146C513-F296-4901-A4F3-D5FF761159F9}" type="datetimeFigureOut">
              <a:rPr lang="tr-TR" smtClean="0"/>
              <a:t>29.11.2023</a:t>
            </a:fld>
            <a:endParaRPr lang="tr-TR"/>
          </a:p>
        </p:txBody>
      </p:sp>
      <p:sp>
        <p:nvSpPr>
          <p:cNvPr id="5" name="Alt Bilgi Yer Tutucusu 4">
            <a:extLst>
              <a:ext uri="{FF2B5EF4-FFF2-40B4-BE49-F238E27FC236}">
                <a16:creationId xmlns:a16="http://schemas.microsoft.com/office/drawing/2014/main" id="{A7B300F4-85CE-47C9-B238-B10DAEFA195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26A0CE1-8C06-42C4-AB46-9EA4C994B41E}"/>
              </a:ext>
            </a:extLst>
          </p:cNvPr>
          <p:cNvSpPr>
            <a:spLocks noGrp="1"/>
          </p:cNvSpPr>
          <p:nvPr>
            <p:ph type="sldNum" sz="quarter" idx="12"/>
          </p:nvPr>
        </p:nvSpPr>
        <p:spPr/>
        <p:txBody>
          <a:bodyPr/>
          <a:lstStyle/>
          <a:p>
            <a:fld id="{448A11A9-8E2A-4247-A4D8-D4B8C40A1D68}" type="slidenum">
              <a:rPr lang="tr-TR" smtClean="0"/>
              <a:t>‹#›</a:t>
            </a:fld>
            <a:endParaRPr lang="tr-TR"/>
          </a:p>
        </p:txBody>
      </p:sp>
    </p:spTree>
    <p:extLst>
      <p:ext uri="{BB962C8B-B14F-4D97-AF65-F5344CB8AC3E}">
        <p14:creationId xmlns:p14="http://schemas.microsoft.com/office/powerpoint/2010/main" val="3599120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E748EC-13AB-422A-A3EA-5294567EFFE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AF895AE-B758-432A-9DF6-72FEC129E70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F562953-C995-4D9D-8F26-BE23A1844EBC}"/>
              </a:ext>
            </a:extLst>
          </p:cNvPr>
          <p:cNvSpPr>
            <a:spLocks noGrp="1"/>
          </p:cNvSpPr>
          <p:nvPr>
            <p:ph type="dt" sz="half" idx="10"/>
          </p:nvPr>
        </p:nvSpPr>
        <p:spPr/>
        <p:txBody>
          <a:bodyPr/>
          <a:lstStyle/>
          <a:p>
            <a:fld id="{B146C513-F296-4901-A4F3-D5FF761159F9}" type="datetimeFigureOut">
              <a:rPr lang="tr-TR" smtClean="0"/>
              <a:t>29.11.2023</a:t>
            </a:fld>
            <a:endParaRPr lang="tr-TR"/>
          </a:p>
        </p:txBody>
      </p:sp>
      <p:sp>
        <p:nvSpPr>
          <p:cNvPr id="5" name="Alt Bilgi Yer Tutucusu 4">
            <a:extLst>
              <a:ext uri="{FF2B5EF4-FFF2-40B4-BE49-F238E27FC236}">
                <a16:creationId xmlns:a16="http://schemas.microsoft.com/office/drawing/2014/main" id="{596139D8-79B2-4B36-9F47-E6BED17239B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80465CA-2921-4269-A3B7-2F708FF035EA}"/>
              </a:ext>
            </a:extLst>
          </p:cNvPr>
          <p:cNvSpPr>
            <a:spLocks noGrp="1"/>
          </p:cNvSpPr>
          <p:nvPr>
            <p:ph type="sldNum" sz="quarter" idx="12"/>
          </p:nvPr>
        </p:nvSpPr>
        <p:spPr/>
        <p:txBody>
          <a:bodyPr/>
          <a:lstStyle/>
          <a:p>
            <a:fld id="{448A11A9-8E2A-4247-A4D8-D4B8C40A1D68}" type="slidenum">
              <a:rPr lang="tr-TR" smtClean="0"/>
              <a:t>‹#›</a:t>
            </a:fld>
            <a:endParaRPr lang="tr-TR"/>
          </a:p>
        </p:txBody>
      </p:sp>
    </p:spTree>
    <p:extLst>
      <p:ext uri="{BB962C8B-B14F-4D97-AF65-F5344CB8AC3E}">
        <p14:creationId xmlns:p14="http://schemas.microsoft.com/office/powerpoint/2010/main" val="417555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84C5C7-76F4-40D0-A99D-3A5D10D46CA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6DBAABC6-2D11-48AD-A84E-9C531B51C5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07014E1-C251-49A3-BF7A-A98EFC5711E7}"/>
              </a:ext>
            </a:extLst>
          </p:cNvPr>
          <p:cNvSpPr>
            <a:spLocks noGrp="1"/>
          </p:cNvSpPr>
          <p:nvPr>
            <p:ph type="dt" sz="half" idx="10"/>
          </p:nvPr>
        </p:nvSpPr>
        <p:spPr/>
        <p:txBody>
          <a:bodyPr/>
          <a:lstStyle/>
          <a:p>
            <a:fld id="{B146C513-F296-4901-A4F3-D5FF761159F9}" type="datetimeFigureOut">
              <a:rPr lang="tr-TR" smtClean="0"/>
              <a:t>29.11.2023</a:t>
            </a:fld>
            <a:endParaRPr lang="tr-TR"/>
          </a:p>
        </p:txBody>
      </p:sp>
      <p:sp>
        <p:nvSpPr>
          <p:cNvPr id="5" name="Alt Bilgi Yer Tutucusu 4">
            <a:extLst>
              <a:ext uri="{FF2B5EF4-FFF2-40B4-BE49-F238E27FC236}">
                <a16:creationId xmlns:a16="http://schemas.microsoft.com/office/drawing/2014/main" id="{CA1BC84D-345A-4DAC-B3DD-8746FF18851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F319803-8A11-40F8-B200-0EE349369A56}"/>
              </a:ext>
            </a:extLst>
          </p:cNvPr>
          <p:cNvSpPr>
            <a:spLocks noGrp="1"/>
          </p:cNvSpPr>
          <p:nvPr>
            <p:ph type="sldNum" sz="quarter" idx="12"/>
          </p:nvPr>
        </p:nvSpPr>
        <p:spPr/>
        <p:txBody>
          <a:bodyPr/>
          <a:lstStyle/>
          <a:p>
            <a:fld id="{448A11A9-8E2A-4247-A4D8-D4B8C40A1D68}" type="slidenum">
              <a:rPr lang="tr-TR" smtClean="0"/>
              <a:t>‹#›</a:t>
            </a:fld>
            <a:endParaRPr lang="tr-TR"/>
          </a:p>
        </p:txBody>
      </p:sp>
    </p:spTree>
    <p:extLst>
      <p:ext uri="{BB962C8B-B14F-4D97-AF65-F5344CB8AC3E}">
        <p14:creationId xmlns:p14="http://schemas.microsoft.com/office/powerpoint/2010/main" val="184197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8B3B99-0F56-49C0-9B51-B1C59027762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26AEB1F-C52F-4ED7-BF87-61F1874BD8D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1962F02-CF95-4C14-8AB7-46E7D3F93EA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3E23075E-DD93-4B2C-AB0E-C96F6EEBA95D}"/>
              </a:ext>
            </a:extLst>
          </p:cNvPr>
          <p:cNvSpPr>
            <a:spLocks noGrp="1"/>
          </p:cNvSpPr>
          <p:nvPr>
            <p:ph type="dt" sz="half" idx="10"/>
          </p:nvPr>
        </p:nvSpPr>
        <p:spPr/>
        <p:txBody>
          <a:bodyPr/>
          <a:lstStyle/>
          <a:p>
            <a:fld id="{B146C513-F296-4901-A4F3-D5FF761159F9}" type="datetimeFigureOut">
              <a:rPr lang="tr-TR" smtClean="0"/>
              <a:t>29.11.2023</a:t>
            </a:fld>
            <a:endParaRPr lang="tr-TR"/>
          </a:p>
        </p:txBody>
      </p:sp>
      <p:sp>
        <p:nvSpPr>
          <p:cNvPr id="6" name="Alt Bilgi Yer Tutucusu 5">
            <a:extLst>
              <a:ext uri="{FF2B5EF4-FFF2-40B4-BE49-F238E27FC236}">
                <a16:creationId xmlns:a16="http://schemas.microsoft.com/office/drawing/2014/main" id="{3525520C-EF57-4721-8667-3B81705B04C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B8A3382-3579-4CC2-BEFD-F06508A6F741}"/>
              </a:ext>
            </a:extLst>
          </p:cNvPr>
          <p:cNvSpPr>
            <a:spLocks noGrp="1"/>
          </p:cNvSpPr>
          <p:nvPr>
            <p:ph type="sldNum" sz="quarter" idx="12"/>
          </p:nvPr>
        </p:nvSpPr>
        <p:spPr/>
        <p:txBody>
          <a:bodyPr/>
          <a:lstStyle/>
          <a:p>
            <a:fld id="{448A11A9-8E2A-4247-A4D8-D4B8C40A1D68}" type="slidenum">
              <a:rPr lang="tr-TR" smtClean="0"/>
              <a:t>‹#›</a:t>
            </a:fld>
            <a:endParaRPr lang="tr-TR"/>
          </a:p>
        </p:txBody>
      </p:sp>
    </p:spTree>
    <p:extLst>
      <p:ext uri="{BB962C8B-B14F-4D97-AF65-F5344CB8AC3E}">
        <p14:creationId xmlns:p14="http://schemas.microsoft.com/office/powerpoint/2010/main" val="2107484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A196C5-D987-48D4-A91E-93872552A3E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CC5150C-90E5-4E52-9650-10258561E2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A49A4515-DDCE-4E88-B58B-FD9025660A95}"/>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26A146F-39B4-47C0-A489-94F0CB3AF4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E416BC72-D485-4BE2-822F-19D94C92411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4CEF616-8995-427E-8201-7A969D8F0BBE}"/>
              </a:ext>
            </a:extLst>
          </p:cNvPr>
          <p:cNvSpPr>
            <a:spLocks noGrp="1"/>
          </p:cNvSpPr>
          <p:nvPr>
            <p:ph type="dt" sz="half" idx="10"/>
          </p:nvPr>
        </p:nvSpPr>
        <p:spPr/>
        <p:txBody>
          <a:bodyPr/>
          <a:lstStyle/>
          <a:p>
            <a:fld id="{B146C513-F296-4901-A4F3-D5FF761159F9}" type="datetimeFigureOut">
              <a:rPr lang="tr-TR" smtClean="0"/>
              <a:t>29.11.2023</a:t>
            </a:fld>
            <a:endParaRPr lang="tr-TR"/>
          </a:p>
        </p:txBody>
      </p:sp>
      <p:sp>
        <p:nvSpPr>
          <p:cNvPr id="8" name="Alt Bilgi Yer Tutucusu 7">
            <a:extLst>
              <a:ext uri="{FF2B5EF4-FFF2-40B4-BE49-F238E27FC236}">
                <a16:creationId xmlns:a16="http://schemas.microsoft.com/office/drawing/2014/main" id="{27DEBF49-92B9-42D0-903A-5D82EF68A32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5174AD98-6A1B-4795-89F8-C430F4E78235}"/>
              </a:ext>
            </a:extLst>
          </p:cNvPr>
          <p:cNvSpPr>
            <a:spLocks noGrp="1"/>
          </p:cNvSpPr>
          <p:nvPr>
            <p:ph type="sldNum" sz="quarter" idx="12"/>
          </p:nvPr>
        </p:nvSpPr>
        <p:spPr/>
        <p:txBody>
          <a:bodyPr/>
          <a:lstStyle/>
          <a:p>
            <a:fld id="{448A11A9-8E2A-4247-A4D8-D4B8C40A1D68}" type="slidenum">
              <a:rPr lang="tr-TR" smtClean="0"/>
              <a:t>‹#›</a:t>
            </a:fld>
            <a:endParaRPr lang="tr-TR"/>
          </a:p>
        </p:txBody>
      </p:sp>
    </p:spTree>
    <p:extLst>
      <p:ext uri="{BB962C8B-B14F-4D97-AF65-F5344CB8AC3E}">
        <p14:creationId xmlns:p14="http://schemas.microsoft.com/office/powerpoint/2010/main" val="1841106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C774EA-E7F0-4C2D-8A24-DAFB570B8FC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F6112C94-CBC8-442F-BB4E-D0EE3EA3E8B8}"/>
              </a:ext>
            </a:extLst>
          </p:cNvPr>
          <p:cNvSpPr>
            <a:spLocks noGrp="1"/>
          </p:cNvSpPr>
          <p:nvPr>
            <p:ph type="dt" sz="half" idx="10"/>
          </p:nvPr>
        </p:nvSpPr>
        <p:spPr/>
        <p:txBody>
          <a:bodyPr/>
          <a:lstStyle/>
          <a:p>
            <a:fld id="{B146C513-F296-4901-A4F3-D5FF761159F9}" type="datetimeFigureOut">
              <a:rPr lang="tr-TR" smtClean="0"/>
              <a:t>29.11.2023</a:t>
            </a:fld>
            <a:endParaRPr lang="tr-TR"/>
          </a:p>
        </p:txBody>
      </p:sp>
      <p:sp>
        <p:nvSpPr>
          <p:cNvPr id="4" name="Alt Bilgi Yer Tutucusu 3">
            <a:extLst>
              <a:ext uri="{FF2B5EF4-FFF2-40B4-BE49-F238E27FC236}">
                <a16:creationId xmlns:a16="http://schemas.microsoft.com/office/drawing/2014/main" id="{BFE3E1BD-664E-40EE-A00F-0C0C547662C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DF07EE6-3B8A-48BF-909C-F470CDAF069E}"/>
              </a:ext>
            </a:extLst>
          </p:cNvPr>
          <p:cNvSpPr>
            <a:spLocks noGrp="1"/>
          </p:cNvSpPr>
          <p:nvPr>
            <p:ph type="sldNum" sz="quarter" idx="12"/>
          </p:nvPr>
        </p:nvSpPr>
        <p:spPr/>
        <p:txBody>
          <a:bodyPr/>
          <a:lstStyle/>
          <a:p>
            <a:fld id="{448A11A9-8E2A-4247-A4D8-D4B8C40A1D68}" type="slidenum">
              <a:rPr lang="tr-TR" smtClean="0"/>
              <a:t>‹#›</a:t>
            </a:fld>
            <a:endParaRPr lang="tr-TR"/>
          </a:p>
        </p:txBody>
      </p:sp>
    </p:spTree>
    <p:extLst>
      <p:ext uri="{BB962C8B-B14F-4D97-AF65-F5344CB8AC3E}">
        <p14:creationId xmlns:p14="http://schemas.microsoft.com/office/powerpoint/2010/main" val="794192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6B85CC28-D7B9-46E3-ABEB-C81203C79301}"/>
              </a:ext>
            </a:extLst>
          </p:cNvPr>
          <p:cNvSpPr>
            <a:spLocks noGrp="1"/>
          </p:cNvSpPr>
          <p:nvPr>
            <p:ph type="dt" sz="half" idx="10"/>
          </p:nvPr>
        </p:nvSpPr>
        <p:spPr/>
        <p:txBody>
          <a:bodyPr/>
          <a:lstStyle/>
          <a:p>
            <a:fld id="{B146C513-F296-4901-A4F3-D5FF761159F9}" type="datetimeFigureOut">
              <a:rPr lang="tr-TR" smtClean="0"/>
              <a:t>29.11.2023</a:t>
            </a:fld>
            <a:endParaRPr lang="tr-TR"/>
          </a:p>
        </p:txBody>
      </p:sp>
      <p:sp>
        <p:nvSpPr>
          <p:cNvPr id="3" name="Alt Bilgi Yer Tutucusu 2">
            <a:extLst>
              <a:ext uri="{FF2B5EF4-FFF2-40B4-BE49-F238E27FC236}">
                <a16:creationId xmlns:a16="http://schemas.microsoft.com/office/drawing/2014/main" id="{B346AA4D-801C-43B8-8A6E-54BE6DD27F8E}"/>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5F635514-4BF0-4BCE-853D-6E3F47E8B755}"/>
              </a:ext>
            </a:extLst>
          </p:cNvPr>
          <p:cNvSpPr>
            <a:spLocks noGrp="1"/>
          </p:cNvSpPr>
          <p:nvPr>
            <p:ph type="sldNum" sz="quarter" idx="12"/>
          </p:nvPr>
        </p:nvSpPr>
        <p:spPr/>
        <p:txBody>
          <a:bodyPr/>
          <a:lstStyle/>
          <a:p>
            <a:fld id="{448A11A9-8E2A-4247-A4D8-D4B8C40A1D68}" type="slidenum">
              <a:rPr lang="tr-TR" smtClean="0"/>
              <a:t>‹#›</a:t>
            </a:fld>
            <a:endParaRPr lang="tr-TR"/>
          </a:p>
        </p:txBody>
      </p:sp>
    </p:spTree>
    <p:extLst>
      <p:ext uri="{BB962C8B-B14F-4D97-AF65-F5344CB8AC3E}">
        <p14:creationId xmlns:p14="http://schemas.microsoft.com/office/powerpoint/2010/main" val="1792142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23FEAB-76BF-4789-AD50-E3BE62050C6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C90833D-313F-409F-86AE-B643BD1B1B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D9A97791-4703-4ED0-90D9-C42EC18700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C78401A-453B-416C-8B9F-447077761FB6}"/>
              </a:ext>
            </a:extLst>
          </p:cNvPr>
          <p:cNvSpPr>
            <a:spLocks noGrp="1"/>
          </p:cNvSpPr>
          <p:nvPr>
            <p:ph type="dt" sz="half" idx="10"/>
          </p:nvPr>
        </p:nvSpPr>
        <p:spPr/>
        <p:txBody>
          <a:bodyPr/>
          <a:lstStyle/>
          <a:p>
            <a:fld id="{B146C513-F296-4901-A4F3-D5FF761159F9}" type="datetimeFigureOut">
              <a:rPr lang="tr-TR" smtClean="0"/>
              <a:t>29.11.2023</a:t>
            </a:fld>
            <a:endParaRPr lang="tr-TR"/>
          </a:p>
        </p:txBody>
      </p:sp>
      <p:sp>
        <p:nvSpPr>
          <p:cNvPr id="6" name="Alt Bilgi Yer Tutucusu 5">
            <a:extLst>
              <a:ext uri="{FF2B5EF4-FFF2-40B4-BE49-F238E27FC236}">
                <a16:creationId xmlns:a16="http://schemas.microsoft.com/office/drawing/2014/main" id="{3EE19E44-6A99-48BF-9273-9BF49905915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819CBDF-3DC1-4B93-8F92-114420E322F7}"/>
              </a:ext>
            </a:extLst>
          </p:cNvPr>
          <p:cNvSpPr>
            <a:spLocks noGrp="1"/>
          </p:cNvSpPr>
          <p:nvPr>
            <p:ph type="sldNum" sz="quarter" idx="12"/>
          </p:nvPr>
        </p:nvSpPr>
        <p:spPr/>
        <p:txBody>
          <a:bodyPr/>
          <a:lstStyle/>
          <a:p>
            <a:fld id="{448A11A9-8E2A-4247-A4D8-D4B8C40A1D68}" type="slidenum">
              <a:rPr lang="tr-TR" smtClean="0"/>
              <a:t>‹#›</a:t>
            </a:fld>
            <a:endParaRPr lang="tr-TR"/>
          </a:p>
        </p:txBody>
      </p:sp>
    </p:spTree>
    <p:extLst>
      <p:ext uri="{BB962C8B-B14F-4D97-AF65-F5344CB8AC3E}">
        <p14:creationId xmlns:p14="http://schemas.microsoft.com/office/powerpoint/2010/main" val="302613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36A1D9-6EEC-4311-A598-0409DAB97A8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51BF162-1296-4E7C-9975-EC86E06252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170A4F8-54DF-4DF6-98E2-5280F7EDBE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9B0C269-8669-4836-82DD-19CDF67308F5}"/>
              </a:ext>
            </a:extLst>
          </p:cNvPr>
          <p:cNvSpPr>
            <a:spLocks noGrp="1"/>
          </p:cNvSpPr>
          <p:nvPr>
            <p:ph type="dt" sz="half" idx="10"/>
          </p:nvPr>
        </p:nvSpPr>
        <p:spPr/>
        <p:txBody>
          <a:bodyPr/>
          <a:lstStyle/>
          <a:p>
            <a:fld id="{B146C513-F296-4901-A4F3-D5FF761159F9}" type="datetimeFigureOut">
              <a:rPr lang="tr-TR" smtClean="0"/>
              <a:t>29.11.2023</a:t>
            </a:fld>
            <a:endParaRPr lang="tr-TR"/>
          </a:p>
        </p:txBody>
      </p:sp>
      <p:sp>
        <p:nvSpPr>
          <p:cNvPr id="6" name="Alt Bilgi Yer Tutucusu 5">
            <a:extLst>
              <a:ext uri="{FF2B5EF4-FFF2-40B4-BE49-F238E27FC236}">
                <a16:creationId xmlns:a16="http://schemas.microsoft.com/office/drawing/2014/main" id="{0A946C52-86D3-4063-8FEA-97E6F1D3521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D8266F3-799D-4F85-85EF-FD64D66B5B8B}"/>
              </a:ext>
            </a:extLst>
          </p:cNvPr>
          <p:cNvSpPr>
            <a:spLocks noGrp="1"/>
          </p:cNvSpPr>
          <p:nvPr>
            <p:ph type="sldNum" sz="quarter" idx="12"/>
          </p:nvPr>
        </p:nvSpPr>
        <p:spPr/>
        <p:txBody>
          <a:bodyPr/>
          <a:lstStyle/>
          <a:p>
            <a:fld id="{448A11A9-8E2A-4247-A4D8-D4B8C40A1D68}" type="slidenum">
              <a:rPr lang="tr-TR" smtClean="0"/>
              <a:t>‹#›</a:t>
            </a:fld>
            <a:endParaRPr lang="tr-TR"/>
          </a:p>
        </p:txBody>
      </p:sp>
    </p:spTree>
    <p:extLst>
      <p:ext uri="{BB962C8B-B14F-4D97-AF65-F5344CB8AC3E}">
        <p14:creationId xmlns:p14="http://schemas.microsoft.com/office/powerpoint/2010/main" val="388280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7B997B84-4FAA-4A56-A120-3AC6D3866E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FA0F632-7888-4CE7-9ABC-A15C9E9408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388C2A7-930B-410B-8DBC-B3365150A0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6C513-F296-4901-A4F3-D5FF761159F9}" type="datetimeFigureOut">
              <a:rPr lang="tr-TR" smtClean="0"/>
              <a:t>29.11.2023</a:t>
            </a:fld>
            <a:endParaRPr lang="tr-TR"/>
          </a:p>
        </p:txBody>
      </p:sp>
      <p:sp>
        <p:nvSpPr>
          <p:cNvPr id="5" name="Alt Bilgi Yer Tutucusu 4">
            <a:extLst>
              <a:ext uri="{FF2B5EF4-FFF2-40B4-BE49-F238E27FC236}">
                <a16:creationId xmlns:a16="http://schemas.microsoft.com/office/drawing/2014/main" id="{022AA8E4-A7E7-4A7B-AF9F-A6BEB9DCE6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C1223373-6744-4241-978B-99AF8F9DC6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A11A9-8E2A-4247-A4D8-D4B8C40A1D68}" type="slidenum">
              <a:rPr lang="tr-TR" smtClean="0"/>
              <a:t>‹#›</a:t>
            </a:fld>
            <a:endParaRPr lang="tr-TR"/>
          </a:p>
        </p:txBody>
      </p:sp>
    </p:spTree>
    <p:extLst>
      <p:ext uri="{BB962C8B-B14F-4D97-AF65-F5344CB8AC3E}">
        <p14:creationId xmlns:p14="http://schemas.microsoft.com/office/powerpoint/2010/main" val="623058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2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xml"/><Relationship Id="rId5" Type="http://schemas.openxmlformats.org/officeDocument/2006/relationships/image" Target="../media/image73.png"/><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5D0D76BD-09AF-479B-BDDC-80081ED70656}"/>
              </a:ext>
            </a:extLst>
          </p:cNvPr>
          <p:cNvPicPr>
            <a:picLocks noChangeAspect="1"/>
          </p:cNvPicPr>
          <p:nvPr/>
        </p:nvPicPr>
        <p:blipFill>
          <a:blip r:embed="rId2"/>
          <a:stretch>
            <a:fillRect/>
          </a:stretch>
        </p:blipFill>
        <p:spPr>
          <a:xfrm>
            <a:off x="388021" y="0"/>
            <a:ext cx="9501096" cy="6858000"/>
          </a:xfrm>
          <a:prstGeom prst="rect">
            <a:avLst/>
          </a:prstGeom>
        </p:spPr>
      </p:pic>
      <p:sp>
        <p:nvSpPr>
          <p:cNvPr id="7" name="Metin kutusu 6">
            <a:extLst>
              <a:ext uri="{FF2B5EF4-FFF2-40B4-BE49-F238E27FC236}">
                <a16:creationId xmlns:a16="http://schemas.microsoft.com/office/drawing/2014/main" id="{22FA2EDD-4BA9-46D0-9BA6-018DB520DE3E}"/>
              </a:ext>
            </a:extLst>
          </p:cNvPr>
          <p:cNvSpPr txBox="1"/>
          <p:nvPr/>
        </p:nvSpPr>
        <p:spPr>
          <a:xfrm>
            <a:off x="8697951" y="4071955"/>
            <a:ext cx="3278459" cy="2585323"/>
          </a:xfrm>
          <a:prstGeom prst="rect">
            <a:avLst/>
          </a:prstGeom>
          <a:noFill/>
        </p:spPr>
        <p:txBody>
          <a:bodyPr wrap="square" rtlCol="0">
            <a:spAutoFit/>
          </a:bodyPr>
          <a:lstStyle/>
          <a:p>
            <a:pPr algn="just"/>
            <a:r>
              <a:rPr lang="tr-TR" dirty="0"/>
              <a:t>Teknik resim konusunda eğitim görmeyen kimselere parçanın dış kısmını anlatmak için çizilen resimlerdir. Sadece resimlerin dış görünüşleri hakkında bilgi verir. Parçanın zihinde daha kolay canlandırılması için sıkça kullanılır, yapım resmi olarak kullanılmaz.</a:t>
            </a:r>
          </a:p>
        </p:txBody>
      </p:sp>
      <p:sp>
        <p:nvSpPr>
          <p:cNvPr id="8" name="Dikdörtgen 7">
            <a:extLst>
              <a:ext uri="{FF2B5EF4-FFF2-40B4-BE49-F238E27FC236}">
                <a16:creationId xmlns:a16="http://schemas.microsoft.com/office/drawing/2014/main" id="{5DA9AF8C-96A9-4555-92F3-7B3FB8C44812}"/>
              </a:ext>
            </a:extLst>
          </p:cNvPr>
          <p:cNvSpPr/>
          <p:nvPr/>
        </p:nvSpPr>
        <p:spPr>
          <a:xfrm>
            <a:off x="415741" y="4771936"/>
            <a:ext cx="1951463" cy="563857"/>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6E1BA921-96B5-4A74-B8A6-C92BE4E00C40}"/>
              </a:ext>
            </a:extLst>
          </p:cNvPr>
          <p:cNvSpPr/>
          <p:nvPr/>
        </p:nvSpPr>
        <p:spPr>
          <a:xfrm>
            <a:off x="7467600" y="372535"/>
            <a:ext cx="2108200" cy="1523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tr-TR" sz="1600" i="1" dirty="0">
                <a:solidFill>
                  <a:schemeClr val="tx1"/>
                </a:solidFill>
              </a:rPr>
              <a:t>çizildiği resimlere denir.</a:t>
            </a:r>
          </a:p>
        </p:txBody>
      </p:sp>
    </p:spTree>
    <p:extLst>
      <p:ext uri="{BB962C8B-B14F-4D97-AF65-F5344CB8AC3E}">
        <p14:creationId xmlns:p14="http://schemas.microsoft.com/office/powerpoint/2010/main" val="749593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1AA8B74-B987-4C43-B7E0-345638FB7195}"/>
              </a:ext>
            </a:extLst>
          </p:cNvPr>
          <p:cNvPicPr>
            <a:picLocks noChangeAspect="1" noChangeArrowheads="1"/>
          </p:cNvPicPr>
          <p:nvPr/>
        </p:nvPicPr>
        <p:blipFill>
          <a:blip r:embed="rId2"/>
          <a:srcRect/>
          <a:stretch>
            <a:fillRect/>
          </a:stretch>
        </p:blipFill>
        <p:spPr bwMode="auto">
          <a:xfrm>
            <a:off x="835062" y="106549"/>
            <a:ext cx="5866952" cy="6472779"/>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id="{E222BDB3-9961-4526-BB8A-A41C8211BE6F}"/>
              </a:ext>
            </a:extLst>
          </p:cNvPr>
          <p:cNvPicPr>
            <a:picLocks noChangeAspect="1" noChangeArrowheads="1"/>
          </p:cNvPicPr>
          <p:nvPr/>
        </p:nvPicPr>
        <p:blipFill>
          <a:blip r:embed="rId3"/>
          <a:srcRect l="31428" t="5375" r="13073" b="55652"/>
          <a:stretch>
            <a:fillRect/>
          </a:stretch>
        </p:blipFill>
        <p:spPr bwMode="auto">
          <a:xfrm>
            <a:off x="7401920" y="2714596"/>
            <a:ext cx="4286280" cy="4143404"/>
          </a:xfrm>
          <a:prstGeom prst="rect">
            <a:avLst/>
          </a:prstGeom>
          <a:noFill/>
          <a:ln w="9525">
            <a:noFill/>
            <a:miter lim="800000"/>
            <a:headEnd/>
            <a:tailEnd/>
          </a:ln>
          <a:effectLst/>
        </p:spPr>
      </p:pic>
      <p:sp>
        <p:nvSpPr>
          <p:cNvPr id="4" name="Dikdörtgen 3">
            <a:extLst>
              <a:ext uri="{FF2B5EF4-FFF2-40B4-BE49-F238E27FC236}">
                <a16:creationId xmlns:a16="http://schemas.microsoft.com/office/drawing/2014/main" id="{0FC800E5-8FA4-4CCD-9682-EAA6B2D24323}"/>
              </a:ext>
            </a:extLst>
          </p:cNvPr>
          <p:cNvSpPr/>
          <p:nvPr/>
        </p:nvSpPr>
        <p:spPr>
          <a:xfrm>
            <a:off x="7543800" y="2573867"/>
            <a:ext cx="4286280" cy="400546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592200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A0A4DBB-0971-4E5C-8F42-EA15EEC83E27}"/>
              </a:ext>
            </a:extLst>
          </p:cNvPr>
          <p:cNvPicPr>
            <a:picLocks noChangeAspect="1" noChangeArrowheads="1"/>
          </p:cNvPicPr>
          <p:nvPr/>
        </p:nvPicPr>
        <p:blipFill>
          <a:blip r:embed="rId2"/>
          <a:srcRect/>
          <a:stretch>
            <a:fillRect/>
          </a:stretch>
        </p:blipFill>
        <p:spPr bwMode="auto">
          <a:xfrm>
            <a:off x="1344481" y="312386"/>
            <a:ext cx="8982860" cy="6233228"/>
          </a:xfrm>
          <a:prstGeom prst="rect">
            <a:avLst/>
          </a:prstGeom>
          <a:noFill/>
          <a:ln w="9525">
            <a:noFill/>
            <a:miter lim="800000"/>
            <a:headEnd/>
            <a:tailEnd/>
          </a:ln>
          <a:effectLst/>
        </p:spPr>
      </p:pic>
    </p:spTree>
    <p:extLst>
      <p:ext uri="{BB962C8B-B14F-4D97-AF65-F5344CB8AC3E}">
        <p14:creationId xmlns:p14="http://schemas.microsoft.com/office/powerpoint/2010/main" val="3470050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813FFC4-84AD-4FE8-9030-732B91C69F14}"/>
              </a:ext>
            </a:extLst>
          </p:cNvPr>
          <p:cNvPicPr>
            <a:picLocks noChangeAspect="1"/>
          </p:cNvPicPr>
          <p:nvPr/>
        </p:nvPicPr>
        <p:blipFill rotWithShape="1">
          <a:blip r:embed="rId2"/>
          <a:srcRect t="6210"/>
          <a:stretch/>
        </p:blipFill>
        <p:spPr>
          <a:xfrm>
            <a:off x="1064380" y="827050"/>
            <a:ext cx="9783540" cy="6030950"/>
          </a:xfrm>
          <a:prstGeom prst="rect">
            <a:avLst/>
          </a:prstGeom>
        </p:spPr>
      </p:pic>
      <p:sp>
        <p:nvSpPr>
          <p:cNvPr id="4" name="Metin kutusu 3">
            <a:extLst>
              <a:ext uri="{FF2B5EF4-FFF2-40B4-BE49-F238E27FC236}">
                <a16:creationId xmlns:a16="http://schemas.microsoft.com/office/drawing/2014/main" id="{3BC50543-DE5B-407D-B447-68CC498667AA}"/>
              </a:ext>
            </a:extLst>
          </p:cNvPr>
          <p:cNvSpPr txBox="1"/>
          <p:nvPr/>
        </p:nvSpPr>
        <p:spPr>
          <a:xfrm>
            <a:off x="929521" y="236668"/>
            <a:ext cx="10332957" cy="400110"/>
          </a:xfrm>
          <a:prstGeom prst="rect">
            <a:avLst/>
          </a:prstGeom>
          <a:noFill/>
        </p:spPr>
        <p:txBody>
          <a:bodyPr wrap="none" rtlCol="0">
            <a:spAutoFit/>
          </a:bodyPr>
          <a:lstStyle/>
          <a:p>
            <a:r>
              <a:rPr lang="tr-TR" sz="2000" dirty="0"/>
              <a:t>Aşağı görünüşleri verilen parçanın hem sağ hem de sol tarafa bakan </a:t>
            </a:r>
            <a:r>
              <a:rPr lang="tr-TR" sz="2000" dirty="0" err="1"/>
              <a:t>izometrik</a:t>
            </a:r>
            <a:r>
              <a:rPr lang="tr-TR" sz="2000" dirty="0"/>
              <a:t> perspektifini çiziniz.</a:t>
            </a:r>
          </a:p>
        </p:txBody>
      </p:sp>
      <p:sp>
        <p:nvSpPr>
          <p:cNvPr id="5" name="Dikdörtgen 4">
            <a:extLst>
              <a:ext uri="{FF2B5EF4-FFF2-40B4-BE49-F238E27FC236}">
                <a16:creationId xmlns:a16="http://schemas.microsoft.com/office/drawing/2014/main" id="{A1A6EC84-AA8C-4202-914D-119590931897}"/>
              </a:ext>
            </a:extLst>
          </p:cNvPr>
          <p:cNvSpPr/>
          <p:nvPr/>
        </p:nvSpPr>
        <p:spPr>
          <a:xfrm>
            <a:off x="6095999" y="636778"/>
            <a:ext cx="4751921" cy="308855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Dikdörtgen 5">
            <a:extLst>
              <a:ext uri="{FF2B5EF4-FFF2-40B4-BE49-F238E27FC236}">
                <a16:creationId xmlns:a16="http://schemas.microsoft.com/office/drawing/2014/main" id="{5742E9A9-E490-49F5-BEBC-09903242B241}"/>
              </a:ext>
            </a:extLst>
          </p:cNvPr>
          <p:cNvSpPr/>
          <p:nvPr/>
        </p:nvSpPr>
        <p:spPr>
          <a:xfrm>
            <a:off x="6095999" y="3818467"/>
            <a:ext cx="4751921" cy="301747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08064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E5BF5E8-9C3F-46ED-83C8-953C6D2773A3}"/>
              </a:ext>
            </a:extLst>
          </p:cNvPr>
          <p:cNvPicPr>
            <a:picLocks noChangeAspect="1" noChangeArrowheads="1"/>
          </p:cNvPicPr>
          <p:nvPr/>
        </p:nvPicPr>
        <p:blipFill>
          <a:blip r:embed="rId2"/>
          <a:srcRect/>
          <a:stretch>
            <a:fillRect/>
          </a:stretch>
        </p:blipFill>
        <p:spPr bwMode="auto">
          <a:xfrm>
            <a:off x="784635" y="87015"/>
            <a:ext cx="5465557" cy="6508061"/>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id="{5ED389F4-6B94-4EDE-9575-AEAC0F31CDE6}"/>
              </a:ext>
            </a:extLst>
          </p:cNvPr>
          <p:cNvPicPr>
            <a:picLocks noChangeAspect="1" noChangeArrowheads="1"/>
          </p:cNvPicPr>
          <p:nvPr/>
        </p:nvPicPr>
        <p:blipFill>
          <a:blip r:embed="rId3"/>
          <a:srcRect l="22179" t="47036" r="15848" b="15335"/>
          <a:stretch>
            <a:fillRect/>
          </a:stretch>
        </p:blipFill>
        <p:spPr bwMode="auto">
          <a:xfrm>
            <a:off x="7073976" y="2594548"/>
            <a:ext cx="4786346" cy="4000528"/>
          </a:xfrm>
          <a:prstGeom prst="rect">
            <a:avLst/>
          </a:prstGeom>
          <a:noFill/>
          <a:ln w="9525">
            <a:noFill/>
            <a:miter lim="800000"/>
            <a:headEnd/>
            <a:tailEnd/>
          </a:ln>
          <a:effectLst/>
        </p:spPr>
      </p:pic>
      <p:sp>
        <p:nvSpPr>
          <p:cNvPr id="4" name="Dikdörtgen 3">
            <a:extLst>
              <a:ext uri="{FF2B5EF4-FFF2-40B4-BE49-F238E27FC236}">
                <a16:creationId xmlns:a16="http://schemas.microsoft.com/office/drawing/2014/main" id="{B5D4FAB2-5EFB-49A2-AF21-B0712E8B9A56}"/>
              </a:ext>
            </a:extLst>
          </p:cNvPr>
          <p:cNvSpPr/>
          <p:nvPr/>
        </p:nvSpPr>
        <p:spPr>
          <a:xfrm>
            <a:off x="8051800" y="2956644"/>
            <a:ext cx="3716867" cy="363843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21463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5D965D24-C109-4CC6-A396-70A96A99C227}"/>
              </a:ext>
            </a:extLst>
          </p:cNvPr>
          <p:cNvPicPr>
            <a:picLocks noChangeAspect="1"/>
          </p:cNvPicPr>
          <p:nvPr/>
        </p:nvPicPr>
        <p:blipFill>
          <a:blip r:embed="rId2"/>
          <a:stretch>
            <a:fillRect/>
          </a:stretch>
        </p:blipFill>
        <p:spPr>
          <a:xfrm>
            <a:off x="436705" y="193869"/>
            <a:ext cx="5802730" cy="5874075"/>
          </a:xfrm>
          <a:prstGeom prst="rect">
            <a:avLst/>
          </a:prstGeom>
        </p:spPr>
      </p:pic>
      <p:pic>
        <p:nvPicPr>
          <p:cNvPr id="5" name="Resim 4">
            <a:extLst>
              <a:ext uri="{FF2B5EF4-FFF2-40B4-BE49-F238E27FC236}">
                <a16:creationId xmlns:a16="http://schemas.microsoft.com/office/drawing/2014/main" id="{BCE46936-20DD-4911-9286-6DA5004F786E}"/>
              </a:ext>
            </a:extLst>
          </p:cNvPr>
          <p:cNvPicPr>
            <a:picLocks noChangeAspect="1"/>
          </p:cNvPicPr>
          <p:nvPr/>
        </p:nvPicPr>
        <p:blipFill>
          <a:blip r:embed="rId3"/>
          <a:stretch>
            <a:fillRect/>
          </a:stretch>
        </p:blipFill>
        <p:spPr>
          <a:xfrm>
            <a:off x="7230289" y="3229047"/>
            <a:ext cx="4525006" cy="2981741"/>
          </a:xfrm>
          <a:prstGeom prst="rect">
            <a:avLst/>
          </a:prstGeom>
        </p:spPr>
      </p:pic>
      <p:sp>
        <p:nvSpPr>
          <p:cNvPr id="4" name="Dikdörtgen 3">
            <a:extLst>
              <a:ext uri="{FF2B5EF4-FFF2-40B4-BE49-F238E27FC236}">
                <a16:creationId xmlns:a16="http://schemas.microsoft.com/office/drawing/2014/main" id="{EBEB792E-BD20-446C-98EC-908C9D311049}"/>
              </a:ext>
            </a:extLst>
          </p:cNvPr>
          <p:cNvSpPr/>
          <p:nvPr/>
        </p:nvSpPr>
        <p:spPr>
          <a:xfrm>
            <a:off x="7230290" y="3229047"/>
            <a:ext cx="4597644" cy="308855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3697499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9902C5F-0E14-41AD-A301-C6B2BA7A4679}"/>
              </a:ext>
            </a:extLst>
          </p:cNvPr>
          <p:cNvPicPr>
            <a:picLocks noChangeAspect="1"/>
          </p:cNvPicPr>
          <p:nvPr/>
        </p:nvPicPr>
        <p:blipFill>
          <a:blip r:embed="rId2"/>
          <a:stretch>
            <a:fillRect/>
          </a:stretch>
        </p:blipFill>
        <p:spPr>
          <a:xfrm>
            <a:off x="1613862" y="1052409"/>
            <a:ext cx="8964276" cy="5506218"/>
          </a:xfrm>
          <a:prstGeom prst="rect">
            <a:avLst/>
          </a:prstGeom>
        </p:spPr>
      </p:pic>
      <p:sp>
        <p:nvSpPr>
          <p:cNvPr id="4" name="Metin kutusu 3">
            <a:extLst>
              <a:ext uri="{FF2B5EF4-FFF2-40B4-BE49-F238E27FC236}">
                <a16:creationId xmlns:a16="http://schemas.microsoft.com/office/drawing/2014/main" id="{20403F26-F055-40D6-AED2-3DC3B35050DC}"/>
              </a:ext>
            </a:extLst>
          </p:cNvPr>
          <p:cNvSpPr txBox="1"/>
          <p:nvPr/>
        </p:nvSpPr>
        <p:spPr>
          <a:xfrm>
            <a:off x="4776395" y="84207"/>
            <a:ext cx="1835759" cy="923330"/>
          </a:xfrm>
          <a:prstGeom prst="rect">
            <a:avLst/>
          </a:prstGeom>
          <a:noFill/>
        </p:spPr>
        <p:txBody>
          <a:bodyPr wrap="none" rtlCol="0">
            <a:spAutoFit/>
          </a:bodyPr>
          <a:lstStyle/>
          <a:p>
            <a:r>
              <a:rPr lang="tr-TR" sz="5400" b="1" dirty="0">
                <a:solidFill>
                  <a:srgbClr val="FF0000"/>
                </a:solidFill>
              </a:rPr>
              <a:t>ÖDEV</a:t>
            </a:r>
          </a:p>
        </p:txBody>
      </p:sp>
    </p:spTree>
    <p:extLst>
      <p:ext uri="{BB962C8B-B14F-4D97-AF65-F5344CB8AC3E}">
        <p14:creationId xmlns:p14="http://schemas.microsoft.com/office/powerpoint/2010/main" val="3906608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DAF130A-C32F-4D59-9895-BF27CAED8B88}"/>
              </a:ext>
            </a:extLst>
          </p:cNvPr>
          <p:cNvPicPr>
            <a:picLocks noChangeAspect="1" noChangeArrowheads="1"/>
          </p:cNvPicPr>
          <p:nvPr/>
        </p:nvPicPr>
        <p:blipFill>
          <a:blip r:embed="rId2"/>
          <a:srcRect/>
          <a:stretch>
            <a:fillRect/>
          </a:stretch>
        </p:blipFill>
        <p:spPr bwMode="auto">
          <a:xfrm>
            <a:off x="553345" y="195878"/>
            <a:ext cx="4815585" cy="6334013"/>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id="{14927601-80F3-46B2-B64F-119468249937}"/>
              </a:ext>
            </a:extLst>
          </p:cNvPr>
          <p:cNvPicPr>
            <a:picLocks noChangeAspect="1" noChangeArrowheads="1"/>
          </p:cNvPicPr>
          <p:nvPr/>
        </p:nvPicPr>
        <p:blipFill rotWithShape="1">
          <a:blip r:embed="rId3"/>
          <a:srcRect l="44664" t="3607" r="8532" b="61756"/>
          <a:stretch/>
        </p:blipFill>
        <p:spPr bwMode="auto">
          <a:xfrm>
            <a:off x="6981712" y="2829260"/>
            <a:ext cx="4656943" cy="3700631"/>
          </a:xfrm>
          <a:prstGeom prst="rect">
            <a:avLst/>
          </a:prstGeom>
          <a:noFill/>
          <a:ln w="9525">
            <a:noFill/>
            <a:miter lim="800000"/>
            <a:headEnd/>
            <a:tailEnd/>
          </a:ln>
          <a:effectLst/>
        </p:spPr>
      </p:pic>
      <p:sp>
        <p:nvSpPr>
          <p:cNvPr id="4" name="Dikdörtgen 3">
            <a:extLst>
              <a:ext uri="{FF2B5EF4-FFF2-40B4-BE49-F238E27FC236}">
                <a16:creationId xmlns:a16="http://schemas.microsoft.com/office/drawing/2014/main" id="{C4DD2499-7253-481F-963B-C41DD5AAA2AE}"/>
              </a:ext>
            </a:extLst>
          </p:cNvPr>
          <p:cNvSpPr/>
          <p:nvPr/>
        </p:nvSpPr>
        <p:spPr>
          <a:xfrm>
            <a:off x="6981712" y="2829260"/>
            <a:ext cx="4751921" cy="363080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419949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9221DA8-B455-4A33-8274-A93FFAEDD13F}"/>
              </a:ext>
            </a:extLst>
          </p:cNvPr>
          <p:cNvPicPr>
            <a:picLocks noChangeAspect="1" noChangeArrowheads="1"/>
          </p:cNvPicPr>
          <p:nvPr/>
        </p:nvPicPr>
        <p:blipFill>
          <a:blip r:embed="rId2"/>
          <a:srcRect/>
          <a:stretch>
            <a:fillRect/>
          </a:stretch>
        </p:blipFill>
        <p:spPr bwMode="auto">
          <a:xfrm>
            <a:off x="907228" y="133350"/>
            <a:ext cx="4333875" cy="6591300"/>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id="{9B86DB98-F377-4FB4-B6B2-5A2CB3D20644}"/>
              </a:ext>
            </a:extLst>
          </p:cNvPr>
          <p:cNvPicPr>
            <a:picLocks noChangeAspect="1" noChangeArrowheads="1"/>
          </p:cNvPicPr>
          <p:nvPr/>
        </p:nvPicPr>
        <p:blipFill rotWithShape="1">
          <a:blip r:embed="rId3"/>
          <a:srcRect l="14359" t="36059" r="22100"/>
          <a:stretch/>
        </p:blipFill>
        <p:spPr bwMode="auto">
          <a:xfrm>
            <a:off x="7562626" y="3429000"/>
            <a:ext cx="3722146" cy="3203020"/>
          </a:xfrm>
          <a:prstGeom prst="rect">
            <a:avLst/>
          </a:prstGeom>
          <a:noFill/>
          <a:ln w="9525">
            <a:noFill/>
            <a:miter lim="800000"/>
            <a:headEnd/>
            <a:tailEnd/>
          </a:ln>
          <a:effectLst/>
        </p:spPr>
      </p:pic>
      <p:sp>
        <p:nvSpPr>
          <p:cNvPr id="4" name="Dikdörtgen 3">
            <a:extLst>
              <a:ext uri="{FF2B5EF4-FFF2-40B4-BE49-F238E27FC236}">
                <a16:creationId xmlns:a16="http://schemas.microsoft.com/office/drawing/2014/main" id="{B90A7F88-4CED-430B-925A-75D1EE362A6A}"/>
              </a:ext>
            </a:extLst>
          </p:cNvPr>
          <p:cNvSpPr/>
          <p:nvPr/>
        </p:nvSpPr>
        <p:spPr>
          <a:xfrm>
            <a:off x="7047738" y="3269911"/>
            <a:ext cx="4751921" cy="308855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3443556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5CB5CF0-8A48-4F73-BAAB-DF32EAA6BA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825"/>
          <a:stretch/>
        </p:blipFill>
        <p:spPr bwMode="auto">
          <a:xfrm>
            <a:off x="246859" y="670497"/>
            <a:ext cx="7457312" cy="4977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F38C031A-88A0-419B-85D5-53060E5F0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0942" y="2519363"/>
            <a:ext cx="3638550"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a:extLst>
              <a:ext uri="{FF2B5EF4-FFF2-40B4-BE49-F238E27FC236}">
                <a16:creationId xmlns:a16="http://schemas.microsoft.com/office/drawing/2014/main" id="{64D578D2-731F-4EED-824C-C7EA4A88AF68}"/>
              </a:ext>
            </a:extLst>
          </p:cNvPr>
          <p:cNvSpPr/>
          <p:nvPr/>
        </p:nvSpPr>
        <p:spPr>
          <a:xfrm>
            <a:off x="7831716" y="2203112"/>
            <a:ext cx="3937002" cy="412148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648333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BFF23F8-549D-4FE8-A838-F1CC20CEE385}"/>
              </a:ext>
            </a:extLst>
          </p:cNvPr>
          <p:cNvPicPr>
            <a:picLocks noChangeAspect="1"/>
          </p:cNvPicPr>
          <p:nvPr/>
        </p:nvPicPr>
        <p:blipFill>
          <a:blip r:embed="rId2"/>
          <a:stretch>
            <a:fillRect/>
          </a:stretch>
        </p:blipFill>
        <p:spPr>
          <a:xfrm>
            <a:off x="591040" y="182336"/>
            <a:ext cx="6620799" cy="6192114"/>
          </a:xfrm>
          <a:prstGeom prst="rect">
            <a:avLst/>
          </a:prstGeom>
        </p:spPr>
      </p:pic>
    </p:spTree>
    <p:extLst>
      <p:ext uri="{BB962C8B-B14F-4D97-AF65-F5344CB8AC3E}">
        <p14:creationId xmlns:p14="http://schemas.microsoft.com/office/powerpoint/2010/main" val="2132939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52B2EE03-AD8D-4C77-86AC-02F76B7ABE82}"/>
              </a:ext>
            </a:extLst>
          </p:cNvPr>
          <p:cNvGrpSpPr/>
          <p:nvPr/>
        </p:nvGrpSpPr>
        <p:grpSpPr>
          <a:xfrm>
            <a:off x="361889" y="487934"/>
            <a:ext cx="11468221" cy="4087906"/>
            <a:chOff x="361889" y="1237129"/>
            <a:chExt cx="11468221" cy="4087906"/>
          </a:xfrm>
        </p:grpSpPr>
        <p:pic>
          <p:nvPicPr>
            <p:cNvPr id="2" name="Picture 2">
              <a:extLst>
                <a:ext uri="{FF2B5EF4-FFF2-40B4-BE49-F238E27FC236}">
                  <a16:creationId xmlns:a16="http://schemas.microsoft.com/office/drawing/2014/main" id="{C97CB1F9-70D0-452D-96EB-B8C5F4613AC0}"/>
                </a:ext>
              </a:extLst>
            </p:cNvPr>
            <p:cNvPicPr>
              <a:picLocks noChangeAspect="1" noChangeArrowheads="1"/>
            </p:cNvPicPr>
            <p:nvPr/>
          </p:nvPicPr>
          <p:blipFill>
            <a:blip r:embed="rId2"/>
            <a:srcRect/>
            <a:stretch>
              <a:fillRect/>
            </a:stretch>
          </p:blipFill>
          <p:spPr bwMode="auto">
            <a:xfrm>
              <a:off x="361889" y="1318540"/>
              <a:ext cx="11468221" cy="4006495"/>
            </a:xfrm>
            <a:prstGeom prst="rect">
              <a:avLst/>
            </a:prstGeom>
            <a:noFill/>
            <a:ln w="9525">
              <a:noFill/>
              <a:miter lim="800000"/>
              <a:headEnd/>
              <a:tailEnd/>
            </a:ln>
            <a:effectLst/>
          </p:spPr>
        </p:pic>
        <p:sp>
          <p:nvSpPr>
            <p:cNvPr id="3" name="Dikdörtgen 2">
              <a:extLst>
                <a:ext uri="{FF2B5EF4-FFF2-40B4-BE49-F238E27FC236}">
                  <a16:creationId xmlns:a16="http://schemas.microsoft.com/office/drawing/2014/main" id="{9F1BB34D-C3B7-4619-BF56-2F078B62BDC9}"/>
                </a:ext>
              </a:extLst>
            </p:cNvPr>
            <p:cNvSpPr/>
            <p:nvPr/>
          </p:nvSpPr>
          <p:spPr>
            <a:xfrm>
              <a:off x="1592132" y="1237129"/>
              <a:ext cx="3087444" cy="1828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ln>
                  <a:solidFill>
                    <a:schemeClr val="bg1"/>
                  </a:solidFill>
                </a:ln>
                <a:noFill/>
              </a:endParaRPr>
            </a:p>
          </p:txBody>
        </p:sp>
      </p:grpSp>
      <p:grpSp>
        <p:nvGrpSpPr>
          <p:cNvPr id="5" name="Grup 4">
            <a:extLst>
              <a:ext uri="{FF2B5EF4-FFF2-40B4-BE49-F238E27FC236}">
                <a16:creationId xmlns:a16="http://schemas.microsoft.com/office/drawing/2014/main" id="{AB2F38AD-87AC-4E43-B838-A8A1938B89D1}"/>
              </a:ext>
            </a:extLst>
          </p:cNvPr>
          <p:cNvGrpSpPr/>
          <p:nvPr/>
        </p:nvGrpSpPr>
        <p:grpSpPr>
          <a:xfrm>
            <a:off x="4162216" y="4657251"/>
            <a:ext cx="4857268" cy="1247887"/>
            <a:chOff x="6937690" y="1850315"/>
            <a:chExt cx="4857268" cy="1247887"/>
          </a:xfrm>
        </p:grpSpPr>
        <p:pic>
          <p:nvPicPr>
            <p:cNvPr id="6" name="Resim 5">
              <a:extLst>
                <a:ext uri="{FF2B5EF4-FFF2-40B4-BE49-F238E27FC236}">
                  <a16:creationId xmlns:a16="http://schemas.microsoft.com/office/drawing/2014/main" id="{B6687A8D-2547-4F7F-B72B-49BE036E6610}"/>
                </a:ext>
              </a:extLst>
            </p:cNvPr>
            <p:cNvPicPr>
              <a:picLocks noChangeAspect="1"/>
            </p:cNvPicPr>
            <p:nvPr/>
          </p:nvPicPr>
          <p:blipFill>
            <a:blip r:embed="rId3"/>
            <a:stretch>
              <a:fillRect/>
            </a:stretch>
          </p:blipFill>
          <p:spPr>
            <a:xfrm>
              <a:off x="7975480" y="2261407"/>
              <a:ext cx="2781688" cy="743054"/>
            </a:xfrm>
            <a:prstGeom prst="rect">
              <a:avLst/>
            </a:prstGeom>
          </p:spPr>
        </p:pic>
        <p:pic>
          <p:nvPicPr>
            <p:cNvPr id="7" name="Resim 6">
              <a:extLst>
                <a:ext uri="{FF2B5EF4-FFF2-40B4-BE49-F238E27FC236}">
                  <a16:creationId xmlns:a16="http://schemas.microsoft.com/office/drawing/2014/main" id="{FAB1BD4E-EED8-4377-AC31-E136D2C98FE4}"/>
                </a:ext>
              </a:extLst>
            </p:cNvPr>
            <p:cNvPicPr>
              <a:picLocks noChangeAspect="1"/>
            </p:cNvPicPr>
            <p:nvPr/>
          </p:nvPicPr>
          <p:blipFill>
            <a:blip r:embed="rId4"/>
            <a:stretch>
              <a:fillRect/>
            </a:stretch>
          </p:blipFill>
          <p:spPr>
            <a:xfrm>
              <a:off x="6937690" y="1850315"/>
              <a:ext cx="1371791" cy="1247887"/>
            </a:xfrm>
            <a:prstGeom prst="rect">
              <a:avLst/>
            </a:prstGeom>
          </p:spPr>
        </p:pic>
        <p:pic>
          <p:nvPicPr>
            <p:cNvPr id="8" name="Resim 7">
              <a:extLst>
                <a:ext uri="{FF2B5EF4-FFF2-40B4-BE49-F238E27FC236}">
                  <a16:creationId xmlns:a16="http://schemas.microsoft.com/office/drawing/2014/main" id="{2E1CCB6F-A876-4D82-8707-1AF2C3D3F47B}"/>
                </a:ext>
              </a:extLst>
            </p:cNvPr>
            <p:cNvPicPr>
              <a:picLocks noChangeAspect="1"/>
            </p:cNvPicPr>
            <p:nvPr/>
          </p:nvPicPr>
          <p:blipFill>
            <a:blip r:embed="rId5"/>
            <a:stretch>
              <a:fillRect/>
            </a:stretch>
          </p:blipFill>
          <p:spPr>
            <a:xfrm>
              <a:off x="10299324" y="1882589"/>
              <a:ext cx="1495634" cy="1132630"/>
            </a:xfrm>
            <a:prstGeom prst="rect">
              <a:avLst/>
            </a:prstGeom>
          </p:spPr>
        </p:pic>
      </p:grpSp>
    </p:spTree>
    <p:extLst>
      <p:ext uri="{BB962C8B-B14F-4D97-AF65-F5344CB8AC3E}">
        <p14:creationId xmlns:p14="http://schemas.microsoft.com/office/powerpoint/2010/main" val="3770729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A736DC2-FC51-45C3-8C9B-3F11CD015AEA}"/>
              </a:ext>
            </a:extLst>
          </p:cNvPr>
          <p:cNvPicPr>
            <a:picLocks noChangeAspect="1" noChangeArrowheads="1"/>
          </p:cNvPicPr>
          <p:nvPr/>
        </p:nvPicPr>
        <p:blipFill>
          <a:blip r:embed="rId2"/>
          <a:srcRect/>
          <a:stretch>
            <a:fillRect/>
          </a:stretch>
        </p:blipFill>
        <p:spPr bwMode="auto">
          <a:xfrm>
            <a:off x="456527" y="317071"/>
            <a:ext cx="5035162" cy="6180548"/>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id="{A08D5B5A-917F-437E-A47C-D56CD6A7D5EE}"/>
              </a:ext>
            </a:extLst>
          </p:cNvPr>
          <p:cNvPicPr>
            <a:picLocks noChangeAspect="1" noChangeArrowheads="1"/>
          </p:cNvPicPr>
          <p:nvPr/>
        </p:nvPicPr>
        <p:blipFill rotWithShape="1">
          <a:blip r:embed="rId3"/>
          <a:srcRect l="49655" t="50816" r="6577" b="4539"/>
          <a:stretch/>
        </p:blipFill>
        <p:spPr bwMode="auto">
          <a:xfrm>
            <a:off x="7153834" y="1204856"/>
            <a:ext cx="4684971" cy="5131398"/>
          </a:xfrm>
          <a:prstGeom prst="rect">
            <a:avLst/>
          </a:prstGeom>
          <a:noFill/>
          <a:ln w="9525">
            <a:noFill/>
            <a:miter lim="800000"/>
            <a:headEnd/>
            <a:tailEnd/>
          </a:ln>
          <a:effectLst/>
        </p:spPr>
      </p:pic>
      <p:sp>
        <p:nvSpPr>
          <p:cNvPr id="4" name="Dikdörtgen 3">
            <a:extLst>
              <a:ext uri="{FF2B5EF4-FFF2-40B4-BE49-F238E27FC236}">
                <a16:creationId xmlns:a16="http://schemas.microsoft.com/office/drawing/2014/main" id="{B449D4F5-30D8-4763-8551-596FB5EA3C59}"/>
              </a:ext>
            </a:extLst>
          </p:cNvPr>
          <p:cNvSpPr/>
          <p:nvPr/>
        </p:nvSpPr>
        <p:spPr>
          <a:xfrm>
            <a:off x="7086884" y="1204856"/>
            <a:ext cx="4751921" cy="506894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4289778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44613A-67F3-4B98-8218-D5C6AA385D6E}"/>
              </a:ext>
            </a:extLst>
          </p:cNvPr>
          <p:cNvPicPr>
            <a:picLocks noChangeAspect="1" noChangeArrowheads="1"/>
          </p:cNvPicPr>
          <p:nvPr/>
        </p:nvPicPr>
        <p:blipFill rotWithShape="1">
          <a:blip r:embed="rId2"/>
          <a:srcRect l="60979" t="11180" r="10738" b="65342"/>
          <a:stretch/>
        </p:blipFill>
        <p:spPr bwMode="auto">
          <a:xfrm>
            <a:off x="8057478" y="1853828"/>
            <a:ext cx="4001098" cy="4572032"/>
          </a:xfrm>
          <a:prstGeom prst="rect">
            <a:avLst/>
          </a:prstGeom>
          <a:noFill/>
          <a:ln w="9525">
            <a:noFill/>
            <a:miter lim="800000"/>
            <a:headEnd/>
            <a:tailEnd/>
          </a:ln>
          <a:effectLst/>
        </p:spPr>
      </p:pic>
      <p:sp>
        <p:nvSpPr>
          <p:cNvPr id="71" name="Dikdörtgen 70">
            <a:extLst>
              <a:ext uri="{FF2B5EF4-FFF2-40B4-BE49-F238E27FC236}">
                <a16:creationId xmlns:a16="http://schemas.microsoft.com/office/drawing/2014/main" id="{DE65BE21-DBAA-454C-8D30-485E975B033B}"/>
              </a:ext>
            </a:extLst>
          </p:cNvPr>
          <p:cNvSpPr/>
          <p:nvPr/>
        </p:nvSpPr>
        <p:spPr>
          <a:xfrm>
            <a:off x="8136467" y="1884722"/>
            <a:ext cx="3529393" cy="421127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nvGrpSpPr>
          <p:cNvPr id="4" name="Grup 3">
            <a:extLst>
              <a:ext uri="{FF2B5EF4-FFF2-40B4-BE49-F238E27FC236}">
                <a16:creationId xmlns:a16="http://schemas.microsoft.com/office/drawing/2014/main" id="{4D36CE79-CDFB-4A3D-AA8F-F66A654D974C}"/>
              </a:ext>
            </a:extLst>
          </p:cNvPr>
          <p:cNvGrpSpPr/>
          <p:nvPr/>
        </p:nvGrpSpPr>
        <p:grpSpPr>
          <a:xfrm>
            <a:off x="646808" y="213864"/>
            <a:ext cx="6652552" cy="6430272"/>
            <a:chOff x="646808" y="213864"/>
            <a:chExt cx="6652552" cy="6430272"/>
          </a:xfrm>
        </p:grpSpPr>
        <p:pic>
          <p:nvPicPr>
            <p:cNvPr id="70" name="Resim 69">
              <a:extLst>
                <a:ext uri="{FF2B5EF4-FFF2-40B4-BE49-F238E27FC236}">
                  <a16:creationId xmlns:a16="http://schemas.microsoft.com/office/drawing/2014/main" id="{9BF57C7F-EB3E-4467-8D13-FC4CB75DE6A9}"/>
                </a:ext>
              </a:extLst>
            </p:cNvPr>
            <p:cNvPicPr>
              <a:picLocks noChangeAspect="1"/>
            </p:cNvPicPr>
            <p:nvPr/>
          </p:nvPicPr>
          <p:blipFill rotWithShape="1">
            <a:blip r:embed="rId3"/>
            <a:srcRect l="3826"/>
            <a:stretch/>
          </p:blipFill>
          <p:spPr>
            <a:xfrm>
              <a:off x="785308" y="213864"/>
              <a:ext cx="6514052" cy="6430272"/>
            </a:xfrm>
            <a:prstGeom prst="rect">
              <a:avLst/>
            </a:prstGeom>
          </p:spPr>
        </p:pic>
        <p:sp>
          <p:nvSpPr>
            <p:cNvPr id="2" name="Metin kutusu 1">
              <a:extLst>
                <a:ext uri="{FF2B5EF4-FFF2-40B4-BE49-F238E27FC236}">
                  <a16:creationId xmlns:a16="http://schemas.microsoft.com/office/drawing/2014/main" id="{BB0A7AA9-640A-4400-8D24-68E3DA0246B0}"/>
                </a:ext>
              </a:extLst>
            </p:cNvPr>
            <p:cNvSpPr txBox="1"/>
            <p:nvPr/>
          </p:nvSpPr>
          <p:spPr>
            <a:xfrm rot="16200000">
              <a:off x="614428" y="2043953"/>
              <a:ext cx="341760" cy="276999"/>
            </a:xfrm>
            <a:prstGeom prst="rect">
              <a:avLst/>
            </a:prstGeom>
            <a:noFill/>
          </p:spPr>
          <p:txBody>
            <a:bodyPr wrap="none" rtlCol="0">
              <a:spAutoFit/>
            </a:bodyPr>
            <a:lstStyle/>
            <a:p>
              <a:r>
                <a:rPr lang="tr-TR" sz="1200" dirty="0"/>
                <a:t>15</a:t>
              </a:r>
            </a:p>
          </p:txBody>
        </p:sp>
        <p:sp>
          <p:nvSpPr>
            <p:cNvPr id="6" name="Metin kutusu 5">
              <a:extLst>
                <a:ext uri="{FF2B5EF4-FFF2-40B4-BE49-F238E27FC236}">
                  <a16:creationId xmlns:a16="http://schemas.microsoft.com/office/drawing/2014/main" id="{3EAD8076-51D4-4E25-B9DA-147FB256A38C}"/>
                </a:ext>
              </a:extLst>
            </p:cNvPr>
            <p:cNvSpPr txBox="1"/>
            <p:nvPr/>
          </p:nvSpPr>
          <p:spPr>
            <a:xfrm rot="16200000">
              <a:off x="614429" y="2686887"/>
              <a:ext cx="341760" cy="276999"/>
            </a:xfrm>
            <a:prstGeom prst="rect">
              <a:avLst/>
            </a:prstGeom>
            <a:noFill/>
          </p:spPr>
          <p:txBody>
            <a:bodyPr wrap="none" rtlCol="0">
              <a:spAutoFit/>
            </a:bodyPr>
            <a:lstStyle/>
            <a:p>
              <a:r>
                <a:rPr lang="tr-TR" sz="1200" dirty="0"/>
                <a:t>15</a:t>
              </a:r>
            </a:p>
          </p:txBody>
        </p:sp>
        <p:sp>
          <p:nvSpPr>
            <p:cNvPr id="7" name="Metin kutusu 6">
              <a:extLst>
                <a:ext uri="{FF2B5EF4-FFF2-40B4-BE49-F238E27FC236}">
                  <a16:creationId xmlns:a16="http://schemas.microsoft.com/office/drawing/2014/main" id="{D0ED9426-E3F1-4B3B-9163-FF9C427BACCB}"/>
                </a:ext>
              </a:extLst>
            </p:cNvPr>
            <p:cNvSpPr txBox="1"/>
            <p:nvPr/>
          </p:nvSpPr>
          <p:spPr>
            <a:xfrm rot="16200000">
              <a:off x="614428" y="4265555"/>
              <a:ext cx="341760" cy="276999"/>
            </a:xfrm>
            <a:prstGeom prst="rect">
              <a:avLst/>
            </a:prstGeom>
            <a:noFill/>
          </p:spPr>
          <p:txBody>
            <a:bodyPr wrap="none" rtlCol="0">
              <a:spAutoFit/>
            </a:bodyPr>
            <a:lstStyle/>
            <a:p>
              <a:r>
                <a:rPr lang="tr-TR" sz="1200" dirty="0"/>
                <a:t>15</a:t>
              </a:r>
            </a:p>
          </p:txBody>
        </p:sp>
        <p:sp>
          <p:nvSpPr>
            <p:cNvPr id="8" name="Metin kutusu 7">
              <a:extLst>
                <a:ext uri="{FF2B5EF4-FFF2-40B4-BE49-F238E27FC236}">
                  <a16:creationId xmlns:a16="http://schemas.microsoft.com/office/drawing/2014/main" id="{DD48D113-9E2D-416A-B7E3-F35972AA2A20}"/>
                </a:ext>
              </a:extLst>
            </p:cNvPr>
            <p:cNvSpPr txBox="1"/>
            <p:nvPr/>
          </p:nvSpPr>
          <p:spPr>
            <a:xfrm rot="16200000">
              <a:off x="614428" y="5469290"/>
              <a:ext cx="341760" cy="276999"/>
            </a:xfrm>
            <a:prstGeom prst="rect">
              <a:avLst/>
            </a:prstGeom>
            <a:noFill/>
          </p:spPr>
          <p:txBody>
            <a:bodyPr wrap="none" rtlCol="0">
              <a:spAutoFit/>
            </a:bodyPr>
            <a:lstStyle/>
            <a:p>
              <a:r>
                <a:rPr lang="tr-TR" sz="1200" dirty="0"/>
                <a:t>30</a:t>
              </a:r>
            </a:p>
          </p:txBody>
        </p:sp>
      </p:grpSp>
    </p:spTree>
    <p:extLst>
      <p:ext uri="{BB962C8B-B14F-4D97-AF65-F5344CB8AC3E}">
        <p14:creationId xmlns:p14="http://schemas.microsoft.com/office/powerpoint/2010/main" val="1800041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04C7A175-9517-4463-9A92-C91F46F01836}"/>
              </a:ext>
            </a:extLst>
          </p:cNvPr>
          <p:cNvSpPr txBox="1"/>
          <p:nvPr/>
        </p:nvSpPr>
        <p:spPr>
          <a:xfrm>
            <a:off x="4807602" y="229534"/>
            <a:ext cx="3195105" cy="523220"/>
          </a:xfrm>
          <a:prstGeom prst="rect">
            <a:avLst/>
          </a:prstGeom>
          <a:noFill/>
        </p:spPr>
        <p:txBody>
          <a:bodyPr wrap="none" rtlCol="0">
            <a:spAutoFit/>
          </a:bodyPr>
          <a:lstStyle/>
          <a:p>
            <a:r>
              <a:rPr lang="tr-TR" sz="2800" b="1" dirty="0">
                <a:latin typeface="Times New Roman" panose="02020603050405020304" pitchFamily="18" charset="0"/>
                <a:cs typeface="Times New Roman" panose="02020603050405020304" pitchFamily="18" charset="0"/>
              </a:rPr>
              <a:t>ÖLÇÜLENDİRME</a:t>
            </a:r>
            <a:endParaRPr lang="tr-TR" sz="4800" b="1" dirty="0">
              <a:latin typeface="Times New Roman" panose="02020603050405020304" pitchFamily="18" charset="0"/>
              <a:cs typeface="Times New Roman" panose="02020603050405020304" pitchFamily="18" charset="0"/>
            </a:endParaRPr>
          </a:p>
        </p:txBody>
      </p:sp>
      <p:sp>
        <p:nvSpPr>
          <p:cNvPr id="14" name="Metin kutusu 13">
            <a:extLst>
              <a:ext uri="{FF2B5EF4-FFF2-40B4-BE49-F238E27FC236}">
                <a16:creationId xmlns:a16="http://schemas.microsoft.com/office/drawing/2014/main" id="{5AF2B730-87B4-4D5C-85DD-239BC8A08A1E}"/>
              </a:ext>
            </a:extLst>
          </p:cNvPr>
          <p:cNvSpPr txBox="1"/>
          <p:nvPr/>
        </p:nvSpPr>
        <p:spPr>
          <a:xfrm>
            <a:off x="752113" y="800697"/>
            <a:ext cx="4196983" cy="461665"/>
          </a:xfrm>
          <a:prstGeom prst="rect">
            <a:avLst/>
          </a:prstGeom>
          <a:noFill/>
        </p:spPr>
        <p:txBody>
          <a:bodyPr wrap="none" rtlCol="0">
            <a:spAutoFit/>
          </a:bodyPr>
          <a:lstStyle/>
          <a:p>
            <a:r>
              <a:rPr lang="tr-TR" sz="2400" b="1" dirty="0">
                <a:latin typeface="Times New Roman" panose="02020603050405020304" pitchFamily="18" charset="0"/>
                <a:cs typeface="Times New Roman" panose="02020603050405020304" pitchFamily="18" charset="0"/>
              </a:rPr>
              <a:t>Ölçülendirmede Genel İlkeler:</a:t>
            </a:r>
            <a:endParaRPr lang="tr-TR" sz="4400" b="1" dirty="0">
              <a:latin typeface="Times New Roman" panose="02020603050405020304" pitchFamily="18" charset="0"/>
              <a:cs typeface="Times New Roman" panose="02020603050405020304" pitchFamily="18" charset="0"/>
            </a:endParaRPr>
          </a:p>
        </p:txBody>
      </p:sp>
      <p:grpSp>
        <p:nvGrpSpPr>
          <p:cNvPr id="23" name="Grup 22">
            <a:extLst>
              <a:ext uri="{FF2B5EF4-FFF2-40B4-BE49-F238E27FC236}">
                <a16:creationId xmlns:a16="http://schemas.microsoft.com/office/drawing/2014/main" id="{2F51FDDA-463C-400E-B85A-A9943C8BE7D6}"/>
              </a:ext>
            </a:extLst>
          </p:cNvPr>
          <p:cNvGrpSpPr/>
          <p:nvPr/>
        </p:nvGrpSpPr>
        <p:grpSpPr>
          <a:xfrm>
            <a:off x="727923" y="1693684"/>
            <a:ext cx="10524368" cy="4174895"/>
            <a:chOff x="727923" y="1693684"/>
            <a:chExt cx="10524368" cy="4174895"/>
          </a:xfrm>
        </p:grpSpPr>
        <p:grpSp>
          <p:nvGrpSpPr>
            <p:cNvPr id="13" name="Grup 12">
              <a:extLst>
                <a:ext uri="{FF2B5EF4-FFF2-40B4-BE49-F238E27FC236}">
                  <a16:creationId xmlns:a16="http://schemas.microsoft.com/office/drawing/2014/main" id="{907D1D38-FC1F-4ADD-AE38-4EEDC9E0C395}"/>
                </a:ext>
              </a:extLst>
            </p:cNvPr>
            <p:cNvGrpSpPr/>
            <p:nvPr/>
          </p:nvGrpSpPr>
          <p:grpSpPr>
            <a:xfrm>
              <a:off x="939709" y="1693684"/>
              <a:ext cx="10312582" cy="4174895"/>
              <a:chOff x="848932" y="1005193"/>
              <a:chExt cx="10312582" cy="4174895"/>
            </a:xfrm>
          </p:grpSpPr>
          <p:pic>
            <p:nvPicPr>
              <p:cNvPr id="6" name="Resim 5">
                <a:extLst>
                  <a:ext uri="{FF2B5EF4-FFF2-40B4-BE49-F238E27FC236}">
                    <a16:creationId xmlns:a16="http://schemas.microsoft.com/office/drawing/2014/main" id="{E57935E8-304D-42D1-A99D-D25DF80DAA94}"/>
                  </a:ext>
                </a:extLst>
              </p:cNvPr>
              <p:cNvPicPr>
                <a:picLocks noChangeAspect="1"/>
              </p:cNvPicPr>
              <p:nvPr/>
            </p:nvPicPr>
            <p:blipFill>
              <a:blip r:embed="rId2"/>
              <a:stretch>
                <a:fillRect/>
              </a:stretch>
            </p:blipFill>
            <p:spPr>
              <a:xfrm>
                <a:off x="848934" y="1005193"/>
                <a:ext cx="10312580" cy="2501799"/>
              </a:xfrm>
              <a:prstGeom prst="rect">
                <a:avLst/>
              </a:prstGeom>
            </p:spPr>
          </p:pic>
          <p:pic>
            <p:nvPicPr>
              <p:cNvPr id="8" name="Resim 7">
                <a:extLst>
                  <a:ext uri="{FF2B5EF4-FFF2-40B4-BE49-F238E27FC236}">
                    <a16:creationId xmlns:a16="http://schemas.microsoft.com/office/drawing/2014/main" id="{B7540B6F-075F-475B-B104-933E6990C42A}"/>
                  </a:ext>
                </a:extLst>
              </p:cNvPr>
              <p:cNvPicPr>
                <a:picLocks noChangeAspect="1"/>
              </p:cNvPicPr>
              <p:nvPr/>
            </p:nvPicPr>
            <p:blipFill>
              <a:blip r:embed="rId3"/>
              <a:stretch>
                <a:fillRect/>
              </a:stretch>
            </p:blipFill>
            <p:spPr>
              <a:xfrm>
                <a:off x="848933" y="3540706"/>
                <a:ext cx="10312579" cy="611464"/>
              </a:xfrm>
              <a:prstGeom prst="rect">
                <a:avLst/>
              </a:prstGeom>
            </p:spPr>
          </p:pic>
          <p:pic>
            <p:nvPicPr>
              <p:cNvPr id="10" name="Resim 9">
                <a:extLst>
                  <a:ext uri="{FF2B5EF4-FFF2-40B4-BE49-F238E27FC236}">
                    <a16:creationId xmlns:a16="http://schemas.microsoft.com/office/drawing/2014/main" id="{8D39798E-307A-4BFE-89D7-1E22FC3A2DD4}"/>
                  </a:ext>
                </a:extLst>
              </p:cNvPr>
              <p:cNvPicPr>
                <a:picLocks noChangeAspect="1"/>
              </p:cNvPicPr>
              <p:nvPr/>
            </p:nvPicPr>
            <p:blipFill>
              <a:blip r:embed="rId4"/>
              <a:stretch>
                <a:fillRect/>
              </a:stretch>
            </p:blipFill>
            <p:spPr>
              <a:xfrm>
                <a:off x="848932" y="4196640"/>
                <a:ext cx="10312579" cy="622603"/>
              </a:xfrm>
              <a:prstGeom prst="rect">
                <a:avLst/>
              </a:prstGeom>
            </p:spPr>
          </p:pic>
          <p:pic>
            <p:nvPicPr>
              <p:cNvPr id="12" name="Resim 11">
                <a:extLst>
                  <a:ext uri="{FF2B5EF4-FFF2-40B4-BE49-F238E27FC236}">
                    <a16:creationId xmlns:a16="http://schemas.microsoft.com/office/drawing/2014/main" id="{289336C8-EAB3-47DB-B88D-A87D3DB39729}"/>
                  </a:ext>
                </a:extLst>
              </p:cNvPr>
              <p:cNvPicPr>
                <a:picLocks noChangeAspect="1"/>
              </p:cNvPicPr>
              <p:nvPr/>
            </p:nvPicPr>
            <p:blipFill>
              <a:blip r:embed="rId5"/>
              <a:stretch>
                <a:fillRect/>
              </a:stretch>
            </p:blipFill>
            <p:spPr>
              <a:xfrm>
                <a:off x="848933" y="4874472"/>
                <a:ext cx="9026588" cy="305616"/>
              </a:xfrm>
              <a:prstGeom prst="rect">
                <a:avLst/>
              </a:prstGeom>
            </p:spPr>
          </p:pic>
        </p:grpSp>
        <p:cxnSp>
          <p:nvCxnSpPr>
            <p:cNvPr id="16" name="Düz Bağlayıcı 15">
              <a:extLst>
                <a:ext uri="{FF2B5EF4-FFF2-40B4-BE49-F238E27FC236}">
                  <a16:creationId xmlns:a16="http://schemas.microsoft.com/office/drawing/2014/main" id="{63CC5DD4-B575-47AF-888B-3D4A8E40B216}"/>
                </a:ext>
              </a:extLst>
            </p:cNvPr>
            <p:cNvCxnSpPr>
              <a:cxnSpLocks/>
            </p:cNvCxnSpPr>
            <p:nvPr/>
          </p:nvCxnSpPr>
          <p:spPr>
            <a:xfrm>
              <a:off x="731524" y="1828799"/>
              <a:ext cx="128169"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Düz Bağlayıcı 17">
              <a:extLst>
                <a:ext uri="{FF2B5EF4-FFF2-40B4-BE49-F238E27FC236}">
                  <a16:creationId xmlns:a16="http://schemas.microsoft.com/office/drawing/2014/main" id="{81313512-57B8-45DF-8CDD-73414B668488}"/>
                </a:ext>
              </a:extLst>
            </p:cNvPr>
            <p:cNvCxnSpPr>
              <a:cxnSpLocks/>
            </p:cNvCxnSpPr>
            <p:nvPr/>
          </p:nvCxnSpPr>
          <p:spPr>
            <a:xfrm>
              <a:off x="733316" y="2777268"/>
              <a:ext cx="128169"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Düz Bağlayıcı 18">
              <a:extLst>
                <a:ext uri="{FF2B5EF4-FFF2-40B4-BE49-F238E27FC236}">
                  <a16:creationId xmlns:a16="http://schemas.microsoft.com/office/drawing/2014/main" id="{7215F62C-8503-4FE3-A82A-1DFBCEACEBBD}"/>
                </a:ext>
              </a:extLst>
            </p:cNvPr>
            <p:cNvCxnSpPr>
              <a:cxnSpLocks/>
            </p:cNvCxnSpPr>
            <p:nvPr/>
          </p:nvCxnSpPr>
          <p:spPr>
            <a:xfrm>
              <a:off x="735104" y="3413765"/>
              <a:ext cx="128169"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Düz Bağlayıcı 19">
              <a:extLst>
                <a:ext uri="{FF2B5EF4-FFF2-40B4-BE49-F238E27FC236}">
                  <a16:creationId xmlns:a16="http://schemas.microsoft.com/office/drawing/2014/main" id="{0A7C13DB-6A61-4F44-8FCE-8AA19E288F67}"/>
                </a:ext>
              </a:extLst>
            </p:cNvPr>
            <p:cNvCxnSpPr>
              <a:cxnSpLocks/>
            </p:cNvCxnSpPr>
            <p:nvPr/>
          </p:nvCxnSpPr>
          <p:spPr>
            <a:xfrm>
              <a:off x="736892" y="4362232"/>
              <a:ext cx="128169"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1" name="Düz Bağlayıcı 20">
              <a:extLst>
                <a:ext uri="{FF2B5EF4-FFF2-40B4-BE49-F238E27FC236}">
                  <a16:creationId xmlns:a16="http://schemas.microsoft.com/office/drawing/2014/main" id="{C46D12BA-71EB-4E6E-854E-64952160BC1C}"/>
                </a:ext>
              </a:extLst>
            </p:cNvPr>
            <p:cNvCxnSpPr>
              <a:cxnSpLocks/>
            </p:cNvCxnSpPr>
            <p:nvPr/>
          </p:nvCxnSpPr>
          <p:spPr>
            <a:xfrm>
              <a:off x="727923" y="5020243"/>
              <a:ext cx="128169"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2" name="Düz Bağlayıcı 21">
              <a:extLst>
                <a:ext uri="{FF2B5EF4-FFF2-40B4-BE49-F238E27FC236}">
                  <a16:creationId xmlns:a16="http://schemas.microsoft.com/office/drawing/2014/main" id="{D54F30B0-7C9E-48E7-BE78-E972E0667F4C}"/>
                </a:ext>
              </a:extLst>
            </p:cNvPr>
            <p:cNvCxnSpPr>
              <a:cxnSpLocks/>
            </p:cNvCxnSpPr>
            <p:nvPr/>
          </p:nvCxnSpPr>
          <p:spPr>
            <a:xfrm>
              <a:off x="729711" y="5710532"/>
              <a:ext cx="128169" cy="0"/>
            </a:xfrm>
            <a:prstGeom prst="line">
              <a:avLst/>
            </a:prstGeom>
            <a:ln w="19050"/>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565311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etin kutusu 13">
            <a:extLst>
              <a:ext uri="{FF2B5EF4-FFF2-40B4-BE49-F238E27FC236}">
                <a16:creationId xmlns:a16="http://schemas.microsoft.com/office/drawing/2014/main" id="{5AF2B730-87B4-4D5C-85DD-239BC8A08A1E}"/>
              </a:ext>
            </a:extLst>
          </p:cNvPr>
          <p:cNvSpPr txBox="1"/>
          <p:nvPr/>
        </p:nvSpPr>
        <p:spPr>
          <a:xfrm>
            <a:off x="644537" y="424179"/>
            <a:ext cx="5098832" cy="461665"/>
          </a:xfrm>
          <a:prstGeom prst="rect">
            <a:avLst/>
          </a:prstGeom>
          <a:noFill/>
        </p:spPr>
        <p:txBody>
          <a:bodyPr wrap="none" rtlCol="0">
            <a:spAutoFit/>
          </a:bodyPr>
          <a:lstStyle/>
          <a:p>
            <a:r>
              <a:rPr lang="tr-TR" sz="2400" b="1" dirty="0">
                <a:latin typeface="Times New Roman" panose="02020603050405020304" pitchFamily="18" charset="0"/>
                <a:cs typeface="Times New Roman" panose="02020603050405020304" pitchFamily="18" charset="0"/>
              </a:rPr>
              <a:t>Ölçülerin Gösterilmesi ve Yazılması:</a:t>
            </a:r>
            <a:endParaRPr lang="tr-TR" sz="4400" b="1" dirty="0">
              <a:latin typeface="Times New Roman" panose="02020603050405020304" pitchFamily="18" charset="0"/>
              <a:cs typeface="Times New Roman" panose="02020603050405020304" pitchFamily="18" charset="0"/>
            </a:endParaRPr>
          </a:p>
        </p:txBody>
      </p:sp>
      <p:grpSp>
        <p:nvGrpSpPr>
          <p:cNvPr id="26" name="Grup 25">
            <a:extLst>
              <a:ext uri="{FF2B5EF4-FFF2-40B4-BE49-F238E27FC236}">
                <a16:creationId xmlns:a16="http://schemas.microsoft.com/office/drawing/2014/main" id="{6C74FD9D-7700-416C-A169-1AA53C29704B}"/>
              </a:ext>
            </a:extLst>
          </p:cNvPr>
          <p:cNvGrpSpPr/>
          <p:nvPr/>
        </p:nvGrpSpPr>
        <p:grpSpPr>
          <a:xfrm>
            <a:off x="881272" y="1303063"/>
            <a:ext cx="10059254" cy="2268475"/>
            <a:chOff x="967334" y="1711854"/>
            <a:chExt cx="10059254" cy="2268475"/>
          </a:xfrm>
        </p:grpSpPr>
        <p:grpSp>
          <p:nvGrpSpPr>
            <p:cNvPr id="24" name="Grup 23">
              <a:extLst>
                <a:ext uri="{FF2B5EF4-FFF2-40B4-BE49-F238E27FC236}">
                  <a16:creationId xmlns:a16="http://schemas.microsoft.com/office/drawing/2014/main" id="{0D55D1B0-AC62-414E-A907-B205A9C9B78F}"/>
                </a:ext>
              </a:extLst>
            </p:cNvPr>
            <p:cNvGrpSpPr/>
            <p:nvPr/>
          </p:nvGrpSpPr>
          <p:grpSpPr>
            <a:xfrm>
              <a:off x="967334" y="1757581"/>
              <a:ext cx="10059254" cy="2222748"/>
              <a:chOff x="1580520" y="2585920"/>
              <a:chExt cx="9030960" cy="1933845"/>
            </a:xfrm>
          </p:grpSpPr>
          <p:pic>
            <p:nvPicPr>
              <p:cNvPr id="3" name="Resim 2">
                <a:extLst>
                  <a:ext uri="{FF2B5EF4-FFF2-40B4-BE49-F238E27FC236}">
                    <a16:creationId xmlns:a16="http://schemas.microsoft.com/office/drawing/2014/main" id="{431015A7-D3CB-47CC-96F0-E89C536AB547}"/>
                  </a:ext>
                </a:extLst>
              </p:cNvPr>
              <p:cNvPicPr>
                <a:picLocks noChangeAspect="1"/>
              </p:cNvPicPr>
              <p:nvPr/>
            </p:nvPicPr>
            <p:blipFill>
              <a:blip r:embed="rId2"/>
              <a:stretch>
                <a:fillRect/>
              </a:stretch>
            </p:blipFill>
            <p:spPr>
              <a:xfrm>
                <a:off x="1580520" y="2881236"/>
                <a:ext cx="9030960" cy="1095528"/>
              </a:xfrm>
              <a:prstGeom prst="rect">
                <a:avLst/>
              </a:prstGeom>
            </p:spPr>
          </p:pic>
          <p:pic>
            <p:nvPicPr>
              <p:cNvPr id="7" name="Resim 6">
                <a:extLst>
                  <a:ext uri="{FF2B5EF4-FFF2-40B4-BE49-F238E27FC236}">
                    <a16:creationId xmlns:a16="http://schemas.microsoft.com/office/drawing/2014/main" id="{FED50083-8DDA-45A1-87D5-6DA752703089}"/>
                  </a:ext>
                </a:extLst>
              </p:cNvPr>
              <p:cNvPicPr>
                <a:picLocks noChangeAspect="1"/>
              </p:cNvPicPr>
              <p:nvPr/>
            </p:nvPicPr>
            <p:blipFill>
              <a:blip r:embed="rId3"/>
              <a:stretch>
                <a:fillRect/>
              </a:stretch>
            </p:blipFill>
            <p:spPr>
              <a:xfrm>
                <a:off x="4095471" y="2585920"/>
                <a:ext cx="6516009" cy="295316"/>
              </a:xfrm>
              <a:prstGeom prst="rect">
                <a:avLst/>
              </a:prstGeom>
            </p:spPr>
          </p:pic>
          <p:pic>
            <p:nvPicPr>
              <p:cNvPr id="11" name="Resim 10">
                <a:extLst>
                  <a:ext uri="{FF2B5EF4-FFF2-40B4-BE49-F238E27FC236}">
                    <a16:creationId xmlns:a16="http://schemas.microsoft.com/office/drawing/2014/main" id="{4DACE2E9-F664-4C5D-A57F-B480FDF42F80}"/>
                  </a:ext>
                </a:extLst>
              </p:cNvPr>
              <p:cNvPicPr>
                <a:picLocks noChangeAspect="1"/>
              </p:cNvPicPr>
              <p:nvPr/>
            </p:nvPicPr>
            <p:blipFill>
              <a:blip r:embed="rId4"/>
              <a:stretch>
                <a:fillRect/>
              </a:stretch>
            </p:blipFill>
            <p:spPr>
              <a:xfrm>
                <a:off x="1580520" y="3986290"/>
                <a:ext cx="4753638" cy="285790"/>
              </a:xfrm>
              <a:prstGeom prst="rect">
                <a:avLst/>
              </a:prstGeom>
            </p:spPr>
          </p:pic>
          <p:pic>
            <p:nvPicPr>
              <p:cNvPr id="17" name="Resim 16">
                <a:extLst>
                  <a:ext uri="{FF2B5EF4-FFF2-40B4-BE49-F238E27FC236}">
                    <a16:creationId xmlns:a16="http://schemas.microsoft.com/office/drawing/2014/main" id="{13AC7DE8-1931-444E-A177-49C5DF24AD5C}"/>
                  </a:ext>
                </a:extLst>
              </p:cNvPr>
              <p:cNvPicPr>
                <a:picLocks noChangeAspect="1"/>
              </p:cNvPicPr>
              <p:nvPr/>
            </p:nvPicPr>
            <p:blipFill>
              <a:blip r:embed="rId5"/>
              <a:stretch>
                <a:fillRect/>
              </a:stretch>
            </p:blipFill>
            <p:spPr>
              <a:xfrm>
                <a:off x="1580520" y="4272080"/>
                <a:ext cx="5839640" cy="247685"/>
              </a:xfrm>
              <a:prstGeom prst="rect">
                <a:avLst/>
              </a:prstGeom>
            </p:spPr>
          </p:pic>
        </p:grpSp>
        <p:sp>
          <p:nvSpPr>
            <p:cNvPr id="25" name="Metin kutusu 24">
              <a:extLst>
                <a:ext uri="{FF2B5EF4-FFF2-40B4-BE49-F238E27FC236}">
                  <a16:creationId xmlns:a16="http://schemas.microsoft.com/office/drawing/2014/main" id="{DD230054-8DF5-4D2C-86A5-8FBE89F2279D}"/>
                </a:ext>
              </a:extLst>
            </p:cNvPr>
            <p:cNvSpPr txBox="1"/>
            <p:nvPr/>
          </p:nvSpPr>
          <p:spPr>
            <a:xfrm>
              <a:off x="1667435" y="1711854"/>
              <a:ext cx="1744388" cy="430887"/>
            </a:xfrm>
            <a:prstGeom prst="rect">
              <a:avLst/>
            </a:prstGeom>
            <a:noFill/>
          </p:spPr>
          <p:txBody>
            <a:bodyPr wrap="none" rtlCol="0">
              <a:spAutoFit/>
            </a:bodyPr>
            <a:lstStyle/>
            <a:p>
              <a:r>
                <a:rPr lang="tr-TR" sz="2200" b="1" i="1" dirty="0">
                  <a:latin typeface="Times New Roman" panose="02020603050405020304" pitchFamily="18" charset="0"/>
                  <a:cs typeface="Times New Roman" panose="02020603050405020304" pitchFamily="18" charset="0"/>
                </a:rPr>
                <a:t>Ölçü Çizgisi:</a:t>
              </a:r>
            </a:p>
          </p:txBody>
        </p:sp>
      </p:grpSp>
      <p:pic>
        <p:nvPicPr>
          <p:cNvPr id="28" name="Resim 27">
            <a:extLst>
              <a:ext uri="{FF2B5EF4-FFF2-40B4-BE49-F238E27FC236}">
                <a16:creationId xmlns:a16="http://schemas.microsoft.com/office/drawing/2014/main" id="{95F3AF8F-33B3-40F1-B896-2B5C853C838A}"/>
              </a:ext>
            </a:extLst>
          </p:cNvPr>
          <p:cNvPicPr>
            <a:picLocks noChangeAspect="1"/>
          </p:cNvPicPr>
          <p:nvPr/>
        </p:nvPicPr>
        <p:blipFill>
          <a:blip r:embed="rId6"/>
          <a:stretch>
            <a:fillRect/>
          </a:stretch>
        </p:blipFill>
        <p:spPr>
          <a:xfrm>
            <a:off x="1702806" y="3749796"/>
            <a:ext cx="8592749" cy="2648320"/>
          </a:xfrm>
          <a:prstGeom prst="rect">
            <a:avLst/>
          </a:prstGeom>
        </p:spPr>
      </p:pic>
    </p:spTree>
    <p:extLst>
      <p:ext uri="{BB962C8B-B14F-4D97-AF65-F5344CB8AC3E}">
        <p14:creationId xmlns:p14="http://schemas.microsoft.com/office/powerpoint/2010/main" val="2905711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 7">
            <a:extLst>
              <a:ext uri="{FF2B5EF4-FFF2-40B4-BE49-F238E27FC236}">
                <a16:creationId xmlns:a16="http://schemas.microsoft.com/office/drawing/2014/main" id="{A2C0C683-354F-4C1A-A9B9-26ECFD76A982}"/>
              </a:ext>
            </a:extLst>
          </p:cNvPr>
          <p:cNvGrpSpPr/>
          <p:nvPr/>
        </p:nvGrpSpPr>
        <p:grpSpPr>
          <a:xfrm>
            <a:off x="1160903" y="917320"/>
            <a:ext cx="7929309" cy="616460"/>
            <a:chOff x="2518863" y="3267052"/>
            <a:chExt cx="7449590" cy="581106"/>
          </a:xfrm>
        </p:grpSpPr>
        <p:pic>
          <p:nvPicPr>
            <p:cNvPr id="4" name="Resim 3">
              <a:extLst>
                <a:ext uri="{FF2B5EF4-FFF2-40B4-BE49-F238E27FC236}">
                  <a16:creationId xmlns:a16="http://schemas.microsoft.com/office/drawing/2014/main" id="{7D5ED91C-10E5-4B21-97B1-00AA32B02C25}"/>
                </a:ext>
              </a:extLst>
            </p:cNvPr>
            <p:cNvPicPr>
              <a:picLocks noChangeAspect="1"/>
            </p:cNvPicPr>
            <p:nvPr/>
          </p:nvPicPr>
          <p:blipFill>
            <a:blip r:embed="rId2"/>
            <a:stretch>
              <a:fillRect/>
            </a:stretch>
          </p:blipFill>
          <p:spPr>
            <a:xfrm>
              <a:off x="2518863" y="3267052"/>
              <a:ext cx="7154273" cy="323895"/>
            </a:xfrm>
            <a:prstGeom prst="rect">
              <a:avLst/>
            </a:prstGeom>
          </p:spPr>
        </p:pic>
        <p:pic>
          <p:nvPicPr>
            <p:cNvPr id="6" name="Resim 5">
              <a:extLst>
                <a:ext uri="{FF2B5EF4-FFF2-40B4-BE49-F238E27FC236}">
                  <a16:creationId xmlns:a16="http://schemas.microsoft.com/office/drawing/2014/main" id="{F8547FB8-DEDF-4304-A85E-CE1F340743B7}"/>
                </a:ext>
              </a:extLst>
            </p:cNvPr>
            <p:cNvPicPr>
              <a:picLocks noChangeAspect="1"/>
            </p:cNvPicPr>
            <p:nvPr/>
          </p:nvPicPr>
          <p:blipFill>
            <a:blip r:embed="rId3"/>
            <a:stretch>
              <a:fillRect/>
            </a:stretch>
          </p:blipFill>
          <p:spPr>
            <a:xfrm>
              <a:off x="2518863" y="3590947"/>
              <a:ext cx="7449590" cy="257211"/>
            </a:xfrm>
            <a:prstGeom prst="rect">
              <a:avLst/>
            </a:prstGeom>
          </p:spPr>
        </p:pic>
      </p:grpSp>
      <p:pic>
        <p:nvPicPr>
          <p:cNvPr id="10" name="Resim 9">
            <a:extLst>
              <a:ext uri="{FF2B5EF4-FFF2-40B4-BE49-F238E27FC236}">
                <a16:creationId xmlns:a16="http://schemas.microsoft.com/office/drawing/2014/main" id="{D82422CB-5EE8-440A-9305-6A10BEF46289}"/>
              </a:ext>
            </a:extLst>
          </p:cNvPr>
          <p:cNvPicPr>
            <a:picLocks noChangeAspect="1"/>
          </p:cNvPicPr>
          <p:nvPr/>
        </p:nvPicPr>
        <p:blipFill>
          <a:blip r:embed="rId4"/>
          <a:stretch>
            <a:fillRect/>
          </a:stretch>
        </p:blipFill>
        <p:spPr>
          <a:xfrm>
            <a:off x="2373405" y="1533780"/>
            <a:ext cx="1875868" cy="1443177"/>
          </a:xfrm>
          <a:prstGeom prst="rect">
            <a:avLst/>
          </a:prstGeom>
        </p:spPr>
      </p:pic>
      <p:pic>
        <p:nvPicPr>
          <p:cNvPr id="13" name="Resim 12">
            <a:extLst>
              <a:ext uri="{FF2B5EF4-FFF2-40B4-BE49-F238E27FC236}">
                <a16:creationId xmlns:a16="http://schemas.microsoft.com/office/drawing/2014/main" id="{0735B5AE-A43A-4BE5-8B90-40200FDB84B6}"/>
              </a:ext>
            </a:extLst>
          </p:cNvPr>
          <p:cNvPicPr>
            <a:picLocks noChangeAspect="1"/>
          </p:cNvPicPr>
          <p:nvPr/>
        </p:nvPicPr>
        <p:blipFill>
          <a:blip r:embed="rId5"/>
          <a:stretch>
            <a:fillRect/>
          </a:stretch>
        </p:blipFill>
        <p:spPr>
          <a:xfrm>
            <a:off x="5513956" y="1806640"/>
            <a:ext cx="2180058" cy="1293432"/>
          </a:xfrm>
          <a:prstGeom prst="rect">
            <a:avLst/>
          </a:prstGeom>
        </p:spPr>
      </p:pic>
      <p:pic>
        <p:nvPicPr>
          <p:cNvPr id="16" name="Resim 15">
            <a:extLst>
              <a:ext uri="{FF2B5EF4-FFF2-40B4-BE49-F238E27FC236}">
                <a16:creationId xmlns:a16="http://schemas.microsoft.com/office/drawing/2014/main" id="{E34A51BF-9EA7-4316-8C72-813A1FA700CA}"/>
              </a:ext>
            </a:extLst>
          </p:cNvPr>
          <p:cNvPicPr>
            <a:picLocks noChangeAspect="1"/>
          </p:cNvPicPr>
          <p:nvPr/>
        </p:nvPicPr>
        <p:blipFill>
          <a:blip r:embed="rId6"/>
          <a:stretch>
            <a:fillRect/>
          </a:stretch>
        </p:blipFill>
        <p:spPr>
          <a:xfrm>
            <a:off x="1160903" y="3702320"/>
            <a:ext cx="9011908" cy="304843"/>
          </a:xfrm>
          <a:prstGeom prst="rect">
            <a:avLst/>
          </a:prstGeom>
        </p:spPr>
      </p:pic>
      <p:pic>
        <p:nvPicPr>
          <p:cNvPr id="19" name="Resim 18">
            <a:extLst>
              <a:ext uri="{FF2B5EF4-FFF2-40B4-BE49-F238E27FC236}">
                <a16:creationId xmlns:a16="http://schemas.microsoft.com/office/drawing/2014/main" id="{D2DEE84D-7097-45F0-A55D-C1FA4CD6AA2F}"/>
              </a:ext>
            </a:extLst>
          </p:cNvPr>
          <p:cNvPicPr>
            <a:picLocks noChangeAspect="1"/>
          </p:cNvPicPr>
          <p:nvPr/>
        </p:nvPicPr>
        <p:blipFill>
          <a:blip r:embed="rId7"/>
          <a:stretch>
            <a:fillRect/>
          </a:stretch>
        </p:blipFill>
        <p:spPr>
          <a:xfrm>
            <a:off x="2525007" y="4116653"/>
            <a:ext cx="1724266" cy="2057687"/>
          </a:xfrm>
          <a:prstGeom prst="rect">
            <a:avLst/>
          </a:prstGeom>
        </p:spPr>
      </p:pic>
      <p:pic>
        <p:nvPicPr>
          <p:cNvPr id="21" name="Resim 20">
            <a:extLst>
              <a:ext uri="{FF2B5EF4-FFF2-40B4-BE49-F238E27FC236}">
                <a16:creationId xmlns:a16="http://schemas.microsoft.com/office/drawing/2014/main" id="{9938635D-679C-47C9-B1EC-7316362C8594}"/>
              </a:ext>
            </a:extLst>
          </p:cNvPr>
          <p:cNvPicPr>
            <a:picLocks noChangeAspect="1"/>
          </p:cNvPicPr>
          <p:nvPr/>
        </p:nvPicPr>
        <p:blipFill>
          <a:blip r:embed="rId8"/>
          <a:stretch>
            <a:fillRect/>
          </a:stretch>
        </p:blipFill>
        <p:spPr>
          <a:xfrm>
            <a:off x="5765511" y="4265019"/>
            <a:ext cx="1781526" cy="1781526"/>
          </a:xfrm>
          <a:prstGeom prst="rect">
            <a:avLst/>
          </a:prstGeom>
        </p:spPr>
      </p:pic>
    </p:spTree>
    <p:extLst>
      <p:ext uri="{BB962C8B-B14F-4D97-AF65-F5344CB8AC3E}">
        <p14:creationId xmlns:p14="http://schemas.microsoft.com/office/powerpoint/2010/main" val="1018081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a:extLst>
              <a:ext uri="{FF2B5EF4-FFF2-40B4-BE49-F238E27FC236}">
                <a16:creationId xmlns:a16="http://schemas.microsoft.com/office/drawing/2014/main" id="{9FDC81F8-A899-489F-BBA7-EE7C45C5BD79}"/>
              </a:ext>
            </a:extLst>
          </p:cNvPr>
          <p:cNvPicPr>
            <a:picLocks noChangeAspect="1"/>
          </p:cNvPicPr>
          <p:nvPr/>
        </p:nvPicPr>
        <p:blipFill>
          <a:blip r:embed="rId2"/>
          <a:stretch>
            <a:fillRect/>
          </a:stretch>
        </p:blipFill>
        <p:spPr>
          <a:xfrm>
            <a:off x="563082" y="2760819"/>
            <a:ext cx="4134427" cy="2943636"/>
          </a:xfrm>
          <a:prstGeom prst="rect">
            <a:avLst/>
          </a:prstGeom>
        </p:spPr>
      </p:pic>
      <p:pic>
        <p:nvPicPr>
          <p:cNvPr id="17" name="Resim 16">
            <a:extLst>
              <a:ext uri="{FF2B5EF4-FFF2-40B4-BE49-F238E27FC236}">
                <a16:creationId xmlns:a16="http://schemas.microsoft.com/office/drawing/2014/main" id="{53B26DE4-4C07-4E78-82AE-456B3C654892}"/>
              </a:ext>
            </a:extLst>
          </p:cNvPr>
          <p:cNvPicPr>
            <a:picLocks noChangeAspect="1"/>
          </p:cNvPicPr>
          <p:nvPr/>
        </p:nvPicPr>
        <p:blipFill>
          <a:blip r:embed="rId3"/>
          <a:stretch>
            <a:fillRect/>
          </a:stretch>
        </p:blipFill>
        <p:spPr>
          <a:xfrm>
            <a:off x="5159475" y="2771069"/>
            <a:ext cx="3658111" cy="2934109"/>
          </a:xfrm>
          <a:prstGeom prst="rect">
            <a:avLst/>
          </a:prstGeom>
        </p:spPr>
      </p:pic>
      <p:sp>
        <p:nvSpPr>
          <p:cNvPr id="18" name="Oval 17">
            <a:extLst>
              <a:ext uri="{FF2B5EF4-FFF2-40B4-BE49-F238E27FC236}">
                <a16:creationId xmlns:a16="http://schemas.microsoft.com/office/drawing/2014/main" id="{9EAC5F34-175F-4F12-95BD-BEEF67845AAA}"/>
              </a:ext>
            </a:extLst>
          </p:cNvPr>
          <p:cNvSpPr/>
          <p:nvPr/>
        </p:nvSpPr>
        <p:spPr>
          <a:xfrm>
            <a:off x="3495437" y="4442908"/>
            <a:ext cx="258184" cy="9144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grpSp>
        <p:nvGrpSpPr>
          <p:cNvPr id="29" name="Grup 28">
            <a:extLst>
              <a:ext uri="{FF2B5EF4-FFF2-40B4-BE49-F238E27FC236}">
                <a16:creationId xmlns:a16="http://schemas.microsoft.com/office/drawing/2014/main" id="{CA63FB5F-0AB3-4D91-945F-07B3A6A7D744}"/>
              </a:ext>
            </a:extLst>
          </p:cNvPr>
          <p:cNvGrpSpPr/>
          <p:nvPr/>
        </p:nvGrpSpPr>
        <p:grpSpPr>
          <a:xfrm>
            <a:off x="1098887" y="846226"/>
            <a:ext cx="9357545" cy="1808721"/>
            <a:chOff x="1098887" y="846226"/>
            <a:chExt cx="9357545" cy="1808721"/>
          </a:xfrm>
        </p:grpSpPr>
        <p:grpSp>
          <p:nvGrpSpPr>
            <p:cNvPr id="7" name="Grup 6">
              <a:extLst>
                <a:ext uri="{FF2B5EF4-FFF2-40B4-BE49-F238E27FC236}">
                  <a16:creationId xmlns:a16="http://schemas.microsoft.com/office/drawing/2014/main" id="{CFFAF1C1-279A-42D3-99CC-A9ABD804A2B4}"/>
                </a:ext>
              </a:extLst>
            </p:cNvPr>
            <p:cNvGrpSpPr/>
            <p:nvPr/>
          </p:nvGrpSpPr>
          <p:grpSpPr>
            <a:xfrm>
              <a:off x="1098887" y="846226"/>
              <a:ext cx="9357545" cy="1444915"/>
              <a:chOff x="1098887" y="846226"/>
              <a:chExt cx="9357545" cy="1444915"/>
            </a:xfrm>
          </p:grpSpPr>
          <p:pic>
            <p:nvPicPr>
              <p:cNvPr id="3" name="Resim 2">
                <a:extLst>
                  <a:ext uri="{FF2B5EF4-FFF2-40B4-BE49-F238E27FC236}">
                    <a16:creationId xmlns:a16="http://schemas.microsoft.com/office/drawing/2014/main" id="{95EBA28D-2A60-4204-8606-C4FC72235D07}"/>
                  </a:ext>
                </a:extLst>
              </p:cNvPr>
              <p:cNvPicPr>
                <a:picLocks noChangeAspect="1"/>
              </p:cNvPicPr>
              <p:nvPr/>
            </p:nvPicPr>
            <p:blipFill>
              <a:blip r:embed="rId4"/>
              <a:stretch>
                <a:fillRect/>
              </a:stretch>
            </p:blipFill>
            <p:spPr>
              <a:xfrm>
                <a:off x="1098887" y="846226"/>
                <a:ext cx="9357545" cy="1444915"/>
              </a:xfrm>
              <a:prstGeom prst="rect">
                <a:avLst/>
              </a:prstGeom>
            </p:spPr>
          </p:pic>
          <p:sp>
            <p:nvSpPr>
              <p:cNvPr id="5" name="Dikdörtgen 4">
                <a:extLst>
                  <a:ext uri="{FF2B5EF4-FFF2-40B4-BE49-F238E27FC236}">
                    <a16:creationId xmlns:a16="http://schemas.microsoft.com/office/drawing/2014/main" id="{AFE264E3-9468-4B8D-8089-1E7ACDC50E36}"/>
                  </a:ext>
                </a:extLst>
              </p:cNvPr>
              <p:cNvSpPr/>
              <p:nvPr/>
            </p:nvSpPr>
            <p:spPr>
              <a:xfrm>
                <a:off x="2904565" y="1441525"/>
                <a:ext cx="1473797" cy="30121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15" name="Dikdörtgen 14">
                <a:extLst>
                  <a:ext uri="{FF2B5EF4-FFF2-40B4-BE49-F238E27FC236}">
                    <a16:creationId xmlns:a16="http://schemas.microsoft.com/office/drawing/2014/main" id="{32AF876A-A499-4337-8067-A574692DC5CB}"/>
                  </a:ext>
                </a:extLst>
              </p:cNvPr>
              <p:cNvSpPr/>
              <p:nvPr/>
            </p:nvSpPr>
            <p:spPr>
              <a:xfrm>
                <a:off x="4697509" y="1989927"/>
                <a:ext cx="1473797" cy="30121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grpSp>
        <p:pic>
          <p:nvPicPr>
            <p:cNvPr id="22" name="Resim 21">
              <a:extLst>
                <a:ext uri="{FF2B5EF4-FFF2-40B4-BE49-F238E27FC236}">
                  <a16:creationId xmlns:a16="http://schemas.microsoft.com/office/drawing/2014/main" id="{81DA2843-1DAB-43F7-B5C5-DD39B5995ABF}"/>
                </a:ext>
              </a:extLst>
            </p:cNvPr>
            <p:cNvPicPr>
              <a:picLocks noChangeAspect="1"/>
            </p:cNvPicPr>
            <p:nvPr/>
          </p:nvPicPr>
          <p:blipFill>
            <a:blip r:embed="rId5"/>
            <a:stretch>
              <a:fillRect/>
            </a:stretch>
          </p:blipFill>
          <p:spPr>
            <a:xfrm>
              <a:off x="1304142" y="2388210"/>
              <a:ext cx="1600423" cy="257211"/>
            </a:xfrm>
            <a:prstGeom prst="rect">
              <a:avLst/>
            </a:prstGeom>
          </p:spPr>
        </p:pic>
        <p:pic>
          <p:nvPicPr>
            <p:cNvPr id="24" name="Resim 23">
              <a:extLst>
                <a:ext uri="{FF2B5EF4-FFF2-40B4-BE49-F238E27FC236}">
                  <a16:creationId xmlns:a16="http://schemas.microsoft.com/office/drawing/2014/main" id="{D003B8B7-F9B0-4E1B-A276-14F167CC6682}"/>
                </a:ext>
              </a:extLst>
            </p:cNvPr>
            <p:cNvPicPr>
              <a:picLocks noChangeAspect="1"/>
            </p:cNvPicPr>
            <p:nvPr/>
          </p:nvPicPr>
          <p:blipFill>
            <a:blip r:embed="rId6"/>
            <a:stretch>
              <a:fillRect/>
            </a:stretch>
          </p:blipFill>
          <p:spPr>
            <a:xfrm>
              <a:off x="2938813" y="2407263"/>
              <a:ext cx="5677692" cy="238158"/>
            </a:xfrm>
            <a:prstGeom prst="rect">
              <a:avLst/>
            </a:prstGeom>
          </p:spPr>
        </p:pic>
        <p:pic>
          <p:nvPicPr>
            <p:cNvPr id="26" name="Resim 25">
              <a:extLst>
                <a:ext uri="{FF2B5EF4-FFF2-40B4-BE49-F238E27FC236}">
                  <a16:creationId xmlns:a16="http://schemas.microsoft.com/office/drawing/2014/main" id="{EB8DD917-4A42-4CA4-8273-14749D560A13}"/>
                </a:ext>
              </a:extLst>
            </p:cNvPr>
            <p:cNvPicPr>
              <a:picLocks noChangeAspect="1"/>
            </p:cNvPicPr>
            <p:nvPr/>
          </p:nvPicPr>
          <p:blipFill>
            <a:blip r:embed="rId7"/>
            <a:stretch>
              <a:fillRect/>
            </a:stretch>
          </p:blipFill>
          <p:spPr>
            <a:xfrm>
              <a:off x="8673149" y="2397736"/>
              <a:ext cx="1095528" cy="257211"/>
            </a:xfrm>
            <a:prstGeom prst="rect">
              <a:avLst/>
            </a:prstGeom>
          </p:spPr>
        </p:pic>
        <p:pic>
          <p:nvPicPr>
            <p:cNvPr id="28" name="Resim 27">
              <a:extLst>
                <a:ext uri="{FF2B5EF4-FFF2-40B4-BE49-F238E27FC236}">
                  <a16:creationId xmlns:a16="http://schemas.microsoft.com/office/drawing/2014/main" id="{E9C7201F-BD96-440D-BAE6-A8B5534FED7B}"/>
                </a:ext>
              </a:extLst>
            </p:cNvPr>
            <p:cNvPicPr>
              <a:picLocks noChangeAspect="1"/>
            </p:cNvPicPr>
            <p:nvPr/>
          </p:nvPicPr>
          <p:blipFill>
            <a:blip r:embed="rId8"/>
            <a:stretch>
              <a:fillRect/>
            </a:stretch>
          </p:blipFill>
          <p:spPr>
            <a:xfrm>
              <a:off x="1127574" y="2460888"/>
              <a:ext cx="142895" cy="76211"/>
            </a:xfrm>
            <a:prstGeom prst="rect">
              <a:avLst/>
            </a:prstGeom>
          </p:spPr>
        </p:pic>
      </p:grpSp>
      <p:pic>
        <p:nvPicPr>
          <p:cNvPr id="31" name="Resim 30">
            <a:extLst>
              <a:ext uri="{FF2B5EF4-FFF2-40B4-BE49-F238E27FC236}">
                <a16:creationId xmlns:a16="http://schemas.microsoft.com/office/drawing/2014/main" id="{76969D58-10DA-4754-81EB-6288297C7FD0}"/>
              </a:ext>
            </a:extLst>
          </p:cNvPr>
          <p:cNvPicPr>
            <a:picLocks noChangeAspect="1"/>
          </p:cNvPicPr>
          <p:nvPr/>
        </p:nvPicPr>
        <p:blipFill>
          <a:blip r:embed="rId9"/>
          <a:stretch>
            <a:fillRect/>
          </a:stretch>
        </p:blipFill>
        <p:spPr>
          <a:xfrm>
            <a:off x="9279776" y="2932044"/>
            <a:ext cx="2481665" cy="2425264"/>
          </a:xfrm>
          <a:prstGeom prst="rect">
            <a:avLst/>
          </a:prstGeom>
        </p:spPr>
      </p:pic>
    </p:spTree>
    <p:extLst>
      <p:ext uri="{BB962C8B-B14F-4D97-AF65-F5344CB8AC3E}">
        <p14:creationId xmlns:p14="http://schemas.microsoft.com/office/powerpoint/2010/main" val="2015351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Resim 21">
            <a:extLst>
              <a:ext uri="{FF2B5EF4-FFF2-40B4-BE49-F238E27FC236}">
                <a16:creationId xmlns:a16="http://schemas.microsoft.com/office/drawing/2014/main" id="{2CF34E63-1B46-4891-A435-E44D213A4735}"/>
              </a:ext>
            </a:extLst>
          </p:cNvPr>
          <p:cNvPicPr>
            <a:picLocks noChangeAspect="1"/>
          </p:cNvPicPr>
          <p:nvPr/>
        </p:nvPicPr>
        <p:blipFill>
          <a:blip r:embed="rId2"/>
          <a:stretch>
            <a:fillRect/>
          </a:stretch>
        </p:blipFill>
        <p:spPr>
          <a:xfrm>
            <a:off x="1076136" y="4375673"/>
            <a:ext cx="3236180" cy="2308324"/>
          </a:xfrm>
          <a:prstGeom prst="rect">
            <a:avLst/>
          </a:prstGeom>
        </p:spPr>
      </p:pic>
      <p:grpSp>
        <p:nvGrpSpPr>
          <p:cNvPr id="34" name="Grup 33">
            <a:extLst>
              <a:ext uri="{FF2B5EF4-FFF2-40B4-BE49-F238E27FC236}">
                <a16:creationId xmlns:a16="http://schemas.microsoft.com/office/drawing/2014/main" id="{54D10AA9-ED99-4F24-9EDE-6CF4D5B81CE7}"/>
              </a:ext>
            </a:extLst>
          </p:cNvPr>
          <p:cNvGrpSpPr/>
          <p:nvPr/>
        </p:nvGrpSpPr>
        <p:grpSpPr>
          <a:xfrm>
            <a:off x="858526" y="774455"/>
            <a:ext cx="9866848" cy="3205874"/>
            <a:chOff x="858526" y="806728"/>
            <a:chExt cx="9866848" cy="3205874"/>
          </a:xfrm>
        </p:grpSpPr>
        <p:grpSp>
          <p:nvGrpSpPr>
            <p:cNvPr id="17" name="Grup 16">
              <a:extLst>
                <a:ext uri="{FF2B5EF4-FFF2-40B4-BE49-F238E27FC236}">
                  <a16:creationId xmlns:a16="http://schemas.microsoft.com/office/drawing/2014/main" id="{4D81E446-84B9-4220-BBC7-50A462E4C31E}"/>
                </a:ext>
              </a:extLst>
            </p:cNvPr>
            <p:cNvGrpSpPr/>
            <p:nvPr/>
          </p:nvGrpSpPr>
          <p:grpSpPr>
            <a:xfrm>
              <a:off x="858526" y="806728"/>
              <a:ext cx="9866848" cy="2205413"/>
              <a:chOff x="858526" y="806728"/>
              <a:chExt cx="9866848" cy="2205413"/>
            </a:xfrm>
          </p:grpSpPr>
          <p:grpSp>
            <p:nvGrpSpPr>
              <p:cNvPr id="14" name="Grup 13">
                <a:extLst>
                  <a:ext uri="{FF2B5EF4-FFF2-40B4-BE49-F238E27FC236}">
                    <a16:creationId xmlns:a16="http://schemas.microsoft.com/office/drawing/2014/main" id="{9557EDC7-D50C-4A52-8F39-E4AD5DB2EF16}"/>
                  </a:ext>
                </a:extLst>
              </p:cNvPr>
              <p:cNvGrpSpPr/>
              <p:nvPr/>
            </p:nvGrpSpPr>
            <p:grpSpPr>
              <a:xfrm>
                <a:off x="858526" y="806728"/>
                <a:ext cx="9866848" cy="2205413"/>
                <a:chOff x="858526" y="806728"/>
                <a:chExt cx="9011908" cy="1954129"/>
              </a:xfrm>
            </p:grpSpPr>
            <p:pic>
              <p:nvPicPr>
                <p:cNvPr id="3" name="Resim 2">
                  <a:extLst>
                    <a:ext uri="{FF2B5EF4-FFF2-40B4-BE49-F238E27FC236}">
                      <a16:creationId xmlns:a16="http://schemas.microsoft.com/office/drawing/2014/main" id="{5C31FD3A-2E0C-4F9A-B748-DB1F34B0C8B8}"/>
                    </a:ext>
                  </a:extLst>
                </p:cNvPr>
                <p:cNvPicPr>
                  <a:picLocks noChangeAspect="1"/>
                </p:cNvPicPr>
                <p:nvPr/>
              </p:nvPicPr>
              <p:blipFill>
                <a:blip r:embed="rId3"/>
                <a:stretch>
                  <a:fillRect/>
                </a:stretch>
              </p:blipFill>
              <p:spPr>
                <a:xfrm>
                  <a:off x="858526" y="806728"/>
                  <a:ext cx="9011908" cy="1371791"/>
                </a:xfrm>
                <a:prstGeom prst="rect">
                  <a:avLst/>
                </a:prstGeom>
              </p:spPr>
            </p:pic>
            <p:pic>
              <p:nvPicPr>
                <p:cNvPr id="12" name="Resim 11">
                  <a:extLst>
                    <a:ext uri="{FF2B5EF4-FFF2-40B4-BE49-F238E27FC236}">
                      <a16:creationId xmlns:a16="http://schemas.microsoft.com/office/drawing/2014/main" id="{DB122730-A1C8-4D69-918F-ED41E309383B}"/>
                    </a:ext>
                  </a:extLst>
                </p:cNvPr>
                <p:cNvPicPr>
                  <a:picLocks noChangeAspect="1"/>
                </p:cNvPicPr>
                <p:nvPr/>
              </p:nvPicPr>
              <p:blipFill>
                <a:blip r:embed="rId4"/>
                <a:stretch>
                  <a:fillRect/>
                </a:stretch>
              </p:blipFill>
              <p:spPr>
                <a:xfrm>
                  <a:off x="858526" y="2189277"/>
                  <a:ext cx="8945223" cy="571580"/>
                </a:xfrm>
                <a:prstGeom prst="rect">
                  <a:avLst/>
                </a:prstGeom>
              </p:spPr>
            </p:pic>
          </p:grpSp>
          <p:sp>
            <p:nvSpPr>
              <p:cNvPr id="15" name="Dikdörtgen 14">
                <a:extLst>
                  <a:ext uri="{FF2B5EF4-FFF2-40B4-BE49-F238E27FC236}">
                    <a16:creationId xmlns:a16="http://schemas.microsoft.com/office/drawing/2014/main" id="{CD65B594-7B88-4832-B3CE-BB1F7A440F11}"/>
                  </a:ext>
                </a:extLst>
              </p:cNvPr>
              <p:cNvSpPr/>
              <p:nvPr/>
            </p:nvSpPr>
            <p:spPr>
              <a:xfrm>
                <a:off x="10015369" y="2011680"/>
                <a:ext cx="666975" cy="3442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a:extLst>
                  <a:ext uri="{FF2B5EF4-FFF2-40B4-BE49-F238E27FC236}">
                    <a16:creationId xmlns:a16="http://schemas.microsoft.com/office/drawing/2014/main" id="{3252F9E4-D80C-4AE2-9223-6E4BE8CBD743}"/>
                  </a:ext>
                </a:extLst>
              </p:cNvPr>
              <p:cNvSpPr/>
              <p:nvPr/>
            </p:nvSpPr>
            <p:spPr>
              <a:xfrm>
                <a:off x="6972747" y="2667896"/>
                <a:ext cx="1579582" cy="3442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33" name="Grup 32">
              <a:extLst>
                <a:ext uri="{FF2B5EF4-FFF2-40B4-BE49-F238E27FC236}">
                  <a16:creationId xmlns:a16="http://schemas.microsoft.com/office/drawing/2014/main" id="{6D481DAB-C4FE-4850-903D-A959BB646513}"/>
                </a:ext>
              </a:extLst>
            </p:cNvPr>
            <p:cNvGrpSpPr/>
            <p:nvPr/>
          </p:nvGrpSpPr>
          <p:grpSpPr>
            <a:xfrm>
              <a:off x="914777" y="3023276"/>
              <a:ext cx="9737586" cy="989326"/>
              <a:chOff x="914777" y="3023276"/>
              <a:chExt cx="9737586" cy="989326"/>
            </a:xfrm>
          </p:grpSpPr>
          <p:grpSp>
            <p:nvGrpSpPr>
              <p:cNvPr id="31" name="Grup 30">
                <a:extLst>
                  <a:ext uri="{FF2B5EF4-FFF2-40B4-BE49-F238E27FC236}">
                    <a16:creationId xmlns:a16="http://schemas.microsoft.com/office/drawing/2014/main" id="{9A895AA7-6031-413F-9810-A503FD6D8B36}"/>
                  </a:ext>
                </a:extLst>
              </p:cNvPr>
              <p:cNvGrpSpPr/>
              <p:nvPr/>
            </p:nvGrpSpPr>
            <p:grpSpPr>
              <a:xfrm>
                <a:off x="914777" y="3023276"/>
                <a:ext cx="9737586" cy="989325"/>
                <a:chOff x="914777" y="3023277"/>
                <a:chExt cx="9002381" cy="857790"/>
              </a:xfrm>
            </p:grpSpPr>
            <p:pic>
              <p:nvPicPr>
                <p:cNvPr id="28" name="Resim 27">
                  <a:extLst>
                    <a:ext uri="{FF2B5EF4-FFF2-40B4-BE49-F238E27FC236}">
                      <a16:creationId xmlns:a16="http://schemas.microsoft.com/office/drawing/2014/main" id="{32907AE9-96EF-4826-BF89-F25F98847F3F}"/>
                    </a:ext>
                  </a:extLst>
                </p:cNvPr>
                <p:cNvPicPr>
                  <a:picLocks noChangeAspect="1"/>
                </p:cNvPicPr>
                <p:nvPr/>
              </p:nvPicPr>
              <p:blipFill>
                <a:blip r:embed="rId5"/>
                <a:stretch>
                  <a:fillRect/>
                </a:stretch>
              </p:blipFill>
              <p:spPr>
                <a:xfrm>
                  <a:off x="962408" y="3023277"/>
                  <a:ext cx="8954750" cy="304843"/>
                </a:xfrm>
                <a:prstGeom prst="rect">
                  <a:avLst/>
                </a:prstGeom>
              </p:spPr>
            </p:pic>
            <p:pic>
              <p:nvPicPr>
                <p:cNvPr id="30" name="Resim 29">
                  <a:extLst>
                    <a:ext uri="{FF2B5EF4-FFF2-40B4-BE49-F238E27FC236}">
                      <a16:creationId xmlns:a16="http://schemas.microsoft.com/office/drawing/2014/main" id="{8DA62159-8D44-4E5C-AED7-F65EC665F274}"/>
                    </a:ext>
                  </a:extLst>
                </p:cNvPr>
                <p:cNvPicPr>
                  <a:picLocks noChangeAspect="1"/>
                </p:cNvPicPr>
                <p:nvPr/>
              </p:nvPicPr>
              <p:blipFill>
                <a:blip r:embed="rId6"/>
                <a:stretch>
                  <a:fillRect/>
                </a:stretch>
              </p:blipFill>
              <p:spPr>
                <a:xfrm>
                  <a:off x="914777" y="3328540"/>
                  <a:ext cx="9002381" cy="552527"/>
                </a:xfrm>
                <a:prstGeom prst="rect">
                  <a:avLst/>
                </a:prstGeom>
              </p:spPr>
            </p:pic>
          </p:grpSp>
          <p:sp>
            <p:nvSpPr>
              <p:cNvPr id="32" name="Dikdörtgen 31">
                <a:extLst>
                  <a:ext uri="{FF2B5EF4-FFF2-40B4-BE49-F238E27FC236}">
                    <a16:creationId xmlns:a16="http://schemas.microsoft.com/office/drawing/2014/main" id="{E246B592-1661-4A1F-AC76-082EE283AF79}"/>
                  </a:ext>
                </a:extLst>
              </p:cNvPr>
              <p:cNvSpPr/>
              <p:nvPr/>
            </p:nvSpPr>
            <p:spPr>
              <a:xfrm>
                <a:off x="4312316" y="3710382"/>
                <a:ext cx="1539844" cy="302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pic>
        <p:nvPicPr>
          <p:cNvPr id="36" name="Resim 35">
            <a:extLst>
              <a:ext uri="{FF2B5EF4-FFF2-40B4-BE49-F238E27FC236}">
                <a16:creationId xmlns:a16="http://schemas.microsoft.com/office/drawing/2014/main" id="{0B84B5C4-EC31-4C77-A39D-DBA9969CE771}"/>
              </a:ext>
            </a:extLst>
          </p:cNvPr>
          <p:cNvPicPr>
            <a:picLocks noChangeAspect="1"/>
          </p:cNvPicPr>
          <p:nvPr/>
        </p:nvPicPr>
        <p:blipFill>
          <a:blip r:embed="rId7"/>
          <a:stretch>
            <a:fillRect/>
          </a:stretch>
        </p:blipFill>
        <p:spPr>
          <a:xfrm>
            <a:off x="4913854" y="4308785"/>
            <a:ext cx="2206441" cy="2124287"/>
          </a:xfrm>
          <a:prstGeom prst="rect">
            <a:avLst/>
          </a:prstGeom>
        </p:spPr>
      </p:pic>
      <p:pic>
        <p:nvPicPr>
          <p:cNvPr id="38" name="Resim 37">
            <a:extLst>
              <a:ext uri="{FF2B5EF4-FFF2-40B4-BE49-F238E27FC236}">
                <a16:creationId xmlns:a16="http://schemas.microsoft.com/office/drawing/2014/main" id="{ECA4B1B3-4E5B-4C4E-A59A-57CB14C8051A}"/>
              </a:ext>
            </a:extLst>
          </p:cNvPr>
          <p:cNvPicPr>
            <a:picLocks noChangeAspect="1"/>
          </p:cNvPicPr>
          <p:nvPr/>
        </p:nvPicPr>
        <p:blipFill>
          <a:blip r:embed="rId8"/>
          <a:stretch>
            <a:fillRect/>
          </a:stretch>
        </p:blipFill>
        <p:spPr>
          <a:xfrm>
            <a:off x="7597342" y="4375673"/>
            <a:ext cx="2246458" cy="2057399"/>
          </a:xfrm>
          <a:prstGeom prst="rect">
            <a:avLst/>
          </a:prstGeom>
        </p:spPr>
      </p:pic>
      <p:sp>
        <p:nvSpPr>
          <p:cNvPr id="42" name="Dikdörtgen 41">
            <a:extLst>
              <a:ext uri="{FF2B5EF4-FFF2-40B4-BE49-F238E27FC236}">
                <a16:creationId xmlns:a16="http://schemas.microsoft.com/office/drawing/2014/main" id="{35DD86BE-F3E7-457C-8FDD-6401E0B986A0}"/>
              </a:ext>
            </a:extLst>
          </p:cNvPr>
          <p:cNvSpPr/>
          <p:nvPr/>
        </p:nvSpPr>
        <p:spPr>
          <a:xfrm>
            <a:off x="1333948" y="774455"/>
            <a:ext cx="2893807" cy="322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Metin kutusu 40">
            <a:extLst>
              <a:ext uri="{FF2B5EF4-FFF2-40B4-BE49-F238E27FC236}">
                <a16:creationId xmlns:a16="http://schemas.microsoft.com/office/drawing/2014/main" id="{28F2ADA1-8456-424F-99DC-30CB1D4E8E04}"/>
              </a:ext>
            </a:extLst>
          </p:cNvPr>
          <p:cNvSpPr txBox="1"/>
          <p:nvPr/>
        </p:nvSpPr>
        <p:spPr>
          <a:xfrm>
            <a:off x="1466626" y="720423"/>
            <a:ext cx="2816797" cy="430887"/>
          </a:xfrm>
          <a:prstGeom prst="rect">
            <a:avLst/>
          </a:prstGeom>
          <a:noFill/>
        </p:spPr>
        <p:txBody>
          <a:bodyPr wrap="none" rtlCol="0">
            <a:spAutoFit/>
          </a:bodyPr>
          <a:lstStyle/>
          <a:p>
            <a:r>
              <a:rPr lang="tr-TR" sz="2200" b="1" i="1" dirty="0">
                <a:latin typeface="Times New Roman" panose="02020603050405020304" pitchFamily="18" charset="0"/>
                <a:cs typeface="Times New Roman" panose="02020603050405020304" pitchFamily="18" charset="0"/>
              </a:rPr>
              <a:t>Ölçü Bağlama Çizgisi:</a:t>
            </a:r>
          </a:p>
        </p:txBody>
      </p:sp>
    </p:spTree>
    <p:extLst>
      <p:ext uri="{BB962C8B-B14F-4D97-AF65-F5344CB8AC3E}">
        <p14:creationId xmlns:p14="http://schemas.microsoft.com/office/powerpoint/2010/main" val="4057347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 7">
            <a:extLst>
              <a:ext uri="{FF2B5EF4-FFF2-40B4-BE49-F238E27FC236}">
                <a16:creationId xmlns:a16="http://schemas.microsoft.com/office/drawing/2014/main" id="{50CBE57B-DFEC-4723-94D3-ACA192A5C98D}"/>
              </a:ext>
            </a:extLst>
          </p:cNvPr>
          <p:cNvGrpSpPr/>
          <p:nvPr/>
        </p:nvGrpSpPr>
        <p:grpSpPr>
          <a:xfrm>
            <a:off x="896793" y="714931"/>
            <a:ext cx="9871611" cy="1447356"/>
            <a:chOff x="896794" y="714931"/>
            <a:chExt cx="9021434" cy="1153918"/>
          </a:xfrm>
        </p:grpSpPr>
        <p:grpSp>
          <p:nvGrpSpPr>
            <p:cNvPr id="7" name="Grup 6">
              <a:extLst>
                <a:ext uri="{FF2B5EF4-FFF2-40B4-BE49-F238E27FC236}">
                  <a16:creationId xmlns:a16="http://schemas.microsoft.com/office/drawing/2014/main" id="{06827F41-C5A5-4E23-9672-E74A0062CDCC}"/>
                </a:ext>
              </a:extLst>
            </p:cNvPr>
            <p:cNvGrpSpPr/>
            <p:nvPr/>
          </p:nvGrpSpPr>
          <p:grpSpPr>
            <a:xfrm>
              <a:off x="896794" y="714931"/>
              <a:ext cx="9021434" cy="1153918"/>
              <a:chOff x="896794" y="714931"/>
              <a:chExt cx="9021434" cy="1153918"/>
            </a:xfrm>
          </p:grpSpPr>
          <p:pic>
            <p:nvPicPr>
              <p:cNvPr id="4" name="Resim 3">
                <a:extLst>
                  <a:ext uri="{FF2B5EF4-FFF2-40B4-BE49-F238E27FC236}">
                    <a16:creationId xmlns:a16="http://schemas.microsoft.com/office/drawing/2014/main" id="{60EE62BA-905D-4F6A-A1C7-02955A24A1DF}"/>
                  </a:ext>
                </a:extLst>
              </p:cNvPr>
              <p:cNvPicPr>
                <a:picLocks noChangeAspect="1"/>
              </p:cNvPicPr>
              <p:nvPr/>
            </p:nvPicPr>
            <p:blipFill>
              <a:blip r:embed="rId2"/>
              <a:stretch>
                <a:fillRect/>
              </a:stretch>
            </p:blipFill>
            <p:spPr>
              <a:xfrm>
                <a:off x="896794" y="714931"/>
                <a:ext cx="9021434" cy="866896"/>
              </a:xfrm>
              <a:prstGeom prst="rect">
                <a:avLst/>
              </a:prstGeom>
            </p:spPr>
          </p:pic>
          <p:pic>
            <p:nvPicPr>
              <p:cNvPr id="6" name="Resim 5">
                <a:extLst>
                  <a:ext uri="{FF2B5EF4-FFF2-40B4-BE49-F238E27FC236}">
                    <a16:creationId xmlns:a16="http://schemas.microsoft.com/office/drawing/2014/main" id="{E896BA12-A1DF-49AD-BECE-D249C5E42F27}"/>
                  </a:ext>
                </a:extLst>
              </p:cNvPr>
              <p:cNvPicPr>
                <a:picLocks noChangeAspect="1"/>
              </p:cNvPicPr>
              <p:nvPr/>
            </p:nvPicPr>
            <p:blipFill>
              <a:blip r:embed="rId3"/>
              <a:stretch>
                <a:fillRect/>
              </a:stretch>
            </p:blipFill>
            <p:spPr>
              <a:xfrm>
                <a:off x="896794" y="1592585"/>
                <a:ext cx="8345065" cy="276264"/>
              </a:xfrm>
              <a:prstGeom prst="rect">
                <a:avLst/>
              </a:prstGeom>
            </p:spPr>
          </p:pic>
        </p:grpSp>
        <p:sp>
          <p:nvSpPr>
            <p:cNvPr id="23" name="Dikdörtgen 22">
              <a:extLst>
                <a:ext uri="{FF2B5EF4-FFF2-40B4-BE49-F238E27FC236}">
                  <a16:creationId xmlns:a16="http://schemas.microsoft.com/office/drawing/2014/main" id="{B772CEF0-D0B7-4B06-A1FB-A0383D615A52}"/>
                </a:ext>
              </a:extLst>
            </p:cNvPr>
            <p:cNvSpPr/>
            <p:nvPr/>
          </p:nvSpPr>
          <p:spPr>
            <a:xfrm>
              <a:off x="8735209" y="1237582"/>
              <a:ext cx="1183019" cy="3442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pic>
        <p:nvPicPr>
          <p:cNvPr id="10" name="Resim 9">
            <a:extLst>
              <a:ext uri="{FF2B5EF4-FFF2-40B4-BE49-F238E27FC236}">
                <a16:creationId xmlns:a16="http://schemas.microsoft.com/office/drawing/2014/main" id="{EB548674-6E0F-4315-8175-92E803367C6B}"/>
              </a:ext>
            </a:extLst>
          </p:cNvPr>
          <p:cNvPicPr>
            <a:picLocks noChangeAspect="1"/>
          </p:cNvPicPr>
          <p:nvPr/>
        </p:nvPicPr>
        <p:blipFill>
          <a:blip r:embed="rId4"/>
          <a:stretch>
            <a:fillRect/>
          </a:stretch>
        </p:blipFill>
        <p:spPr>
          <a:xfrm>
            <a:off x="1198777" y="2651924"/>
            <a:ext cx="1684272" cy="3421591"/>
          </a:xfrm>
          <a:prstGeom prst="rect">
            <a:avLst/>
          </a:prstGeom>
        </p:spPr>
      </p:pic>
      <p:pic>
        <p:nvPicPr>
          <p:cNvPr id="13" name="Resim 12">
            <a:extLst>
              <a:ext uri="{FF2B5EF4-FFF2-40B4-BE49-F238E27FC236}">
                <a16:creationId xmlns:a16="http://schemas.microsoft.com/office/drawing/2014/main" id="{5A8092D5-FF18-42C8-B0E0-A242E697FA92}"/>
              </a:ext>
            </a:extLst>
          </p:cNvPr>
          <p:cNvPicPr>
            <a:picLocks noChangeAspect="1"/>
          </p:cNvPicPr>
          <p:nvPr/>
        </p:nvPicPr>
        <p:blipFill>
          <a:blip r:embed="rId5"/>
          <a:stretch>
            <a:fillRect/>
          </a:stretch>
        </p:blipFill>
        <p:spPr>
          <a:xfrm>
            <a:off x="3693477" y="2935738"/>
            <a:ext cx="3607132" cy="2787330"/>
          </a:xfrm>
          <a:prstGeom prst="rect">
            <a:avLst/>
          </a:prstGeom>
        </p:spPr>
      </p:pic>
      <p:pic>
        <p:nvPicPr>
          <p:cNvPr id="19" name="Resim 18">
            <a:extLst>
              <a:ext uri="{FF2B5EF4-FFF2-40B4-BE49-F238E27FC236}">
                <a16:creationId xmlns:a16="http://schemas.microsoft.com/office/drawing/2014/main" id="{5828A735-A445-4C4A-8F32-EB7580369A37}"/>
              </a:ext>
            </a:extLst>
          </p:cNvPr>
          <p:cNvPicPr>
            <a:picLocks noChangeAspect="1"/>
          </p:cNvPicPr>
          <p:nvPr/>
        </p:nvPicPr>
        <p:blipFill>
          <a:blip r:embed="rId6"/>
          <a:stretch>
            <a:fillRect/>
          </a:stretch>
        </p:blipFill>
        <p:spPr>
          <a:xfrm>
            <a:off x="8155001" y="3337580"/>
            <a:ext cx="2997644" cy="1870325"/>
          </a:xfrm>
          <a:prstGeom prst="rect">
            <a:avLst/>
          </a:prstGeom>
        </p:spPr>
      </p:pic>
    </p:spTree>
    <p:extLst>
      <p:ext uri="{BB962C8B-B14F-4D97-AF65-F5344CB8AC3E}">
        <p14:creationId xmlns:p14="http://schemas.microsoft.com/office/powerpoint/2010/main" val="1839361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 8">
            <a:extLst>
              <a:ext uri="{FF2B5EF4-FFF2-40B4-BE49-F238E27FC236}">
                <a16:creationId xmlns:a16="http://schemas.microsoft.com/office/drawing/2014/main" id="{E23E7065-8C20-471D-B1E0-ECAC9CD7045A}"/>
              </a:ext>
            </a:extLst>
          </p:cNvPr>
          <p:cNvGrpSpPr/>
          <p:nvPr/>
        </p:nvGrpSpPr>
        <p:grpSpPr>
          <a:xfrm>
            <a:off x="562401" y="1468842"/>
            <a:ext cx="10583939" cy="2264062"/>
            <a:chOff x="573158" y="1275204"/>
            <a:chExt cx="10583939" cy="2264062"/>
          </a:xfrm>
        </p:grpSpPr>
        <p:pic>
          <p:nvPicPr>
            <p:cNvPr id="3" name="Resim 2">
              <a:extLst>
                <a:ext uri="{FF2B5EF4-FFF2-40B4-BE49-F238E27FC236}">
                  <a16:creationId xmlns:a16="http://schemas.microsoft.com/office/drawing/2014/main" id="{6E11CFD9-0F5E-4368-932B-C2504B3A7E12}"/>
                </a:ext>
              </a:extLst>
            </p:cNvPr>
            <p:cNvPicPr>
              <a:picLocks noChangeAspect="1"/>
            </p:cNvPicPr>
            <p:nvPr/>
          </p:nvPicPr>
          <p:blipFill>
            <a:blip r:embed="rId2"/>
            <a:stretch>
              <a:fillRect/>
            </a:stretch>
          </p:blipFill>
          <p:spPr>
            <a:xfrm>
              <a:off x="573158" y="1275204"/>
              <a:ext cx="10583939" cy="2264062"/>
            </a:xfrm>
            <a:prstGeom prst="rect">
              <a:avLst/>
            </a:prstGeom>
          </p:spPr>
        </p:pic>
        <p:sp>
          <p:nvSpPr>
            <p:cNvPr id="5" name="Dikdörtgen 4">
              <a:extLst>
                <a:ext uri="{FF2B5EF4-FFF2-40B4-BE49-F238E27FC236}">
                  <a16:creationId xmlns:a16="http://schemas.microsoft.com/office/drawing/2014/main" id="{55E69E46-ADB4-4880-B3D2-E93B1AF24C42}"/>
                </a:ext>
              </a:extLst>
            </p:cNvPr>
            <p:cNvSpPr/>
            <p:nvPr/>
          </p:nvSpPr>
          <p:spPr>
            <a:xfrm>
              <a:off x="9380668" y="2388198"/>
              <a:ext cx="1559859" cy="365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3151378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D1DD33E4-7F1A-4D99-83F5-002F049A50DB}"/>
              </a:ext>
            </a:extLst>
          </p:cNvPr>
          <p:cNvSpPr txBox="1"/>
          <p:nvPr/>
        </p:nvSpPr>
        <p:spPr>
          <a:xfrm>
            <a:off x="1466626" y="720423"/>
            <a:ext cx="3712363" cy="430887"/>
          </a:xfrm>
          <a:prstGeom prst="rect">
            <a:avLst/>
          </a:prstGeom>
          <a:noFill/>
        </p:spPr>
        <p:txBody>
          <a:bodyPr wrap="none" rtlCol="0">
            <a:spAutoFit/>
          </a:bodyPr>
          <a:lstStyle/>
          <a:p>
            <a:r>
              <a:rPr lang="tr-TR" sz="2200" b="1" i="1" dirty="0">
                <a:latin typeface="Times New Roman" panose="02020603050405020304" pitchFamily="18" charset="0"/>
                <a:cs typeface="Times New Roman" panose="02020603050405020304" pitchFamily="18" charset="0"/>
              </a:rPr>
              <a:t>Ölçü Rakamlarının Yazılması:</a:t>
            </a:r>
          </a:p>
        </p:txBody>
      </p:sp>
      <p:pic>
        <p:nvPicPr>
          <p:cNvPr id="11" name="Resim 10">
            <a:extLst>
              <a:ext uri="{FF2B5EF4-FFF2-40B4-BE49-F238E27FC236}">
                <a16:creationId xmlns:a16="http://schemas.microsoft.com/office/drawing/2014/main" id="{3D8CBA8D-DC98-4A4D-9FC3-8B1FA2BE9EF8}"/>
              </a:ext>
            </a:extLst>
          </p:cNvPr>
          <p:cNvPicPr>
            <a:picLocks noChangeAspect="1"/>
          </p:cNvPicPr>
          <p:nvPr/>
        </p:nvPicPr>
        <p:blipFill>
          <a:blip r:embed="rId2"/>
          <a:stretch>
            <a:fillRect/>
          </a:stretch>
        </p:blipFill>
        <p:spPr>
          <a:xfrm>
            <a:off x="1231777" y="3128144"/>
            <a:ext cx="4182059" cy="3496163"/>
          </a:xfrm>
          <a:prstGeom prst="rect">
            <a:avLst/>
          </a:prstGeom>
        </p:spPr>
      </p:pic>
      <p:pic>
        <p:nvPicPr>
          <p:cNvPr id="13" name="Resim 12">
            <a:extLst>
              <a:ext uri="{FF2B5EF4-FFF2-40B4-BE49-F238E27FC236}">
                <a16:creationId xmlns:a16="http://schemas.microsoft.com/office/drawing/2014/main" id="{67A49189-E6AD-4C1C-873B-FB74E0190DDC}"/>
              </a:ext>
            </a:extLst>
          </p:cNvPr>
          <p:cNvPicPr>
            <a:picLocks noChangeAspect="1"/>
          </p:cNvPicPr>
          <p:nvPr/>
        </p:nvPicPr>
        <p:blipFill>
          <a:blip r:embed="rId3"/>
          <a:stretch>
            <a:fillRect/>
          </a:stretch>
        </p:blipFill>
        <p:spPr>
          <a:xfrm>
            <a:off x="5949783" y="3480617"/>
            <a:ext cx="2686425" cy="2791215"/>
          </a:xfrm>
          <a:prstGeom prst="rect">
            <a:avLst/>
          </a:prstGeom>
        </p:spPr>
      </p:pic>
      <p:pic>
        <p:nvPicPr>
          <p:cNvPr id="15" name="Resim 14">
            <a:extLst>
              <a:ext uri="{FF2B5EF4-FFF2-40B4-BE49-F238E27FC236}">
                <a16:creationId xmlns:a16="http://schemas.microsoft.com/office/drawing/2014/main" id="{D7400211-07AD-4E0D-990C-5DA5AF20AF53}"/>
              </a:ext>
            </a:extLst>
          </p:cNvPr>
          <p:cNvPicPr>
            <a:picLocks noChangeAspect="1"/>
          </p:cNvPicPr>
          <p:nvPr/>
        </p:nvPicPr>
        <p:blipFill>
          <a:blip r:embed="rId4"/>
          <a:stretch>
            <a:fillRect/>
          </a:stretch>
        </p:blipFill>
        <p:spPr>
          <a:xfrm>
            <a:off x="9172155" y="3656854"/>
            <a:ext cx="2505425" cy="2438740"/>
          </a:xfrm>
          <a:prstGeom prst="rect">
            <a:avLst/>
          </a:prstGeom>
        </p:spPr>
      </p:pic>
      <p:grpSp>
        <p:nvGrpSpPr>
          <p:cNvPr id="20" name="Grup 19">
            <a:extLst>
              <a:ext uri="{FF2B5EF4-FFF2-40B4-BE49-F238E27FC236}">
                <a16:creationId xmlns:a16="http://schemas.microsoft.com/office/drawing/2014/main" id="{30C6D4C2-2986-4A1E-AD32-893C6756D66E}"/>
              </a:ext>
            </a:extLst>
          </p:cNvPr>
          <p:cNvGrpSpPr/>
          <p:nvPr/>
        </p:nvGrpSpPr>
        <p:grpSpPr>
          <a:xfrm>
            <a:off x="937523" y="1355530"/>
            <a:ext cx="10024520" cy="1703336"/>
            <a:chOff x="937523" y="1355530"/>
            <a:chExt cx="10024520" cy="1703336"/>
          </a:xfrm>
        </p:grpSpPr>
        <p:grpSp>
          <p:nvGrpSpPr>
            <p:cNvPr id="8" name="Grup 7">
              <a:extLst>
                <a:ext uri="{FF2B5EF4-FFF2-40B4-BE49-F238E27FC236}">
                  <a16:creationId xmlns:a16="http://schemas.microsoft.com/office/drawing/2014/main" id="{13DBCC6A-21F6-4199-B3BE-CEAD615B7535}"/>
                </a:ext>
              </a:extLst>
            </p:cNvPr>
            <p:cNvGrpSpPr/>
            <p:nvPr/>
          </p:nvGrpSpPr>
          <p:grpSpPr>
            <a:xfrm>
              <a:off x="937523" y="1355530"/>
              <a:ext cx="10024520" cy="1703336"/>
              <a:chOff x="1898030" y="1487791"/>
              <a:chExt cx="9069066" cy="1400370"/>
            </a:xfrm>
          </p:grpSpPr>
          <p:pic>
            <p:nvPicPr>
              <p:cNvPr id="4" name="Resim 3">
                <a:extLst>
                  <a:ext uri="{FF2B5EF4-FFF2-40B4-BE49-F238E27FC236}">
                    <a16:creationId xmlns:a16="http://schemas.microsoft.com/office/drawing/2014/main" id="{262B1F7A-B56E-4B9F-8FBE-7B5D4C03DA98}"/>
                  </a:ext>
                </a:extLst>
              </p:cNvPr>
              <p:cNvPicPr>
                <a:picLocks noChangeAspect="1"/>
              </p:cNvPicPr>
              <p:nvPr/>
            </p:nvPicPr>
            <p:blipFill>
              <a:blip r:embed="rId5"/>
              <a:stretch>
                <a:fillRect/>
              </a:stretch>
            </p:blipFill>
            <p:spPr>
              <a:xfrm>
                <a:off x="1898030" y="1487791"/>
                <a:ext cx="9069066" cy="1400370"/>
              </a:xfrm>
              <a:prstGeom prst="rect">
                <a:avLst/>
              </a:prstGeom>
            </p:spPr>
          </p:pic>
          <p:sp>
            <p:nvSpPr>
              <p:cNvPr id="7" name="Dikdörtgen 6">
                <a:extLst>
                  <a:ext uri="{FF2B5EF4-FFF2-40B4-BE49-F238E27FC236}">
                    <a16:creationId xmlns:a16="http://schemas.microsoft.com/office/drawing/2014/main" id="{E918DACC-131A-4472-9763-96E383BE6570}"/>
                  </a:ext>
                </a:extLst>
              </p:cNvPr>
              <p:cNvSpPr/>
              <p:nvPr/>
            </p:nvSpPr>
            <p:spPr>
              <a:xfrm>
                <a:off x="1979407" y="1516828"/>
                <a:ext cx="1495313" cy="268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9" name="Dikdörtgen 18">
              <a:extLst>
                <a:ext uri="{FF2B5EF4-FFF2-40B4-BE49-F238E27FC236}">
                  <a16:creationId xmlns:a16="http://schemas.microsoft.com/office/drawing/2014/main" id="{10E1B5B6-3653-415F-BC77-893A7F579DE9}"/>
                </a:ext>
              </a:extLst>
            </p:cNvPr>
            <p:cNvSpPr/>
            <p:nvPr/>
          </p:nvSpPr>
          <p:spPr>
            <a:xfrm>
              <a:off x="6816880" y="1717975"/>
              <a:ext cx="2961821" cy="3271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1631864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FD3D7C2-AF4F-4EB9-A6C3-5CEEF0F04367}"/>
              </a:ext>
            </a:extLst>
          </p:cNvPr>
          <p:cNvSpPr/>
          <p:nvPr/>
        </p:nvSpPr>
        <p:spPr>
          <a:xfrm>
            <a:off x="1904104" y="301214"/>
            <a:ext cx="441063" cy="268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3" name="Grup 12">
            <a:extLst>
              <a:ext uri="{FF2B5EF4-FFF2-40B4-BE49-F238E27FC236}">
                <a16:creationId xmlns:a16="http://schemas.microsoft.com/office/drawing/2014/main" id="{23A04C1C-D650-4DE3-AD66-5427775746E4}"/>
              </a:ext>
            </a:extLst>
          </p:cNvPr>
          <p:cNvGrpSpPr/>
          <p:nvPr/>
        </p:nvGrpSpPr>
        <p:grpSpPr>
          <a:xfrm>
            <a:off x="1504309" y="196043"/>
            <a:ext cx="9183382" cy="6487430"/>
            <a:chOff x="1504309" y="185285"/>
            <a:chExt cx="9183382" cy="6487430"/>
          </a:xfrm>
        </p:grpSpPr>
        <p:grpSp>
          <p:nvGrpSpPr>
            <p:cNvPr id="11" name="Grup 10">
              <a:extLst>
                <a:ext uri="{FF2B5EF4-FFF2-40B4-BE49-F238E27FC236}">
                  <a16:creationId xmlns:a16="http://schemas.microsoft.com/office/drawing/2014/main" id="{603B60B4-2419-479E-8287-FDBBB82E9161}"/>
                </a:ext>
              </a:extLst>
            </p:cNvPr>
            <p:cNvGrpSpPr/>
            <p:nvPr/>
          </p:nvGrpSpPr>
          <p:grpSpPr>
            <a:xfrm>
              <a:off x="1504309" y="185285"/>
              <a:ext cx="9183382" cy="6487430"/>
              <a:chOff x="1504309" y="185285"/>
              <a:chExt cx="9183382" cy="6487430"/>
            </a:xfrm>
          </p:grpSpPr>
          <p:pic>
            <p:nvPicPr>
              <p:cNvPr id="3" name="Resim 2">
                <a:extLst>
                  <a:ext uri="{FF2B5EF4-FFF2-40B4-BE49-F238E27FC236}">
                    <a16:creationId xmlns:a16="http://schemas.microsoft.com/office/drawing/2014/main" id="{94DC4329-85ED-459C-A4E5-7792B3A57B86}"/>
                  </a:ext>
                </a:extLst>
              </p:cNvPr>
              <p:cNvPicPr>
                <a:picLocks noChangeAspect="1"/>
              </p:cNvPicPr>
              <p:nvPr/>
            </p:nvPicPr>
            <p:blipFill>
              <a:blip r:embed="rId2"/>
              <a:stretch>
                <a:fillRect/>
              </a:stretch>
            </p:blipFill>
            <p:spPr>
              <a:xfrm>
                <a:off x="1504309" y="185285"/>
                <a:ext cx="9183382" cy="6487430"/>
              </a:xfrm>
              <a:prstGeom prst="rect">
                <a:avLst/>
              </a:prstGeom>
            </p:spPr>
          </p:pic>
          <p:sp>
            <p:nvSpPr>
              <p:cNvPr id="6" name="Dikdörtgen: Köşeleri Yuvarlatılmış 5">
                <a:extLst>
                  <a:ext uri="{FF2B5EF4-FFF2-40B4-BE49-F238E27FC236}">
                    <a16:creationId xmlns:a16="http://schemas.microsoft.com/office/drawing/2014/main" id="{13A3ED09-2F9A-462A-AB9B-3E4693F18BA3}"/>
                  </a:ext>
                </a:extLst>
              </p:cNvPr>
              <p:cNvSpPr/>
              <p:nvPr/>
            </p:nvSpPr>
            <p:spPr>
              <a:xfrm>
                <a:off x="7659445" y="1118795"/>
                <a:ext cx="322729" cy="20439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Köşeleri Yuvarlatılmış 6">
                <a:extLst>
                  <a:ext uri="{FF2B5EF4-FFF2-40B4-BE49-F238E27FC236}">
                    <a16:creationId xmlns:a16="http://schemas.microsoft.com/office/drawing/2014/main" id="{1B41746E-AFA1-433E-A15D-12C3BD057018}"/>
                  </a:ext>
                </a:extLst>
              </p:cNvPr>
              <p:cNvSpPr/>
              <p:nvPr/>
            </p:nvSpPr>
            <p:spPr>
              <a:xfrm>
                <a:off x="6477896" y="1400287"/>
                <a:ext cx="322729" cy="20439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Köşeleri Yuvarlatılmış 7">
                <a:extLst>
                  <a:ext uri="{FF2B5EF4-FFF2-40B4-BE49-F238E27FC236}">
                    <a16:creationId xmlns:a16="http://schemas.microsoft.com/office/drawing/2014/main" id="{8BE41C48-3174-461C-AFB2-FE588E915784}"/>
                  </a:ext>
                </a:extLst>
              </p:cNvPr>
              <p:cNvSpPr/>
              <p:nvPr/>
            </p:nvSpPr>
            <p:spPr>
              <a:xfrm>
                <a:off x="5296347" y="1681779"/>
                <a:ext cx="322729" cy="20439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Köşeleri Yuvarlatılmış 8">
                <a:extLst>
                  <a:ext uri="{FF2B5EF4-FFF2-40B4-BE49-F238E27FC236}">
                    <a16:creationId xmlns:a16="http://schemas.microsoft.com/office/drawing/2014/main" id="{D576C234-8E6E-46F6-9CBD-D3821E8180FC}"/>
                  </a:ext>
                </a:extLst>
              </p:cNvPr>
              <p:cNvSpPr/>
              <p:nvPr/>
            </p:nvSpPr>
            <p:spPr>
              <a:xfrm>
                <a:off x="9310743" y="1896933"/>
                <a:ext cx="322729" cy="20439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Köşeleri Yuvarlatılmış 9">
                <a:extLst>
                  <a:ext uri="{FF2B5EF4-FFF2-40B4-BE49-F238E27FC236}">
                    <a16:creationId xmlns:a16="http://schemas.microsoft.com/office/drawing/2014/main" id="{16C1928D-8334-493B-9325-D79F9E9A83CA}"/>
                  </a:ext>
                </a:extLst>
              </p:cNvPr>
              <p:cNvSpPr/>
              <p:nvPr/>
            </p:nvSpPr>
            <p:spPr>
              <a:xfrm>
                <a:off x="4848112" y="6293224"/>
                <a:ext cx="322729" cy="2635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2" name="Dikdörtgen 11">
              <a:extLst>
                <a:ext uri="{FF2B5EF4-FFF2-40B4-BE49-F238E27FC236}">
                  <a16:creationId xmlns:a16="http://schemas.microsoft.com/office/drawing/2014/main" id="{A0528F0E-7CC6-4C3C-8383-0F5BCBBB85FD}"/>
                </a:ext>
              </a:extLst>
            </p:cNvPr>
            <p:cNvSpPr/>
            <p:nvPr/>
          </p:nvSpPr>
          <p:spPr>
            <a:xfrm>
              <a:off x="1904104" y="301214"/>
              <a:ext cx="441063" cy="268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3287063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9BD58D0-EA5E-4AC1-A567-5D6468261651}"/>
              </a:ext>
            </a:extLst>
          </p:cNvPr>
          <p:cNvPicPr>
            <a:picLocks noChangeAspect="1"/>
          </p:cNvPicPr>
          <p:nvPr/>
        </p:nvPicPr>
        <p:blipFill>
          <a:blip r:embed="rId2"/>
          <a:stretch>
            <a:fillRect/>
          </a:stretch>
        </p:blipFill>
        <p:spPr>
          <a:xfrm>
            <a:off x="613621" y="252157"/>
            <a:ext cx="4230856" cy="2531383"/>
          </a:xfrm>
          <a:prstGeom prst="rect">
            <a:avLst/>
          </a:prstGeom>
        </p:spPr>
      </p:pic>
      <p:pic>
        <p:nvPicPr>
          <p:cNvPr id="9" name="Resim 8">
            <a:extLst>
              <a:ext uri="{FF2B5EF4-FFF2-40B4-BE49-F238E27FC236}">
                <a16:creationId xmlns:a16="http://schemas.microsoft.com/office/drawing/2014/main" id="{7A61575C-0C96-44E6-8C2D-D244AF646D2B}"/>
              </a:ext>
            </a:extLst>
          </p:cNvPr>
          <p:cNvPicPr>
            <a:picLocks noChangeAspect="1"/>
          </p:cNvPicPr>
          <p:nvPr/>
        </p:nvPicPr>
        <p:blipFill>
          <a:blip r:embed="rId3"/>
          <a:stretch>
            <a:fillRect/>
          </a:stretch>
        </p:blipFill>
        <p:spPr>
          <a:xfrm>
            <a:off x="6096000" y="252157"/>
            <a:ext cx="4859169" cy="3297293"/>
          </a:xfrm>
          <a:prstGeom prst="rect">
            <a:avLst/>
          </a:prstGeom>
        </p:spPr>
      </p:pic>
      <p:grpSp>
        <p:nvGrpSpPr>
          <p:cNvPr id="18" name="Grup 17">
            <a:extLst>
              <a:ext uri="{FF2B5EF4-FFF2-40B4-BE49-F238E27FC236}">
                <a16:creationId xmlns:a16="http://schemas.microsoft.com/office/drawing/2014/main" id="{C06AAC63-2CD0-4F11-95EA-4E040D4185B1}"/>
              </a:ext>
            </a:extLst>
          </p:cNvPr>
          <p:cNvGrpSpPr/>
          <p:nvPr/>
        </p:nvGrpSpPr>
        <p:grpSpPr>
          <a:xfrm>
            <a:off x="735428" y="3394038"/>
            <a:ext cx="9796308" cy="680423"/>
            <a:chOff x="735428" y="3394038"/>
            <a:chExt cx="9172365" cy="604787"/>
          </a:xfrm>
        </p:grpSpPr>
        <p:pic>
          <p:nvPicPr>
            <p:cNvPr id="12" name="Resim 11">
              <a:extLst>
                <a:ext uri="{FF2B5EF4-FFF2-40B4-BE49-F238E27FC236}">
                  <a16:creationId xmlns:a16="http://schemas.microsoft.com/office/drawing/2014/main" id="{3B06E38B-F0A6-4AAA-99EE-A62296F0AD5C}"/>
                </a:ext>
              </a:extLst>
            </p:cNvPr>
            <p:cNvPicPr>
              <a:picLocks noChangeAspect="1"/>
            </p:cNvPicPr>
            <p:nvPr/>
          </p:nvPicPr>
          <p:blipFill>
            <a:blip r:embed="rId4"/>
            <a:stretch>
              <a:fillRect/>
            </a:stretch>
          </p:blipFill>
          <p:spPr>
            <a:xfrm>
              <a:off x="735428" y="3394038"/>
              <a:ext cx="9021434" cy="600159"/>
            </a:xfrm>
            <a:prstGeom prst="rect">
              <a:avLst/>
            </a:prstGeom>
          </p:spPr>
        </p:pic>
        <p:sp>
          <p:nvSpPr>
            <p:cNvPr id="17" name="Dikdörtgen 16">
              <a:extLst>
                <a:ext uri="{FF2B5EF4-FFF2-40B4-BE49-F238E27FC236}">
                  <a16:creationId xmlns:a16="http://schemas.microsoft.com/office/drawing/2014/main" id="{7D0A30E5-BA89-4DA8-9CD0-DD1F6BDE54F3}"/>
                </a:ext>
              </a:extLst>
            </p:cNvPr>
            <p:cNvSpPr/>
            <p:nvPr/>
          </p:nvSpPr>
          <p:spPr>
            <a:xfrm>
              <a:off x="3958814" y="3694117"/>
              <a:ext cx="5948979" cy="30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 name="Resim 15">
              <a:extLst>
                <a:ext uri="{FF2B5EF4-FFF2-40B4-BE49-F238E27FC236}">
                  <a16:creationId xmlns:a16="http://schemas.microsoft.com/office/drawing/2014/main" id="{A6337266-3C76-438F-84C0-8B437AAFCDD6}"/>
                </a:ext>
              </a:extLst>
            </p:cNvPr>
            <p:cNvPicPr>
              <a:picLocks noChangeAspect="1"/>
            </p:cNvPicPr>
            <p:nvPr/>
          </p:nvPicPr>
          <p:blipFill>
            <a:blip r:embed="rId5"/>
            <a:stretch>
              <a:fillRect/>
            </a:stretch>
          </p:blipFill>
          <p:spPr>
            <a:xfrm>
              <a:off x="3984686" y="3732088"/>
              <a:ext cx="4201111" cy="266737"/>
            </a:xfrm>
            <a:prstGeom prst="rect">
              <a:avLst/>
            </a:prstGeom>
          </p:spPr>
        </p:pic>
      </p:grpSp>
      <p:pic>
        <p:nvPicPr>
          <p:cNvPr id="20" name="Resim 19">
            <a:extLst>
              <a:ext uri="{FF2B5EF4-FFF2-40B4-BE49-F238E27FC236}">
                <a16:creationId xmlns:a16="http://schemas.microsoft.com/office/drawing/2014/main" id="{6CEBED46-8EA7-4C8F-9E76-6179DD27B4B4}"/>
              </a:ext>
            </a:extLst>
          </p:cNvPr>
          <p:cNvPicPr>
            <a:picLocks noChangeAspect="1"/>
          </p:cNvPicPr>
          <p:nvPr/>
        </p:nvPicPr>
        <p:blipFill>
          <a:blip r:embed="rId6"/>
          <a:stretch>
            <a:fillRect/>
          </a:stretch>
        </p:blipFill>
        <p:spPr>
          <a:xfrm>
            <a:off x="1173050" y="4193620"/>
            <a:ext cx="2143424" cy="2372056"/>
          </a:xfrm>
          <a:prstGeom prst="rect">
            <a:avLst/>
          </a:prstGeom>
        </p:spPr>
      </p:pic>
      <p:pic>
        <p:nvPicPr>
          <p:cNvPr id="22" name="Resim 21">
            <a:extLst>
              <a:ext uri="{FF2B5EF4-FFF2-40B4-BE49-F238E27FC236}">
                <a16:creationId xmlns:a16="http://schemas.microsoft.com/office/drawing/2014/main" id="{ADF8F078-2685-406A-8FBB-2F79E8B65235}"/>
              </a:ext>
            </a:extLst>
          </p:cNvPr>
          <p:cNvPicPr>
            <a:picLocks noChangeAspect="1"/>
          </p:cNvPicPr>
          <p:nvPr/>
        </p:nvPicPr>
        <p:blipFill>
          <a:blip r:embed="rId7"/>
          <a:stretch>
            <a:fillRect/>
          </a:stretch>
        </p:blipFill>
        <p:spPr>
          <a:xfrm>
            <a:off x="6812099" y="4403199"/>
            <a:ext cx="2591162" cy="2162477"/>
          </a:xfrm>
          <a:prstGeom prst="rect">
            <a:avLst/>
          </a:prstGeom>
        </p:spPr>
      </p:pic>
    </p:spTree>
    <p:extLst>
      <p:ext uri="{BB962C8B-B14F-4D97-AF65-F5344CB8AC3E}">
        <p14:creationId xmlns:p14="http://schemas.microsoft.com/office/powerpoint/2010/main" val="3268095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594F4721-6F35-4363-9D6D-D0785A64BA07}"/>
              </a:ext>
            </a:extLst>
          </p:cNvPr>
          <p:cNvPicPr>
            <a:picLocks noChangeAspect="1"/>
          </p:cNvPicPr>
          <p:nvPr/>
        </p:nvPicPr>
        <p:blipFill>
          <a:blip r:embed="rId2"/>
          <a:stretch>
            <a:fillRect/>
          </a:stretch>
        </p:blipFill>
        <p:spPr>
          <a:xfrm>
            <a:off x="1364088" y="728574"/>
            <a:ext cx="6544913" cy="5885824"/>
          </a:xfrm>
          <a:prstGeom prst="rect">
            <a:avLst/>
          </a:prstGeom>
        </p:spPr>
      </p:pic>
      <p:sp>
        <p:nvSpPr>
          <p:cNvPr id="4" name="Metin kutusu 3">
            <a:extLst>
              <a:ext uri="{FF2B5EF4-FFF2-40B4-BE49-F238E27FC236}">
                <a16:creationId xmlns:a16="http://schemas.microsoft.com/office/drawing/2014/main" id="{04C7A175-9517-4463-9A92-C91F46F01836}"/>
              </a:ext>
            </a:extLst>
          </p:cNvPr>
          <p:cNvSpPr txBox="1"/>
          <p:nvPr/>
        </p:nvSpPr>
        <p:spPr>
          <a:xfrm>
            <a:off x="2800785" y="103751"/>
            <a:ext cx="1835759" cy="923330"/>
          </a:xfrm>
          <a:prstGeom prst="rect">
            <a:avLst/>
          </a:prstGeom>
          <a:noFill/>
        </p:spPr>
        <p:txBody>
          <a:bodyPr wrap="none" rtlCol="0">
            <a:spAutoFit/>
          </a:bodyPr>
          <a:lstStyle/>
          <a:p>
            <a:r>
              <a:rPr lang="tr-TR" sz="5400" b="1" dirty="0">
                <a:solidFill>
                  <a:srgbClr val="FF0000"/>
                </a:solidFill>
              </a:rPr>
              <a:t>ÖDEV</a:t>
            </a:r>
          </a:p>
        </p:txBody>
      </p:sp>
      <p:sp>
        <p:nvSpPr>
          <p:cNvPr id="5" name="Metin kutusu 4">
            <a:extLst>
              <a:ext uri="{FF2B5EF4-FFF2-40B4-BE49-F238E27FC236}">
                <a16:creationId xmlns:a16="http://schemas.microsoft.com/office/drawing/2014/main" id="{F9B853CB-6BD5-46F7-8829-BFA1214FF8A5}"/>
              </a:ext>
            </a:extLst>
          </p:cNvPr>
          <p:cNvSpPr txBox="1"/>
          <p:nvPr/>
        </p:nvSpPr>
        <p:spPr>
          <a:xfrm>
            <a:off x="6378498" y="4631035"/>
            <a:ext cx="5241072" cy="1384995"/>
          </a:xfrm>
          <a:prstGeom prst="rect">
            <a:avLst/>
          </a:prstGeom>
          <a:noFill/>
        </p:spPr>
        <p:txBody>
          <a:bodyPr wrap="square" rtlCol="0">
            <a:spAutoFit/>
          </a:bodyPr>
          <a:lstStyle/>
          <a:p>
            <a:pPr algn="just"/>
            <a:r>
              <a:rPr lang="tr-TR" sz="2800" dirty="0"/>
              <a:t>Görünüşleri verilen cismi </a:t>
            </a:r>
            <a:r>
              <a:rPr lang="tr-TR" sz="2800" dirty="0" err="1"/>
              <a:t>izometrik</a:t>
            </a:r>
            <a:r>
              <a:rPr lang="tr-TR" sz="2800" dirty="0"/>
              <a:t> perspektif yöntemiyle çiziniz ve ölçülendiriniz.</a:t>
            </a:r>
          </a:p>
        </p:txBody>
      </p:sp>
    </p:spTree>
    <p:extLst>
      <p:ext uri="{BB962C8B-B14F-4D97-AF65-F5344CB8AC3E}">
        <p14:creationId xmlns:p14="http://schemas.microsoft.com/office/powerpoint/2010/main" val="1486133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D6D7651C-3B6A-4962-BB63-DC3AA8FDE4F8}"/>
              </a:ext>
            </a:extLst>
          </p:cNvPr>
          <p:cNvPicPr>
            <a:picLocks noChangeAspect="1"/>
          </p:cNvPicPr>
          <p:nvPr/>
        </p:nvPicPr>
        <p:blipFill>
          <a:blip r:embed="rId2"/>
          <a:stretch>
            <a:fillRect/>
          </a:stretch>
        </p:blipFill>
        <p:spPr>
          <a:xfrm>
            <a:off x="816622" y="465142"/>
            <a:ext cx="5279377" cy="5478310"/>
          </a:xfrm>
          <a:prstGeom prst="rect">
            <a:avLst/>
          </a:prstGeom>
        </p:spPr>
      </p:pic>
      <p:pic>
        <p:nvPicPr>
          <p:cNvPr id="7" name="Resim 6">
            <a:extLst>
              <a:ext uri="{FF2B5EF4-FFF2-40B4-BE49-F238E27FC236}">
                <a16:creationId xmlns:a16="http://schemas.microsoft.com/office/drawing/2014/main" id="{7BAEF6D7-7B46-4432-A9EA-AAC323CAEF65}"/>
              </a:ext>
            </a:extLst>
          </p:cNvPr>
          <p:cNvPicPr>
            <a:picLocks noChangeAspect="1"/>
          </p:cNvPicPr>
          <p:nvPr/>
        </p:nvPicPr>
        <p:blipFill>
          <a:blip r:embed="rId3"/>
          <a:stretch>
            <a:fillRect/>
          </a:stretch>
        </p:blipFill>
        <p:spPr>
          <a:xfrm>
            <a:off x="5983272" y="3604036"/>
            <a:ext cx="6096888" cy="3054553"/>
          </a:xfrm>
          <a:prstGeom prst="rect">
            <a:avLst/>
          </a:prstGeom>
        </p:spPr>
      </p:pic>
      <p:grpSp>
        <p:nvGrpSpPr>
          <p:cNvPr id="15" name="Grup 14">
            <a:extLst>
              <a:ext uri="{FF2B5EF4-FFF2-40B4-BE49-F238E27FC236}">
                <a16:creationId xmlns:a16="http://schemas.microsoft.com/office/drawing/2014/main" id="{9C9CC747-81FD-4778-9940-D5C5F737353A}"/>
              </a:ext>
            </a:extLst>
          </p:cNvPr>
          <p:cNvGrpSpPr/>
          <p:nvPr/>
        </p:nvGrpSpPr>
        <p:grpSpPr>
          <a:xfrm>
            <a:off x="6518110" y="1657573"/>
            <a:ext cx="4857268" cy="1247887"/>
            <a:chOff x="6937690" y="1850315"/>
            <a:chExt cx="4857268" cy="1247887"/>
          </a:xfrm>
        </p:grpSpPr>
        <p:pic>
          <p:nvPicPr>
            <p:cNvPr id="16" name="Resim 15">
              <a:extLst>
                <a:ext uri="{FF2B5EF4-FFF2-40B4-BE49-F238E27FC236}">
                  <a16:creationId xmlns:a16="http://schemas.microsoft.com/office/drawing/2014/main" id="{FCB6D22F-1116-4F52-8C66-3188A6A0CAB1}"/>
                </a:ext>
              </a:extLst>
            </p:cNvPr>
            <p:cNvPicPr>
              <a:picLocks noChangeAspect="1"/>
            </p:cNvPicPr>
            <p:nvPr/>
          </p:nvPicPr>
          <p:blipFill>
            <a:blip r:embed="rId4"/>
            <a:stretch>
              <a:fillRect/>
            </a:stretch>
          </p:blipFill>
          <p:spPr>
            <a:xfrm>
              <a:off x="7975480" y="2261407"/>
              <a:ext cx="2781688" cy="743054"/>
            </a:xfrm>
            <a:prstGeom prst="rect">
              <a:avLst/>
            </a:prstGeom>
          </p:spPr>
        </p:pic>
        <p:pic>
          <p:nvPicPr>
            <p:cNvPr id="17" name="Resim 16">
              <a:extLst>
                <a:ext uri="{FF2B5EF4-FFF2-40B4-BE49-F238E27FC236}">
                  <a16:creationId xmlns:a16="http://schemas.microsoft.com/office/drawing/2014/main" id="{36C62F54-E48A-4005-9809-51F4CCF09CE7}"/>
                </a:ext>
              </a:extLst>
            </p:cNvPr>
            <p:cNvPicPr>
              <a:picLocks noChangeAspect="1"/>
            </p:cNvPicPr>
            <p:nvPr/>
          </p:nvPicPr>
          <p:blipFill>
            <a:blip r:embed="rId5"/>
            <a:stretch>
              <a:fillRect/>
            </a:stretch>
          </p:blipFill>
          <p:spPr>
            <a:xfrm>
              <a:off x="6937690" y="1850315"/>
              <a:ext cx="1371791" cy="1247887"/>
            </a:xfrm>
            <a:prstGeom prst="rect">
              <a:avLst/>
            </a:prstGeom>
          </p:spPr>
        </p:pic>
        <p:pic>
          <p:nvPicPr>
            <p:cNvPr id="18" name="Resim 17">
              <a:extLst>
                <a:ext uri="{FF2B5EF4-FFF2-40B4-BE49-F238E27FC236}">
                  <a16:creationId xmlns:a16="http://schemas.microsoft.com/office/drawing/2014/main" id="{D1AB042B-74B7-4A14-8E6E-E1921DBEA41D}"/>
                </a:ext>
              </a:extLst>
            </p:cNvPr>
            <p:cNvPicPr>
              <a:picLocks noChangeAspect="1"/>
            </p:cNvPicPr>
            <p:nvPr/>
          </p:nvPicPr>
          <p:blipFill>
            <a:blip r:embed="rId6"/>
            <a:stretch>
              <a:fillRect/>
            </a:stretch>
          </p:blipFill>
          <p:spPr>
            <a:xfrm>
              <a:off x="10299324" y="1882589"/>
              <a:ext cx="1495634" cy="1132630"/>
            </a:xfrm>
            <a:prstGeom prst="rect">
              <a:avLst/>
            </a:prstGeom>
          </p:spPr>
        </p:pic>
      </p:grpSp>
    </p:spTree>
    <p:extLst>
      <p:ext uri="{BB962C8B-B14F-4D97-AF65-F5344CB8AC3E}">
        <p14:creationId xmlns:p14="http://schemas.microsoft.com/office/powerpoint/2010/main" val="1055501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Köşeleri Yuvarlatılmış 5">
            <a:extLst>
              <a:ext uri="{FF2B5EF4-FFF2-40B4-BE49-F238E27FC236}">
                <a16:creationId xmlns:a16="http://schemas.microsoft.com/office/drawing/2014/main" id="{D405FEEF-394A-49BE-8176-1E24CF9EEE36}"/>
              </a:ext>
            </a:extLst>
          </p:cNvPr>
          <p:cNvSpPr/>
          <p:nvPr/>
        </p:nvSpPr>
        <p:spPr>
          <a:xfrm>
            <a:off x="5784029" y="990108"/>
            <a:ext cx="649044" cy="2918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6" name="Grup 15">
            <a:extLst>
              <a:ext uri="{FF2B5EF4-FFF2-40B4-BE49-F238E27FC236}">
                <a16:creationId xmlns:a16="http://schemas.microsoft.com/office/drawing/2014/main" id="{42921DFC-3EB5-43F0-8964-CEE61A9EB872}"/>
              </a:ext>
            </a:extLst>
          </p:cNvPr>
          <p:cNvGrpSpPr/>
          <p:nvPr/>
        </p:nvGrpSpPr>
        <p:grpSpPr>
          <a:xfrm>
            <a:off x="1071353" y="439675"/>
            <a:ext cx="9425352" cy="6152564"/>
            <a:chOff x="1383324" y="439675"/>
            <a:chExt cx="9425352" cy="6152564"/>
          </a:xfrm>
        </p:grpSpPr>
        <p:grpSp>
          <p:nvGrpSpPr>
            <p:cNvPr id="13" name="Grup 12">
              <a:extLst>
                <a:ext uri="{FF2B5EF4-FFF2-40B4-BE49-F238E27FC236}">
                  <a16:creationId xmlns:a16="http://schemas.microsoft.com/office/drawing/2014/main" id="{DCBC886C-2DC7-498C-9ED2-A1A07DE10D56}"/>
                </a:ext>
              </a:extLst>
            </p:cNvPr>
            <p:cNvGrpSpPr/>
            <p:nvPr/>
          </p:nvGrpSpPr>
          <p:grpSpPr>
            <a:xfrm>
              <a:off x="1383324" y="439675"/>
              <a:ext cx="9425352" cy="6152564"/>
              <a:chOff x="1383324" y="439675"/>
              <a:chExt cx="9425352" cy="6152564"/>
            </a:xfrm>
          </p:grpSpPr>
          <p:grpSp>
            <p:nvGrpSpPr>
              <p:cNvPr id="12" name="Grup 11">
                <a:extLst>
                  <a:ext uri="{FF2B5EF4-FFF2-40B4-BE49-F238E27FC236}">
                    <a16:creationId xmlns:a16="http://schemas.microsoft.com/office/drawing/2014/main" id="{D1F1F0AA-0285-4CF2-B2DC-F251E18CA15C}"/>
                  </a:ext>
                </a:extLst>
              </p:cNvPr>
              <p:cNvGrpSpPr/>
              <p:nvPr/>
            </p:nvGrpSpPr>
            <p:grpSpPr>
              <a:xfrm>
                <a:off x="1383324" y="439675"/>
                <a:ext cx="9425352" cy="6152564"/>
                <a:chOff x="1383324" y="439675"/>
                <a:chExt cx="9425352" cy="6152564"/>
              </a:xfrm>
            </p:grpSpPr>
            <p:grpSp>
              <p:nvGrpSpPr>
                <p:cNvPr id="5" name="Grup 4">
                  <a:extLst>
                    <a:ext uri="{FF2B5EF4-FFF2-40B4-BE49-F238E27FC236}">
                      <a16:creationId xmlns:a16="http://schemas.microsoft.com/office/drawing/2014/main" id="{07BEC404-CC93-44C3-A53D-172B85343ECB}"/>
                    </a:ext>
                  </a:extLst>
                </p:cNvPr>
                <p:cNvGrpSpPr/>
                <p:nvPr/>
              </p:nvGrpSpPr>
              <p:grpSpPr>
                <a:xfrm>
                  <a:off x="1383324" y="439675"/>
                  <a:ext cx="9425352" cy="6150771"/>
                  <a:chOff x="1383324" y="439675"/>
                  <a:chExt cx="9425352" cy="6150771"/>
                </a:xfrm>
              </p:grpSpPr>
              <p:pic>
                <p:nvPicPr>
                  <p:cNvPr id="3" name="Resim 2">
                    <a:extLst>
                      <a:ext uri="{FF2B5EF4-FFF2-40B4-BE49-F238E27FC236}">
                        <a16:creationId xmlns:a16="http://schemas.microsoft.com/office/drawing/2014/main" id="{234F3404-2F4E-4547-BBB5-2863832903E2}"/>
                      </a:ext>
                    </a:extLst>
                  </p:cNvPr>
                  <p:cNvPicPr>
                    <a:picLocks noChangeAspect="1"/>
                  </p:cNvPicPr>
                  <p:nvPr/>
                </p:nvPicPr>
                <p:blipFill>
                  <a:blip r:embed="rId2"/>
                  <a:stretch>
                    <a:fillRect/>
                  </a:stretch>
                </p:blipFill>
                <p:spPr>
                  <a:xfrm>
                    <a:off x="1383324" y="439675"/>
                    <a:ext cx="9425352" cy="6150771"/>
                  </a:xfrm>
                  <a:prstGeom prst="rect">
                    <a:avLst/>
                  </a:prstGeom>
                </p:spPr>
              </p:pic>
              <p:sp>
                <p:nvSpPr>
                  <p:cNvPr id="4" name="Dikdörtgen: Köşeleri Yuvarlatılmış 3">
                    <a:extLst>
                      <a:ext uri="{FF2B5EF4-FFF2-40B4-BE49-F238E27FC236}">
                        <a16:creationId xmlns:a16="http://schemas.microsoft.com/office/drawing/2014/main" id="{8362F63D-1C14-4EE5-A895-1500AB51EB83}"/>
                      </a:ext>
                    </a:extLst>
                  </p:cNvPr>
                  <p:cNvSpPr/>
                  <p:nvPr/>
                </p:nvSpPr>
                <p:spPr>
                  <a:xfrm>
                    <a:off x="1904104" y="439675"/>
                    <a:ext cx="311971" cy="2918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0" name="Dikdörtgen: Köşeleri Yuvarlatılmış 9">
                  <a:extLst>
                    <a:ext uri="{FF2B5EF4-FFF2-40B4-BE49-F238E27FC236}">
                      <a16:creationId xmlns:a16="http://schemas.microsoft.com/office/drawing/2014/main" id="{CF364A8F-EE28-4E9B-BCCF-9DD0868A1596}"/>
                    </a:ext>
                  </a:extLst>
                </p:cNvPr>
                <p:cNvSpPr/>
                <p:nvPr/>
              </p:nvSpPr>
              <p:spPr>
                <a:xfrm>
                  <a:off x="4797911" y="6300394"/>
                  <a:ext cx="324522" cy="2918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1" name="Dikdörtgen: Köşeleri Yuvarlatılmış 10">
                <a:extLst>
                  <a:ext uri="{FF2B5EF4-FFF2-40B4-BE49-F238E27FC236}">
                    <a16:creationId xmlns:a16="http://schemas.microsoft.com/office/drawing/2014/main" id="{C07F1909-0609-4748-9C0D-151111EE450E}"/>
                  </a:ext>
                </a:extLst>
              </p:cNvPr>
              <p:cNvSpPr/>
              <p:nvPr/>
            </p:nvSpPr>
            <p:spPr>
              <a:xfrm>
                <a:off x="4485941" y="6300394"/>
                <a:ext cx="139848" cy="2918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4" name="Dikdörtgen: Köşeleri Yuvarlatılmış 13">
              <a:extLst>
                <a:ext uri="{FF2B5EF4-FFF2-40B4-BE49-F238E27FC236}">
                  <a16:creationId xmlns:a16="http://schemas.microsoft.com/office/drawing/2014/main" id="{1C4D38DD-3C0A-4768-9064-9FF9C7C111DF}"/>
                </a:ext>
              </a:extLst>
            </p:cNvPr>
            <p:cNvSpPr/>
            <p:nvPr/>
          </p:nvSpPr>
          <p:spPr>
            <a:xfrm>
              <a:off x="6121102" y="988315"/>
              <a:ext cx="311971" cy="2918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Köşeleri Yuvarlatılmış 14">
              <a:extLst>
                <a:ext uri="{FF2B5EF4-FFF2-40B4-BE49-F238E27FC236}">
                  <a16:creationId xmlns:a16="http://schemas.microsoft.com/office/drawing/2014/main" id="{5696B2AF-5280-404B-816C-A46F77B13906}"/>
                </a:ext>
              </a:extLst>
            </p:cNvPr>
            <p:cNvSpPr/>
            <p:nvPr/>
          </p:nvSpPr>
          <p:spPr>
            <a:xfrm>
              <a:off x="5784029" y="988315"/>
              <a:ext cx="155985" cy="2918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3333141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6BEB11FF-2593-406B-89B4-FAF9E7550827}"/>
              </a:ext>
            </a:extLst>
          </p:cNvPr>
          <p:cNvPicPr>
            <a:picLocks noChangeAspect="1"/>
          </p:cNvPicPr>
          <p:nvPr/>
        </p:nvPicPr>
        <p:blipFill>
          <a:blip r:embed="rId2"/>
          <a:stretch>
            <a:fillRect/>
          </a:stretch>
        </p:blipFill>
        <p:spPr>
          <a:xfrm>
            <a:off x="1506409" y="625016"/>
            <a:ext cx="4668480" cy="4567721"/>
          </a:xfrm>
          <a:prstGeom prst="rect">
            <a:avLst/>
          </a:prstGeom>
        </p:spPr>
      </p:pic>
      <p:sp>
        <p:nvSpPr>
          <p:cNvPr id="7" name="Metin kutusu 6">
            <a:extLst>
              <a:ext uri="{FF2B5EF4-FFF2-40B4-BE49-F238E27FC236}">
                <a16:creationId xmlns:a16="http://schemas.microsoft.com/office/drawing/2014/main" id="{01D93CDA-E254-440A-AF5C-EBFA3557BA16}"/>
              </a:ext>
            </a:extLst>
          </p:cNvPr>
          <p:cNvSpPr txBox="1"/>
          <p:nvPr/>
        </p:nvSpPr>
        <p:spPr>
          <a:xfrm>
            <a:off x="1834897" y="5378823"/>
            <a:ext cx="4452566" cy="369332"/>
          </a:xfrm>
          <a:prstGeom prst="rect">
            <a:avLst/>
          </a:prstGeom>
          <a:noFill/>
        </p:spPr>
        <p:txBody>
          <a:bodyPr wrap="none" rtlCol="0">
            <a:spAutoFit/>
          </a:bodyPr>
          <a:lstStyle/>
          <a:p>
            <a:r>
              <a:rPr lang="tr-TR" b="1" dirty="0"/>
              <a:t>Dairenin üç düzlemdeki </a:t>
            </a:r>
            <a:r>
              <a:rPr lang="tr-TR" b="1" dirty="0" err="1"/>
              <a:t>izometrik</a:t>
            </a:r>
            <a:r>
              <a:rPr lang="tr-TR" b="1" dirty="0"/>
              <a:t> perspektifi</a:t>
            </a:r>
          </a:p>
        </p:txBody>
      </p:sp>
      <p:sp>
        <p:nvSpPr>
          <p:cNvPr id="8" name="Metin kutusu 7">
            <a:extLst>
              <a:ext uri="{FF2B5EF4-FFF2-40B4-BE49-F238E27FC236}">
                <a16:creationId xmlns:a16="http://schemas.microsoft.com/office/drawing/2014/main" id="{7F1239C6-633C-4A9B-AE01-9FEE1AC2CB88}"/>
              </a:ext>
            </a:extLst>
          </p:cNvPr>
          <p:cNvSpPr txBox="1"/>
          <p:nvPr/>
        </p:nvSpPr>
        <p:spPr>
          <a:xfrm>
            <a:off x="6866021" y="2228671"/>
            <a:ext cx="4668480" cy="1200329"/>
          </a:xfrm>
          <a:prstGeom prst="rect">
            <a:avLst/>
          </a:prstGeom>
          <a:noFill/>
        </p:spPr>
        <p:txBody>
          <a:bodyPr wrap="square" rtlCol="0">
            <a:spAutoFit/>
          </a:bodyPr>
          <a:lstStyle/>
          <a:p>
            <a:pPr algn="just"/>
            <a:r>
              <a:rPr lang="tr-TR" sz="2400" dirty="0"/>
              <a:t>Daire perspektiflerinin hepsi dört merkezli elips yöntemine göre çizilmiştir.</a:t>
            </a:r>
          </a:p>
        </p:txBody>
      </p:sp>
    </p:spTree>
    <p:extLst>
      <p:ext uri="{BB962C8B-B14F-4D97-AF65-F5344CB8AC3E}">
        <p14:creationId xmlns:p14="http://schemas.microsoft.com/office/powerpoint/2010/main" val="2370614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 7">
            <a:extLst>
              <a:ext uri="{FF2B5EF4-FFF2-40B4-BE49-F238E27FC236}">
                <a16:creationId xmlns:a16="http://schemas.microsoft.com/office/drawing/2014/main" id="{320BB487-5608-4658-93DA-0A9112CDFFBE}"/>
              </a:ext>
            </a:extLst>
          </p:cNvPr>
          <p:cNvGrpSpPr/>
          <p:nvPr/>
        </p:nvGrpSpPr>
        <p:grpSpPr>
          <a:xfrm>
            <a:off x="1451914" y="156706"/>
            <a:ext cx="9288171" cy="6544588"/>
            <a:chOff x="1451914" y="156706"/>
            <a:chExt cx="9288171" cy="6544588"/>
          </a:xfrm>
        </p:grpSpPr>
        <p:pic>
          <p:nvPicPr>
            <p:cNvPr id="3" name="Resim 2">
              <a:extLst>
                <a:ext uri="{FF2B5EF4-FFF2-40B4-BE49-F238E27FC236}">
                  <a16:creationId xmlns:a16="http://schemas.microsoft.com/office/drawing/2014/main" id="{C2487918-B5F5-4752-A1C1-8DA0305DB020}"/>
                </a:ext>
              </a:extLst>
            </p:cNvPr>
            <p:cNvPicPr>
              <a:picLocks noChangeAspect="1"/>
            </p:cNvPicPr>
            <p:nvPr/>
          </p:nvPicPr>
          <p:blipFill>
            <a:blip r:embed="rId2"/>
            <a:stretch>
              <a:fillRect/>
            </a:stretch>
          </p:blipFill>
          <p:spPr>
            <a:xfrm>
              <a:off x="1451914" y="156706"/>
              <a:ext cx="9288171" cy="6544588"/>
            </a:xfrm>
            <a:prstGeom prst="rect">
              <a:avLst/>
            </a:prstGeom>
          </p:spPr>
        </p:pic>
        <p:pic>
          <p:nvPicPr>
            <p:cNvPr id="6" name="Resim 5">
              <a:extLst>
                <a:ext uri="{FF2B5EF4-FFF2-40B4-BE49-F238E27FC236}">
                  <a16:creationId xmlns:a16="http://schemas.microsoft.com/office/drawing/2014/main" id="{26598A15-8E94-4BFB-9DB3-EBD1DFB5F0AF}"/>
                </a:ext>
              </a:extLst>
            </p:cNvPr>
            <p:cNvPicPr>
              <a:picLocks noChangeAspect="1"/>
            </p:cNvPicPr>
            <p:nvPr/>
          </p:nvPicPr>
          <p:blipFill>
            <a:blip r:embed="rId3"/>
            <a:stretch>
              <a:fillRect/>
            </a:stretch>
          </p:blipFill>
          <p:spPr>
            <a:xfrm>
              <a:off x="2540047" y="828903"/>
              <a:ext cx="837855" cy="267141"/>
            </a:xfrm>
            <a:prstGeom prst="rect">
              <a:avLst/>
            </a:prstGeom>
          </p:spPr>
        </p:pic>
        <p:sp>
          <p:nvSpPr>
            <p:cNvPr id="7" name="Dikdörtgen 6">
              <a:extLst>
                <a:ext uri="{FF2B5EF4-FFF2-40B4-BE49-F238E27FC236}">
                  <a16:creationId xmlns:a16="http://schemas.microsoft.com/office/drawing/2014/main" id="{EAF647C5-2AEB-46B7-8673-4C6A22FBF00A}"/>
                </a:ext>
              </a:extLst>
            </p:cNvPr>
            <p:cNvSpPr/>
            <p:nvPr/>
          </p:nvSpPr>
          <p:spPr>
            <a:xfrm>
              <a:off x="3345628" y="806824"/>
              <a:ext cx="484094" cy="2366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9" name="Metin kutusu 8">
            <a:extLst>
              <a:ext uri="{FF2B5EF4-FFF2-40B4-BE49-F238E27FC236}">
                <a16:creationId xmlns:a16="http://schemas.microsoft.com/office/drawing/2014/main" id="{FF3CDAA0-754A-4ACE-915E-B614BE3A36A8}"/>
              </a:ext>
            </a:extLst>
          </p:cNvPr>
          <p:cNvSpPr txBox="1"/>
          <p:nvPr/>
        </p:nvSpPr>
        <p:spPr>
          <a:xfrm>
            <a:off x="3496235" y="6358238"/>
            <a:ext cx="6023637" cy="369332"/>
          </a:xfrm>
          <a:prstGeom prst="rect">
            <a:avLst/>
          </a:prstGeom>
          <a:noFill/>
        </p:spPr>
        <p:txBody>
          <a:bodyPr wrap="none" rtlCol="0">
            <a:spAutoFit/>
          </a:bodyPr>
          <a:lstStyle/>
          <a:p>
            <a:r>
              <a:rPr lang="tr-TR" b="1" dirty="0"/>
              <a:t>Şekil 3. Taşıma ölçüleri yöntemiyle </a:t>
            </a:r>
            <a:r>
              <a:rPr lang="tr-TR" b="1" dirty="0" err="1"/>
              <a:t>izometrik</a:t>
            </a:r>
            <a:r>
              <a:rPr lang="tr-TR" b="1" dirty="0"/>
              <a:t> perspektif çizimi</a:t>
            </a:r>
          </a:p>
        </p:txBody>
      </p:sp>
    </p:spTree>
    <p:extLst>
      <p:ext uri="{BB962C8B-B14F-4D97-AF65-F5344CB8AC3E}">
        <p14:creationId xmlns:p14="http://schemas.microsoft.com/office/powerpoint/2010/main" val="4086964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7A8ADDF-261D-47F4-B414-731223D1981C}"/>
              </a:ext>
            </a:extLst>
          </p:cNvPr>
          <p:cNvPicPr>
            <a:picLocks noChangeAspect="1" noChangeArrowheads="1"/>
          </p:cNvPicPr>
          <p:nvPr/>
        </p:nvPicPr>
        <p:blipFill>
          <a:blip r:embed="rId2"/>
          <a:srcRect/>
          <a:stretch>
            <a:fillRect/>
          </a:stretch>
        </p:blipFill>
        <p:spPr bwMode="auto">
          <a:xfrm>
            <a:off x="1508145" y="298966"/>
            <a:ext cx="9378594" cy="6260068"/>
          </a:xfrm>
          <a:prstGeom prst="rect">
            <a:avLst/>
          </a:prstGeom>
          <a:noFill/>
          <a:ln w="9525">
            <a:noFill/>
            <a:miter lim="800000"/>
            <a:headEnd/>
            <a:tailEnd/>
          </a:ln>
          <a:effectLst/>
        </p:spPr>
      </p:pic>
    </p:spTree>
    <p:extLst>
      <p:ext uri="{BB962C8B-B14F-4D97-AF65-F5344CB8AC3E}">
        <p14:creationId xmlns:p14="http://schemas.microsoft.com/office/powerpoint/2010/main" val="3449206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81195AE-A973-4772-9801-E77D3F26C1DE}"/>
              </a:ext>
            </a:extLst>
          </p:cNvPr>
          <p:cNvPicPr>
            <a:picLocks noChangeAspect="1" noChangeArrowheads="1"/>
          </p:cNvPicPr>
          <p:nvPr/>
        </p:nvPicPr>
        <p:blipFill rotWithShape="1">
          <a:blip r:embed="rId2"/>
          <a:srcRect l="9797" r="13853" b="63776"/>
          <a:stretch/>
        </p:blipFill>
        <p:spPr bwMode="auto">
          <a:xfrm>
            <a:off x="430307" y="234966"/>
            <a:ext cx="8003689" cy="4562945"/>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id="{17697791-6507-4A54-BE14-D7ECB8E66208}"/>
              </a:ext>
            </a:extLst>
          </p:cNvPr>
          <p:cNvPicPr>
            <a:picLocks noChangeAspect="1" noChangeArrowheads="1"/>
          </p:cNvPicPr>
          <p:nvPr/>
        </p:nvPicPr>
        <p:blipFill rotWithShape="1">
          <a:blip r:embed="rId2"/>
          <a:srcRect l="47014" t="47215" b="1715"/>
          <a:stretch/>
        </p:blipFill>
        <p:spPr bwMode="auto">
          <a:xfrm>
            <a:off x="9176273" y="3786691"/>
            <a:ext cx="2503258" cy="2899185"/>
          </a:xfrm>
          <a:prstGeom prst="rect">
            <a:avLst/>
          </a:prstGeom>
          <a:noFill/>
          <a:ln w="9525">
            <a:noFill/>
            <a:miter lim="800000"/>
            <a:headEnd/>
            <a:tailEnd/>
          </a:ln>
          <a:effectLst/>
        </p:spPr>
      </p:pic>
      <p:sp>
        <p:nvSpPr>
          <p:cNvPr id="4" name="Dikdörtgen 3">
            <a:extLst>
              <a:ext uri="{FF2B5EF4-FFF2-40B4-BE49-F238E27FC236}">
                <a16:creationId xmlns:a16="http://schemas.microsoft.com/office/drawing/2014/main" id="{876570FB-F87B-4142-9988-7D5C2CBECAE8}"/>
              </a:ext>
            </a:extLst>
          </p:cNvPr>
          <p:cNvSpPr/>
          <p:nvPr/>
        </p:nvSpPr>
        <p:spPr>
          <a:xfrm>
            <a:off x="9101667" y="3564467"/>
            <a:ext cx="2785533" cy="312140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26451438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TotalTime>
  <Words>116</Words>
  <Application>Microsoft Office PowerPoint</Application>
  <PresentationFormat>Geniş ekran</PresentationFormat>
  <Paragraphs>19</Paragraphs>
  <Slides>31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31</vt:i4>
      </vt:variant>
    </vt:vector>
  </HeadingPairs>
  <TitlesOfParts>
    <vt:vector size="36" baseType="lpstr">
      <vt:lpstr>Arial</vt:lpstr>
      <vt:lpstr>Calibri</vt:lpstr>
      <vt:lpstr>Calibri Light</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DELL</dc:creator>
  <cp:lastModifiedBy>DELL</cp:lastModifiedBy>
  <cp:revision>51</cp:revision>
  <dcterms:created xsi:type="dcterms:W3CDTF">2023-11-10T07:19:58Z</dcterms:created>
  <dcterms:modified xsi:type="dcterms:W3CDTF">2023-11-29T19:03:13Z</dcterms:modified>
</cp:coreProperties>
</file>