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826B-6D46-4C9D-8B65-52F96576690C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8860-42C3-4563-82FF-D7AAE8F4B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6819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826B-6D46-4C9D-8B65-52F96576690C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8860-42C3-4563-82FF-D7AAE8F4B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507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826B-6D46-4C9D-8B65-52F96576690C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8860-42C3-4563-82FF-D7AAE8F4B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101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826B-6D46-4C9D-8B65-52F96576690C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8860-42C3-4563-82FF-D7AAE8F4B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587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826B-6D46-4C9D-8B65-52F96576690C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8860-42C3-4563-82FF-D7AAE8F4B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709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826B-6D46-4C9D-8B65-52F96576690C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8860-42C3-4563-82FF-D7AAE8F4B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265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826B-6D46-4C9D-8B65-52F96576690C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8860-42C3-4563-82FF-D7AAE8F4B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570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826B-6D46-4C9D-8B65-52F96576690C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8860-42C3-4563-82FF-D7AAE8F4B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449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826B-6D46-4C9D-8B65-52F96576690C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8860-42C3-4563-82FF-D7AAE8F4B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296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826B-6D46-4C9D-8B65-52F96576690C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8860-42C3-4563-82FF-D7AAE8F4B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45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826B-6D46-4C9D-8B65-52F96576690C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8860-42C3-4563-82FF-D7AAE8F4B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923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4826B-6D46-4C9D-8B65-52F96576690C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C8860-42C3-4563-82FF-D7AAE8F4B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7697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98285" y="802562"/>
            <a:ext cx="107405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kern="1800" cap="all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NAZIM HESAPLAR VE DÖNEM SONU İŞLEMLERİ</a:t>
            </a:r>
            <a:endParaRPr lang="tr-TR" sz="2800" b="1" dirty="0"/>
          </a:p>
        </p:txBody>
      </p:sp>
      <p:sp>
        <p:nvSpPr>
          <p:cNvPr id="5" name="Dikdörtgen 4"/>
          <p:cNvSpPr/>
          <p:nvPr/>
        </p:nvSpPr>
        <p:spPr>
          <a:xfrm>
            <a:off x="798285" y="3148150"/>
            <a:ext cx="1036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Nazım Hesaplarda izlenmesi gereken işlemleri sınırlı olan bir işletme sadece; </a:t>
            </a:r>
          </a:p>
          <a:p>
            <a:r>
              <a:rPr lang="tr-TR" sz="2400" dirty="0" smtClean="0"/>
              <a:t>900 BORÇLU NAZIM HESAPLAR </a:t>
            </a:r>
          </a:p>
          <a:p>
            <a:r>
              <a:rPr lang="tr-TR" sz="2400" dirty="0" smtClean="0"/>
              <a:t>901 ALACAKLI NAZIM HESAPLAR</a:t>
            </a:r>
            <a:endParaRPr lang="tr-TR" sz="2400" dirty="0"/>
          </a:p>
        </p:txBody>
      </p:sp>
      <p:sp>
        <p:nvSpPr>
          <p:cNvPr id="6" name="Dikdörtgen 5"/>
          <p:cNvSpPr/>
          <p:nvPr/>
        </p:nvSpPr>
        <p:spPr>
          <a:xfrm>
            <a:off x="1175657" y="1656239"/>
            <a:ext cx="46300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tr-TR" sz="2400" dirty="0" smtClean="0"/>
              <a:t>Nazım Hesaplar</a:t>
            </a:r>
          </a:p>
          <a:p>
            <a:pPr marL="457200" indent="-457200">
              <a:buAutoNum type="arabicPeriod"/>
            </a:pPr>
            <a:r>
              <a:rPr lang="tr-TR" sz="2400" dirty="0" smtClean="0"/>
              <a:t>Nazım Hesapların İşleyişi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76943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43333" y="428562"/>
            <a:ext cx="10477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Envanter Kavramı</a:t>
            </a:r>
            <a:endParaRPr lang="tr-TR" sz="3200" b="1" dirty="0"/>
          </a:p>
        </p:txBody>
      </p:sp>
      <p:sp>
        <p:nvSpPr>
          <p:cNvPr id="5" name="Dikdörtgen 4"/>
          <p:cNvSpPr/>
          <p:nvPr/>
        </p:nvSpPr>
        <p:spPr>
          <a:xfrm>
            <a:off x="843333" y="1477794"/>
            <a:ext cx="1047781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/>
              <a:t>1. Dönem Başı İşlemleri: Dönem Başı Bilançosunun(Açılış Bilançosu) düzenlenmesi, Açılış Yevmiye Kaydının Yapılması</a:t>
            </a:r>
          </a:p>
          <a:p>
            <a:pPr algn="just"/>
            <a:r>
              <a:rPr lang="tr-TR" sz="2400" dirty="0" smtClean="0"/>
              <a:t>2. Günlük Ticari İşlemler: Yevmiye Defterine(Günlük Defter) Kayıt, Defter-i Kebire(Büyük Defter) Kayıt, Yardımcı Defter-i Kebirlere Kayıt</a:t>
            </a:r>
          </a:p>
          <a:p>
            <a:pPr algn="just"/>
            <a:r>
              <a:rPr lang="tr-TR" sz="2400" dirty="0" smtClean="0"/>
              <a:t>3. Genel Geçici Mizan Düzenlenmesi: Aylık-Üç Aylık Mizanların düzenlenmesi, 31 Aralık Genel Geçici Mizan Düzenlenmesi</a:t>
            </a:r>
          </a:p>
          <a:p>
            <a:pPr algn="just"/>
            <a:r>
              <a:rPr lang="tr-TR" sz="2400" dirty="0" smtClean="0"/>
              <a:t>4. Dönem Sonu İşlemleri: Dönem Sonunda Muhasebe İçi ve Muhasebe Dışı Envanter İşlemleri</a:t>
            </a:r>
          </a:p>
          <a:p>
            <a:pPr algn="just"/>
            <a:r>
              <a:rPr lang="tr-TR" sz="2400" dirty="0" smtClean="0"/>
              <a:t>5. Yansıtma Hesapları, Gelir Tablosunun ve Kesin Mizanın Düzenlenmesi</a:t>
            </a:r>
          </a:p>
          <a:p>
            <a:pPr algn="just"/>
            <a:r>
              <a:rPr lang="tr-TR" sz="2400" dirty="0" smtClean="0"/>
              <a:t>6. Dönem Sonu Bilançosunun(Kapanış Bilançosu) Düzenlenmesi</a:t>
            </a:r>
          </a:p>
          <a:p>
            <a:pPr algn="just"/>
            <a:r>
              <a:rPr lang="tr-TR" sz="2400" dirty="0" smtClean="0"/>
              <a:t>7. Kapanış Yevmiye Kaydının Yapılması ve Tüm Hesapların Kapatılması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0771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965140" y="2054161"/>
            <a:ext cx="103124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Muhasebe Dışı Envanter İşlemleri (Fiili Envanter</a:t>
            </a:r>
            <a:r>
              <a:rPr lang="tr-TR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endParaRPr lang="tr-TR" sz="2800" b="1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tr-TR" sz="2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Miktar Olarak Belirleme</a:t>
            </a:r>
          </a:p>
          <a:p>
            <a:pPr marL="514350" indent="-514350">
              <a:buAutoNum type="arabicPeriod"/>
            </a:pPr>
            <a:r>
              <a:rPr lang="tr-TR" sz="2800" dirty="0" smtClean="0"/>
              <a:t>Değer Olarak Belirleme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809586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960418" y="646277"/>
            <a:ext cx="105494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Muhasebe İçi Envanter İşlemleri (</a:t>
            </a:r>
            <a:r>
              <a:rPr lang="tr-TR" sz="32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Kaydi</a:t>
            </a:r>
            <a:r>
              <a:rPr lang="tr-TR" sz="32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Envanter)</a:t>
            </a:r>
            <a:endParaRPr lang="tr-TR" sz="3200" b="1" dirty="0"/>
          </a:p>
        </p:txBody>
      </p:sp>
      <p:sp>
        <p:nvSpPr>
          <p:cNvPr id="5" name="Dikdörtgen 4"/>
          <p:cNvSpPr/>
          <p:nvPr/>
        </p:nvSpPr>
        <p:spPr>
          <a:xfrm>
            <a:off x="960417" y="1378857"/>
            <a:ext cx="1065101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Muhasebe uygulamasında envanter işlemleri şu sırayı takip eder.</a:t>
            </a:r>
          </a:p>
          <a:p>
            <a:r>
              <a:rPr lang="tr-TR" sz="2800" dirty="0" smtClean="0"/>
              <a:t>•</a:t>
            </a:r>
            <a:r>
              <a:rPr lang="tr-TR" sz="2800" dirty="0"/>
              <a:t> </a:t>
            </a:r>
            <a:r>
              <a:rPr lang="tr-TR" sz="2800" dirty="0" smtClean="0"/>
              <a:t>Hesap dönemi sonunda muhasebe kayıtlarına göre genel geçici mizan düzenlenir.</a:t>
            </a:r>
          </a:p>
          <a:p>
            <a:r>
              <a:rPr lang="tr-TR" sz="2800" dirty="0" smtClean="0"/>
              <a:t>•</a:t>
            </a:r>
            <a:r>
              <a:rPr lang="tr-TR" sz="2800" dirty="0"/>
              <a:t> </a:t>
            </a:r>
            <a:r>
              <a:rPr lang="tr-TR" sz="2800" dirty="0" smtClean="0"/>
              <a:t>İşletmenin sahip olduğu iktisadi kıymetlerin gerçek durumu muhasebe dışı envanter işlemleri yapılarak </a:t>
            </a:r>
            <a:r>
              <a:rPr lang="tr-TR" sz="2800" dirty="0" err="1" smtClean="0"/>
              <a:t>tesbit</a:t>
            </a:r>
            <a:r>
              <a:rPr lang="tr-TR" sz="2800" dirty="0" smtClean="0"/>
              <a:t> edilir.</a:t>
            </a:r>
          </a:p>
          <a:p>
            <a:r>
              <a:rPr lang="tr-TR" sz="2800" dirty="0" smtClean="0"/>
              <a:t>• Genel geçici mizan ile muhasebe dışı envanter sonuçları karşılaştırılır, varsa farklar bulunur.</a:t>
            </a:r>
          </a:p>
          <a:p>
            <a:r>
              <a:rPr lang="tr-TR" sz="2800" dirty="0" smtClean="0"/>
              <a:t>• Bulunan farkların sebeplerine göre gerekli düzenleyici muhasebe kayıtları yapılarak muhasebe içi envanter işlemi gerçekleştirilir.</a:t>
            </a:r>
          </a:p>
          <a:p>
            <a:r>
              <a:rPr lang="tr-TR" sz="2800" dirty="0" smtClean="0"/>
              <a:t>• Kesin mizan düzenlenir.</a:t>
            </a:r>
          </a:p>
          <a:p>
            <a:r>
              <a:rPr lang="tr-TR" sz="2800" dirty="0" smtClean="0"/>
              <a:t>• Gerekli mali tablolar (Bilanço ve Gelir Tablosu) düzenlenir.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292040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240</Words>
  <Application>Microsoft Office PowerPoint</Application>
  <PresentationFormat>Geniş ekran</PresentationFormat>
  <Paragraphs>26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3</cp:revision>
  <dcterms:created xsi:type="dcterms:W3CDTF">2024-08-29T08:55:25Z</dcterms:created>
  <dcterms:modified xsi:type="dcterms:W3CDTF">2024-08-29T09:10:56Z</dcterms:modified>
</cp:coreProperties>
</file>