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3"/>
  </p:notesMasterIdLst>
  <p:sldIdLst>
    <p:sldId id="305" r:id="rId2"/>
    <p:sldId id="306" r:id="rId3"/>
    <p:sldId id="326" r:id="rId4"/>
    <p:sldId id="307" r:id="rId5"/>
    <p:sldId id="308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20" r:id="rId17"/>
    <p:sldId id="321" r:id="rId18"/>
    <p:sldId id="322" r:id="rId19"/>
    <p:sldId id="323" r:id="rId20"/>
    <p:sldId id="327" r:id="rId21"/>
    <p:sldId id="324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al__ma_Sayfas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tr-T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81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12700">
          <a:solidFill>
            <a:schemeClr val="tx1"/>
          </a:solidFill>
          <a:prstDash val="solid"/>
        </a:ln>
      </c:spPr>
    </c:sideWall>
    <c:backWall>
      <c:thickness val="0"/>
      <c:spPr>
        <a:noFill/>
        <a:ln w="12700">
          <a:solidFill>
            <a:schemeClr val="tx1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0459770114942528E-2"/>
          <c:y val="9.0651558073654395E-2"/>
          <c:w val="0.72796934865900387"/>
          <c:h val="0.7960339943342775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Kursun</c:v>
                </c:pt>
              </c:strCache>
            </c:strRef>
          </c:tx>
          <c:spPr>
            <a:solidFill>
              <a:schemeClr val="accent1"/>
            </a:solidFill>
            <a:ln w="969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Sheet1!$B$2:$E$2</c:f>
              <c:numCache>
                <c:formatCode>General</c:formatCode>
                <c:ptCount val="4"/>
                <c:pt idx="0">
                  <c:v>20.399999999999999</c:v>
                </c:pt>
                <c:pt idx="1">
                  <c:v>27.4</c:v>
                </c:pt>
                <c:pt idx="2">
                  <c:v>90</c:v>
                </c:pt>
                <c:pt idx="3">
                  <c:v>20.399999999999999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Aydmir</c:v>
                </c:pt>
              </c:strCache>
            </c:strRef>
          </c:tx>
          <c:spPr>
            <a:solidFill>
              <a:schemeClr val="accent2"/>
            </a:solidFill>
            <a:ln w="969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Sheet1!$B$3:$E$3</c:f>
              <c:numCache>
                <c:formatCode>General</c:formatCode>
                <c:ptCount val="4"/>
                <c:pt idx="0">
                  <c:v>30.6</c:v>
                </c:pt>
                <c:pt idx="1">
                  <c:v>38.6</c:v>
                </c:pt>
                <c:pt idx="2">
                  <c:v>34.6</c:v>
                </c:pt>
                <c:pt idx="3">
                  <c:v>31.6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Bayrak</c:v>
                </c:pt>
              </c:strCache>
            </c:strRef>
          </c:tx>
          <c:spPr>
            <a:solidFill>
              <a:schemeClr val="hlink"/>
            </a:solidFill>
            <a:ln w="9698">
              <a:solidFill>
                <a:schemeClr val="tx1"/>
              </a:solidFill>
              <a:prstDash val="solid"/>
            </a:ln>
          </c:spPr>
          <c:invertIfNegative val="0"/>
          <c:cat>
            <c:numRef>
              <c:f>Sheet1!$B$1:$E$1</c:f>
              <c:numCache>
                <c:formatCode>General</c:formatCode>
                <c:ptCount val="4"/>
                <c:pt idx="0">
                  <c:v>2010</c:v>
                </c:pt>
                <c:pt idx="1">
                  <c:v>2011</c:v>
                </c:pt>
                <c:pt idx="2">
                  <c:v>2012</c:v>
                </c:pt>
                <c:pt idx="3">
                  <c:v>2013</c:v>
                </c:pt>
              </c:numCache>
            </c:numRef>
          </c:cat>
          <c:val>
            <c:numRef>
              <c:f>Sheet1!$B$4:$E$4</c:f>
              <c:numCache>
                <c:formatCode>General</c:formatCode>
                <c:ptCount val="4"/>
                <c:pt idx="0">
                  <c:v>45.9</c:v>
                </c:pt>
                <c:pt idx="1">
                  <c:v>46.9</c:v>
                </c:pt>
                <c:pt idx="2">
                  <c:v>45</c:v>
                </c:pt>
                <c:pt idx="3">
                  <c:v>43.9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1954676400"/>
        <c:axId val="1954681840"/>
        <c:axId val="0"/>
      </c:bar3DChart>
      <c:catAx>
        <c:axId val="19546764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4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195468184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954681840"/>
        <c:scaling>
          <c:orientation val="minMax"/>
        </c:scaling>
        <c:delete val="0"/>
        <c:axPos val="l"/>
        <c:majorGridlines>
          <c:spPr>
            <a:ln w="2424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14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tr-TR"/>
          </a:p>
        </c:txPr>
        <c:crossAx val="1954676400"/>
        <c:crosses val="autoZero"/>
        <c:crossBetween val="between"/>
      </c:valAx>
      <c:spPr>
        <a:noFill/>
        <a:ln w="19395">
          <a:noFill/>
        </a:ln>
      </c:spPr>
    </c:plotArea>
    <c:legend>
      <c:legendPos val="r"/>
      <c:layout>
        <c:manualLayout>
          <c:xMode val="edge"/>
          <c:yMode val="edge"/>
          <c:x val="0.83333333333333337"/>
          <c:y val="0.37677053824362605"/>
          <c:w val="0.16091954022988506"/>
          <c:h val="0.24929178470254956"/>
        </c:manualLayout>
      </c:layout>
      <c:overlay val="0"/>
      <c:spPr>
        <a:noFill/>
        <a:ln w="2424">
          <a:solidFill>
            <a:schemeClr val="tx1"/>
          </a:solidFill>
          <a:prstDash val="solid"/>
        </a:ln>
      </c:spPr>
      <c:txPr>
        <a:bodyPr/>
        <a:lstStyle/>
        <a:p>
          <a:pPr>
            <a:defRPr sz="1054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tr-TR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14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tr-TR"/>
    </a:p>
  </c:txPr>
  <c:externalData r:id="rId1">
    <c:autoUpdate val="0"/>
  </c:externalData>
</c:chartSpace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B92745-318E-4A03-A503-782922B56D8C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1EF115B8-8D8C-4243-BC31-97EAA2A29B6C}">
      <dgm:prSet phldrT="[Metin]"/>
      <dgm:spPr/>
      <dgm:t>
        <a:bodyPr/>
        <a:lstStyle/>
        <a:p>
          <a:r>
            <a:rPr lang="tr-TR" dirty="0" smtClean="0"/>
            <a:t>Yalan söyleme sanatı </a:t>
          </a:r>
          <a:endParaRPr lang="tr-TR" dirty="0"/>
        </a:p>
      </dgm:t>
    </dgm:pt>
    <dgm:pt modelId="{FDEA6AA0-B972-4894-881F-CB4504393A7D}" type="parTrans" cxnId="{96422048-F167-4542-95AF-7C87CCC861AA}">
      <dgm:prSet/>
      <dgm:spPr/>
      <dgm:t>
        <a:bodyPr/>
        <a:lstStyle/>
        <a:p>
          <a:endParaRPr lang="tr-TR"/>
        </a:p>
      </dgm:t>
    </dgm:pt>
    <dgm:pt modelId="{81CB1539-E3C2-4F1A-B05A-CDF49D559A7A}" type="sibTrans" cxnId="{96422048-F167-4542-95AF-7C87CCC861AA}">
      <dgm:prSet/>
      <dgm:spPr/>
      <dgm:t>
        <a:bodyPr/>
        <a:lstStyle/>
        <a:p>
          <a:endParaRPr lang="tr-TR"/>
        </a:p>
      </dgm:t>
    </dgm:pt>
    <dgm:pt modelId="{F9B26D12-7ED6-48A6-976B-97DDD6DF1D82}">
      <dgm:prSet phldrT="[Metin]"/>
      <dgm:spPr/>
      <dgm:t>
        <a:bodyPr/>
        <a:lstStyle/>
        <a:p>
          <a:r>
            <a:rPr lang="tr-TR" dirty="0" smtClean="0"/>
            <a:t>Öğrenmesi zor</a:t>
          </a:r>
          <a:endParaRPr lang="tr-TR" dirty="0"/>
        </a:p>
      </dgm:t>
    </dgm:pt>
    <dgm:pt modelId="{EFA4BA16-ACFF-4EDD-B6DF-4D5E52AB8FB0}" type="parTrans" cxnId="{97845D34-4781-4828-92E0-00409AEDA6A4}">
      <dgm:prSet/>
      <dgm:spPr/>
      <dgm:t>
        <a:bodyPr/>
        <a:lstStyle/>
        <a:p>
          <a:endParaRPr lang="tr-TR"/>
        </a:p>
      </dgm:t>
    </dgm:pt>
    <dgm:pt modelId="{A1D55D47-CE2E-4B52-BC69-51CB2856E5A3}" type="sibTrans" cxnId="{97845D34-4781-4828-92E0-00409AEDA6A4}">
      <dgm:prSet/>
      <dgm:spPr/>
      <dgm:t>
        <a:bodyPr/>
        <a:lstStyle/>
        <a:p>
          <a:endParaRPr lang="tr-TR"/>
        </a:p>
      </dgm:t>
    </dgm:pt>
    <dgm:pt modelId="{22A00DC1-7FBD-4438-ABA2-840453AF838B}">
      <dgm:prSet phldrT="[Metin]"/>
      <dgm:spPr/>
      <dgm:t>
        <a:bodyPr/>
        <a:lstStyle/>
        <a:p>
          <a:r>
            <a:rPr lang="tr-TR" dirty="0" smtClean="0"/>
            <a:t>Çok işe yaramaz</a:t>
          </a:r>
          <a:endParaRPr lang="tr-TR" dirty="0"/>
        </a:p>
      </dgm:t>
    </dgm:pt>
    <dgm:pt modelId="{B5294B5F-9963-4EE4-AEE0-D68F8337F1F8}" type="parTrans" cxnId="{3CE86D9B-07AA-4F71-ABF5-471DBA79F265}">
      <dgm:prSet/>
      <dgm:spPr/>
      <dgm:t>
        <a:bodyPr/>
        <a:lstStyle/>
        <a:p>
          <a:endParaRPr lang="tr-TR"/>
        </a:p>
      </dgm:t>
    </dgm:pt>
    <dgm:pt modelId="{0DFEF088-FCB4-4C82-9B2E-E85F9FF86A4D}" type="sibTrans" cxnId="{3CE86D9B-07AA-4F71-ABF5-471DBA79F265}">
      <dgm:prSet/>
      <dgm:spPr/>
      <dgm:t>
        <a:bodyPr/>
        <a:lstStyle/>
        <a:p>
          <a:endParaRPr lang="tr-TR"/>
        </a:p>
      </dgm:t>
    </dgm:pt>
    <dgm:pt modelId="{8048259A-1238-4B35-B264-1188E8570FF2}">
      <dgm:prSet phldrT="[Metin]"/>
      <dgm:spPr/>
      <dgm:t>
        <a:bodyPr/>
        <a:lstStyle/>
        <a:p>
          <a:r>
            <a:rPr lang="tr-TR" dirty="0" smtClean="0"/>
            <a:t>Matematikte iyi olmak gerekir</a:t>
          </a:r>
          <a:endParaRPr lang="tr-TR" dirty="0"/>
        </a:p>
      </dgm:t>
    </dgm:pt>
    <dgm:pt modelId="{72520F06-33D7-4194-A3F8-B5C91BFEF869}" type="parTrans" cxnId="{793E5895-3994-4599-AF51-BE734A75DD45}">
      <dgm:prSet/>
      <dgm:spPr/>
      <dgm:t>
        <a:bodyPr/>
        <a:lstStyle/>
        <a:p>
          <a:endParaRPr lang="tr-TR"/>
        </a:p>
      </dgm:t>
    </dgm:pt>
    <dgm:pt modelId="{ED964F55-DCA6-4D8C-B651-01CED263772A}" type="sibTrans" cxnId="{793E5895-3994-4599-AF51-BE734A75DD45}">
      <dgm:prSet/>
      <dgm:spPr/>
      <dgm:t>
        <a:bodyPr/>
        <a:lstStyle/>
        <a:p>
          <a:endParaRPr lang="tr-TR"/>
        </a:p>
      </dgm:t>
    </dgm:pt>
    <dgm:pt modelId="{F6BD96AE-5BEC-4884-A1E6-B2B4D0719845}">
      <dgm:prSet phldrT="[Metin]"/>
      <dgm:spPr/>
      <dgm:t>
        <a:bodyPr/>
        <a:lstStyle/>
        <a:p>
          <a:r>
            <a:rPr lang="tr-TR" dirty="0" smtClean="0"/>
            <a:t>Artık çok kolay, SPSS menülerini öğren yeter</a:t>
          </a:r>
          <a:endParaRPr lang="tr-TR" dirty="0"/>
        </a:p>
      </dgm:t>
    </dgm:pt>
    <dgm:pt modelId="{3B727255-DD24-407C-88D0-68BE8A4F354B}" type="parTrans" cxnId="{55B07D78-EDCE-4BCD-86B1-978F8779B3A0}">
      <dgm:prSet/>
      <dgm:spPr/>
      <dgm:t>
        <a:bodyPr/>
        <a:lstStyle/>
        <a:p>
          <a:endParaRPr lang="tr-TR"/>
        </a:p>
      </dgm:t>
    </dgm:pt>
    <dgm:pt modelId="{B399D161-D0FC-4804-8792-439ACAC8FA3F}" type="sibTrans" cxnId="{55B07D78-EDCE-4BCD-86B1-978F8779B3A0}">
      <dgm:prSet/>
      <dgm:spPr/>
      <dgm:t>
        <a:bodyPr/>
        <a:lstStyle/>
        <a:p>
          <a:endParaRPr lang="tr-TR"/>
        </a:p>
      </dgm:t>
    </dgm:pt>
    <dgm:pt modelId="{1C659D29-B9AC-4C4E-A1BC-7CD65FCBD761}" type="pres">
      <dgm:prSet presAssocID="{E9B92745-318E-4A03-A503-782922B56D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6EA86AB-5F3C-4537-9799-05CEB8535383}" type="pres">
      <dgm:prSet presAssocID="{1EF115B8-8D8C-4243-BC31-97EAA2A29B6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32DB90-C719-45FB-B73A-6E93FF840CD2}" type="pres">
      <dgm:prSet presAssocID="{81CB1539-E3C2-4F1A-B05A-CDF49D559A7A}" presName="spacer" presStyleCnt="0"/>
      <dgm:spPr/>
      <dgm:t>
        <a:bodyPr/>
        <a:lstStyle/>
        <a:p>
          <a:endParaRPr lang="tr-TR"/>
        </a:p>
      </dgm:t>
    </dgm:pt>
    <dgm:pt modelId="{02504D58-6CF3-4CAF-AC29-98B632337872}" type="pres">
      <dgm:prSet presAssocID="{F9B26D12-7ED6-48A6-976B-97DDD6DF1D82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803F5E3-E16B-47FF-B97F-BEF223BCFF64}" type="pres">
      <dgm:prSet presAssocID="{A1D55D47-CE2E-4B52-BC69-51CB2856E5A3}" presName="spacer" presStyleCnt="0"/>
      <dgm:spPr/>
      <dgm:t>
        <a:bodyPr/>
        <a:lstStyle/>
        <a:p>
          <a:endParaRPr lang="tr-TR"/>
        </a:p>
      </dgm:t>
    </dgm:pt>
    <dgm:pt modelId="{FFB074BD-77A6-4A5C-8507-2FC55EEDD387}" type="pres">
      <dgm:prSet presAssocID="{22A00DC1-7FBD-4438-ABA2-840453AF838B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6A62CF2-7EED-40B5-9DF8-DF6205F9A12A}" type="pres">
      <dgm:prSet presAssocID="{0DFEF088-FCB4-4C82-9B2E-E85F9FF86A4D}" presName="spacer" presStyleCnt="0"/>
      <dgm:spPr/>
      <dgm:t>
        <a:bodyPr/>
        <a:lstStyle/>
        <a:p>
          <a:endParaRPr lang="tr-TR"/>
        </a:p>
      </dgm:t>
    </dgm:pt>
    <dgm:pt modelId="{67A9FF26-BECE-4A52-81B7-C66760B032C8}" type="pres">
      <dgm:prSet presAssocID="{8048259A-1238-4B35-B264-1188E8570FF2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D32F26C-F3A1-4A92-80F1-31DB5A715F02}" type="pres">
      <dgm:prSet presAssocID="{ED964F55-DCA6-4D8C-B651-01CED263772A}" presName="spacer" presStyleCnt="0"/>
      <dgm:spPr/>
      <dgm:t>
        <a:bodyPr/>
        <a:lstStyle/>
        <a:p>
          <a:endParaRPr lang="tr-TR"/>
        </a:p>
      </dgm:t>
    </dgm:pt>
    <dgm:pt modelId="{FB5A685D-382D-4707-8E6D-4EDB3FF0CBE7}" type="pres">
      <dgm:prSet presAssocID="{F6BD96AE-5BEC-4884-A1E6-B2B4D0719845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97845D34-4781-4828-92E0-00409AEDA6A4}" srcId="{E9B92745-318E-4A03-A503-782922B56D8C}" destId="{F9B26D12-7ED6-48A6-976B-97DDD6DF1D82}" srcOrd="1" destOrd="0" parTransId="{EFA4BA16-ACFF-4EDD-B6DF-4D5E52AB8FB0}" sibTransId="{A1D55D47-CE2E-4B52-BC69-51CB2856E5A3}"/>
    <dgm:cxn modelId="{6A278B49-7EAB-40EE-9DDF-974CEB41C827}" type="presOf" srcId="{8048259A-1238-4B35-B264-1188E8570FF2}" destId="{67A9FF26-BECE-4A52-81B7-C66760B032C8}" srcOrd="0" destOrd="0" presId="urn:microsoft.com/office/officeart/2005/8/layout/vList2"/>
    <dgm:cxn modelId="{6CE503B2-8671-466F-8C70-661DFE4A985C}" type="presOf" srcId="{F9B26D12-7ED6-48A6-976B-97DDD6DF1D82}" destId="{02504D58-6CF3-4CAF-AC29-98B632337872}" srcOrd="0" destOrd="0" presId="urn:microsoft.com/office/officeart/2005/8/layout/vList2"/>
    <dgm:cxn modelId="{96422048-F167-4542-95AF-7C87CCC861AA}" srcId="{E9B92745-318E-4A03-A503-782922B56D8C}" destId="{1EF115B8-8D8C-4243-BC31-97EAA2A29B6C}" srcOrd="0" destOrd="0" parTransId="{FDEA6AA0-B972-4894-881F-CB4504393A7D}" sibTransId="{81CB1539-E3C2-4F1A-B05A-CDF49D559A7A}"/>
    <dgm:cxn modelId="{55B07D78-EDCE-4BCD-86B1-978F8779B3A0}" srcId="{E9B92745-318E-4A03-A503-782922B56D8C}" destId="{F6BD96AE-5BEC-4884-A1E6-B2B4D0719845}" srcOrd="4" destOrd="0" parTransId="{3B727255-DD24-407C-88D0-68BE8A4F354B}" sibTransId="{B399D161-D0FC-4804-8792-439ACAC8FA3F}"/>
    <dgm:cxn modelId="{793E5895-3994-4599-AF51-BE734A75DD45}" srcId="{E9B92745-318E-4A03-A503-782922B56D8C}" destId="{8048259A-1238-4B35-B264-1188E8570FF2}" srcOrd="3" destOrd="0" parTransId="{72520F06-33D7-4194-A3F8-B5C91BFEF869}" sibTransId="{ED964F55-DCA6-4D8C-B651-01CED263772A}"/>
    <dgm:cxn modelId="{5F4989D4-F113-41E9-9335-D3CBEBBC0EDE}" type="presOf" srcId="{1EF115B8-8D8C-4243-BC31-97EAA2A29B6C}" destId="{26EA86AB-5F3C-4537-9799-05CEB8535383}" srcOrd="0" destOrd="0" presId="urn:microsoft.com/office/officeart/2005/8/layout/vList2"/>
    <dgm:cxn modelId="{03DD8E8D-7D8B-4279-96B3-2CAF8394194D}" type="presOf" srcId="{E9B92745-318E-4A03-A503-782922B56D8C}" destId="{1C659D29-B9AC-4C4E-A1BC-7CD65FCBD761}" srcOrd="0" destOrd="0" presId="urn:microsoft.com/office/officeart/2005/8/layout/vList2"/>
    <dgm:cxn modelId="{0F61B4FC-B5DA-4807-A54D-92323AFD70C6}" type="presOf" srcId="{22A00DC1-7FBD-4438-ABA2-840453AF838B}" destId="{FFB074BD-77A6-4A5C-8507-2FC55EEDD387}" srcOrd="0" destOrd="0" presId="urn:microsoft.com/office/officeart/2005/8/layout/vList2"/>
    <dgm:cxn modelId="{5CB8320C-B69B-4F2A-8728-8DAEA8B6727C}" type="presOf" srcId="{F6BD96AE-5BEC-4884-A1E6-B2B4D0719845}" destId="{FB5A685D-382D-4707-8E6D-4EDB3FF0CBE7}" srcOrd="0" destOrd="0" presId="urn:microsoft.com/office/officeart/2005/8/layout/vList2"/>
    <dgm:cxn modelId="{3CE86D9B-07AA-4F71-ABF5-471DBA79F265}" srcId="{E9B92745-318E-4A03-A503-782922B56D8C}" destId="{22A00DC1-7FBD-4438-ABA2-840453AF838B}" srcOrd="2" destOrd="0" parTransId="{B5294B5F-9963-4EE4-AEE0-D68F8337F1F8}" sibTransId="{0DFEF088-FCB4-4C82-9B2E-E85F9FF86A4D}"/>
    <dgm:cxn modelId="{041CEB1C-95AE-4664-A340-5903E9B7F495}" type="presParOf" srcId="{1C659D29-B9AC-4C4E-A1BC-7CD65FCBD761}" destId="{26EA86AB-5F3C-4537-9799-05CEB8535383}" srcOrd="0" destOrd="0" presId="urn:microsoft.com/office/officeart/2005/8/layout/vList2"/>
    <dgm:cxn modelId="{C946047E-C5F2-43E5-A017-6CB1A019002E}" type="presParOf" srcId="{1C659D29-B9AC-4C4E-A1BC-7CD65FCBD761}" destId="{2432DB90-C719-45FB-B73A-6E93FF840CD2}" srcOrd="1" destOrd="0" presId="urn:microsoft.com/office/officeart/2005/8/layout/vList2"/>
    <dgm:cxn modelId="{5343AD5E-F638-4190-AFA7-A353D900760C}" type="presParOf" srcId="{1C659D29-B9AC-4C4E-A1BC-7CD65FCBD761}" destId="{02504D58-6CF3-4CAF-AC29-98B632337872}" srcOrd="2" destOrd="0" presId="urn:microsoft.com/office/officeart/2005/8/layout/vList2"/>
    <dgm:cxn modelId="{4D129243-A40D-4F88-A8CE-E7301BFCE299}" type="presParOf" srcId="{1C659D29-B9AC-4C4E-A1BC-7CD65FCBD761}" destId="{5803F5E3-E16B-47FF-B97F-BEF223BCFF64}" srcOrd="3" destOrd="0" presId="urn:microsoft.com/office/officeart/2005/8/layout/vList2"/>
    <dgm:cxn modelId="{AEA53C58-DC24-4B69-A829-BC665BB20F3C}" type="presParOf" srcId="{1C659D29-B9AC-4C4E-A1BC-7CD65FCBD761}" destId="{FFB074BD-77A6-4A5C-8507-2FC55EEDD387}" srcOrd="4" destOrd="0" presId="urn:microsoft.com/office/officeart/2005/8/layout/vList2"/>
    <dgm:cxn modelId="{694717B8-83C4-4AA9-AA5B-BB937132DEC7}" type="presParOf" srcId="{1C659D29-B9AC-4C4E-A1BC-7CD65FCBD761}" destId="{86A62CF2-7EED-40B5-9DF8-DF6205F9A12A}" srcOrd="5" destOrd="0" presId="urn:microsoft.com/office/officeart/2005/8/layout/vList2"/>
    <dgm:cxn modelId="{8D925C14-217A-447F-BD6D-133E7D235084}" type="presParOf" srcId="{1C659D29-B9AC-4C4E-A1BC-7CD65FCBD761}" destId="{67A9FF26-BECE-4A52-81B7-C66760B032C8}" srcOrd="6" destOrd="0" presId="urn:microsoft.com/office/officeart/2005/8/layout/vList2"/>
    <dgm:cxn modelId="{DED578C8-3CD0-467C-B1AA-EEDBB87284DB}" type="presParOf" srcId="{1C659D29-B9AC-4C4E-A1BC-7CD65FCBD761}" destId="{DD32F26C-F3A1-4A92-80F1-31DB5A715F02}" srcOrd="7" destOrd="0" presId="urn:microsoft.com/office/officeart/2005/8/layout/vList2"/>
    <dgm:cxn modelId="{5AAABAD8-EB3E-4400-977E-C24BC6BAEC85}" type="presParOf" srcId="{1C659D29-B9AC-4C4E-A1BC-7CD65FCBD761}" destId="{FB5A685D-382D-4707-8E6D-4EDB3FF0CBE7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CA7EF27-7A5F-404C-8CCE-36F3912D4E47}" type="doc">
      <dgm:prSet loTypeId="urn:microsoft.com/office/officeart/2005/8/layout/cycle1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7C6E308F-F037-461C-8EFB-A205E62A26C7}">
      <dgm:prSet phldrT="[Metin]"/>
      <dgm:spPr/>
      <dgm:t>
        <a:bodyPr/>
        <a:lstStyle/>
        <a:p>
          <a:r>
            <a:rPr lang="tr-TR" b="1" dirty="0" smtClean="0"/>
            <a:t>Hipotez Kurma</a:t>
          </a:r>
          <a:endParaRPr lang="tr-TR" b="1" dirty="0"/>
        </a:p>
      </dgm:t>
    </dgm:pt>
    <dgm:pt modelId="{26AFBEEE-E07B-4292-9BF2-D3825E4C0DF9}" type="parTrans" cxnId="{14C0A9A0-BA2E-48BD-8ABE-FEB7E9D7AE80}">
      <dgm:prSet/>
      <dgm:spPr/>
      <dgm:t>
        <a:bodyPr/>
        <a:lstStyle/>
        <a:p>
          <a:endParaRPr lang="tr-TR"/>
        </a:p>
      </dgm:t>
    </dgm:pt>
    <dgm:pt modelId="{3EE0AB52-F7F7-48D3-A5AB-4591D81E5299}" type="sibTrans" cxnId="{14C0A9A0-BA2E-48BD-8ABE-FEB7E9D7AE80}">
      <dgm:prSet/>
      <dgm:spPr/>
      <dgm:t>
        <a:bodyPr/>
        <a:lstStyle/>
        <a:p>
          <a:endParaRPr lang="tr-TR"/>
        </a:p>
      </dgm:t>
    </dgm:pt>
    <dgm:pt modelId="{40DD195A-A73F-40E7-B63A-08DFF482E6C5}">
      <dgm:prSet phldrT="[Metin]"/>
      <dgm:spPr/>
      <dgm:t>
        <a:bodyPr/>
        <a:lstStyle/>
        <a:p>
          <a:r>
            <a:rPr lang="tr-TR" b="1" dirty="0" smtClean="0"/>
            <a:t>Çalışmanın tasarımı ve veri toplama</a:t>
          </a:r>
          <a:endParaRPr lang="tr-TR" b="1" dirty="0"/>
        </a:p>
      </dgm:t>
    </dgm:pt>
    <dgm:pt modelId="{8EAE7084-8139-4C74-9980-03ECCCE250A3}" type="parTrans" cxnId="{5D3FFCAB-089F-4669-B4BF-03CBD4F71308}">
      <dgm:prSet/>
      <dgm:spPr/>
      <dgm:t>
        <a:bodyPr/>
        <a:lstStyle/>
        <a:p>
          <a:endParaRPr lang="tr-TR"/>
        </a:p>
      </dgm:t>
    </dgm:pt>
    <dgm:pt modelId="{1C6E2C42-BBFC-43B0-A0A4-29F1DC6AC001}" type="sibTrans" cxnId="{5D3FFCAB-089F-4669-B4BF-03CBD4F71308}">
      <dgm:prSet custT="1"/>
      <dgm:spPr/>
      <dgm:t>
        <a:bodyPr/>
        <a:lstStyle/>
        <a:p>
          <a:endParaRPr lang="tr-TR" sz="1050"/>
        </a:p>
      </dgm:t>
    </dgm:pt>
    <dgm:pt modelId="{893EEC29-94E0-4D7D-A8C7-FF67926D5B7B}">
      <dgm:prSet phldrT="[Metin]"/>
      <dgm:spPr/>
      <dgm:t>
        <a:bodyPr/>
        <a:lstStyle/>
        <a:p>
          <a:r>
            <a:rPr lang="tr-TR" b="1" dirty="0" smtClean="0"/>
            <a:t>Verilerin Analizi</a:t>
          </a:r>
          <a:endParaRPr lang="tr-TR" b="1" dirty="0"/>
        </a:p>
      </dgm:t>
    </dgm:pt>
    <dgm:pt modelId="{142ADD42-F07D-4571-86AA-BEB13995AED8}" type="parTrans" cxnId="{C40920C5-1F7A-44E6-9A6E-490E9E9B6CD1}">
      <dgm:prSet/>
      <dgm:spPr/>
      <dgm:t>
        <a:bodyPr/>
        <a:lstStyle/>
        <a:p>
          <a:endParaRPr lang="tr-TR"/>
        </a:p>
      </dgm:t>
    </dgm:pt>
    <dgm:pt modelId="{05F177A2-F64E-4196-A9CF-1340A3DE7159}" type="sibTrans" cxnId="{C40920C5-1F7A-44E6-9A6E-490E9E9B6CD1}">
      <dgm:prSet/>
      <dgm:spPr/>
      <dgm:t>
        <a:bodyPr/>
        <a:lstStyle/>
        <a:p>
          <a:endParaRPr lang="tr-TR"/>
        </a:p>
      </dgm:t>
    </dgm:pt>
    <dgm:pt modelId="{F7090CBA-3667-4428-8FF6-F6DA70128823}">
      <dgm:prSet phldrT="[Metin]"/>
      <dgm:spPr/>
      <dgm:t>
        <a:bodyPr/>
        <a:lstStyle/>
        <a:p>
          <a:r>
            <a:rPr lang="tr-TR" b="1" dirty="0" smtClean="0"/>
            <a:t>Bulguların yorumlanması ve sonuçlar</a:t>
          </a:r>
          <a:endParaRPr lang="tr-TR" b="1" dirty="0"/>
        </a:p>
      </dgm:t>
    </dgm:pt>
    <dgm:pt modelId="{1667E014-0063-4D7D-9D5B-DC819F4A4D4E}" type="parTrans" cxnId="{289F097C-1090-4A40-A7BB-EBE06DDF5E81}">
      <dgm:prSet/>
      <dgm:spPr/>
      <dgm:t>
        <a:bodyPr/>
        <a:lstStyle/>
        <a:p>
          <a:endParaRPr lang="tr-TR"/>
        </a:p>
      </dgm:t>
    </dgm:pt>
    <dgm:pt modelId="{52584F83-CC01-4560-8CAF-2E478B3A7D1B}" type="sibTrans" cxnId="{289F097C-1090-4A40-A7BB-EBE06DDF5E81}">
      <dgm:prSet/>
      <dgm:spPr/>
      <dgm:t>
        <a:bodyPr/>
        <a:lstStyle/>
        <a:p>
          <a:endParaRPr lang="tr-TR"/>
        </a:p>
      </dgm:t>
    </dgm:pt>
    <dgm:pt modelId="{F5DCBFBB-4268-475B-874D-C73BC06E66DB}" type="pres">
      <dgm:prSet presAssocID="{1CA7EF27-7A5F-404C-8CCE-36F3912D4E4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6634DD7-5FF1-4C6F-B4A6-747644630B27}" type="pres">
      <dgm:prSet presAssocID="{7C6E308F-F037-461C-8EFB-A205E62A26C7}" presName="dummy" presStyleCnt="0"/>
      <dgm:spPr/>
      <dgm:t>
        <a:bodyPr/>
        <a:lstStyle/>
        <a:p>
          <a:endParaRPr lang="tr-TR"/>
        </a:p>
      </dgm:t>
    </dgm:pt>
    <dgm:pt modelId="{55F5BA48-2A72-4127-AAFA-CCE8285C1D8A}" type="pres">
      <dgm:prSet presAssocID="{7C6E308F-F037-461C-8EFB-A205E62A26C7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A46DD09-7AD4-4427-B3CA-A4BC92ACF4F4}" type="pres">
      <dgm:prSet presAssocID="{3EE0AB52-F7F7-48D3-A5AB-4591D81E5299}" presName="sibTrans" presStyleLbl="node1" presStyleIdx="0" presStyleCnt="4" custScaleX="104908" custLinFactNeighborY="-3071"/>
      <dgm:spPr/>
      <dgm:t>
        <a:bodyPr/>
        <a:lstStyle/>
        <a:p>
          <a:endParaRPr lang="tr-TR"/>
        </a:p>
      </dgm:t>
    </dgm:pt>
    <dgm:pt modelId="{59061E70-D335-43E0-A4D2-C61FFF3950C4}" type="pres">
      <dgm:prSet presAssocID="{40DD195A-A73F-40E7-B63A-08DFF482E6C5}" presName="dummy" presStyleCnt="0"/>
      <dgm:spPr/>
      <dgm:t>
        <a:bodyPr/>
        <a:lstStyle/>
        <a:p>
          <a:endParaRPr lang="tr-TR"/>
        </a:p>
      </dgm:t>
    </dgm:pt>
    <dgm:pt modelId="{7614D4F1-FB56-475E-B2E4-9CD0EB3EC301}" type="pres">
      <dgm:prSet presAssocID="{40DD195A-A73F-40E7-B63A-08DFF482E6C5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592B4F4-1169-4977-9EA6-F9B2A737F33D}" type="pres">
      <dgm:prSet presAssocID="{1C6E2C42-BBFC-43B0-A0A4-29F1DC6AC001}" presName="sibTrans" presStyleLbl="node1" presStyleIdx="1" presStyleCnt="4"/>
      <dgm:spPr/>
      <dgm:t>
        <a:bodyPr/>
        <a:lstStyle/>
        <a:p>
          <a:endParaRPr lang="tr-TR"/>
        </a:p>
      </dgm:t>
    </dgm:pt>
    <dgm:pt modelId="{8B711761-DB8D-4190-97B2-61755860CCD7}" type="pres">
      <dgm:prSet presAssocID="{893EEC29-94E0-4D7D-A8C7-FF67926D5B7B}" presName="dummy" presStyleCnt="0"/>
      <dgm:spPr/>
      <dgm:t>
        <a:bodyPr/>
        <a:lstStyle/>
        <a:p>
          <a:endParaRPr lang="tr-TR"/>
        </a:p>
      </dgm:t>
    </dgm:pt>
    <dgm:pt modelId="{1335652F-ECF0-4FF0-A815-7571D144F3A3}" type="pres">
      <dgm:prSet presAssocID="{893EEC29-94E0-4D7D-A8C7-FF67926D5B7B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3645AB3-C3C3-48E3-931F-D18DD6527009}" type="pres">
      <dgm:prSet presAssocID="{05F177A2-F64E-4196-A9CF-1340A3DE7159}" presName="sibTrans" presStyleLbl="node1" presStyleIdx="2" presStyleCnt="4" custScaleX="103236"/>
      <dgm:spPr/>
      <dgm:t>
        <a:bodyPr/>
        <a:lstStyle/>
        <a:p>
          <a:endParaRPr lang="tr-TR"/>
        </a:p>
      </dgm:t>
    </dgm:pt>
    <dgm:pt modelId="{B5CD8F33-E107-4A13-A32D-214D0C382B69}" type="pres">
      <dgm:prSet presAssocID="{F7090CBA-3667-4428-8FF6-F6DA70128823}" presName="dummy" presStyleCnt="0"/>
      <dgm:spPr/>
      <dgm:t>
        <a:bodyPr/>
        <a:lstStyle/>
        <a:p>
          <a:endParaRPr lang="tr-TR"/>
        </a:p>
      </dgm:t>
    </dgm:pt>
    <dgm:pt modelId="{93E27B9C-A9E3-4560-9CB0-9651C8B255ED}" type="pres">
      <dgm:prSet presAssocID="{F7090CBA-3667-4428-8FF6-F6DA70128823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C61F0D4-E33A-4464-8CA1-D96F1486F67B}" type="pres">
      <dgm:prSet presAssocID="{52584F83-CC01-4560-8CAF-2E478B3A7D1B}" presName="sibTrans" presStyleLbl="node1" presStyleIdx="3" presStyleCnt="4"/>
      <dgm:spPr/>
      <dgm:t>
        <a:bodyPr/>
        <a:lstStyle/>
        <a:p>
          <a:endParaRPr lang="tr-TR"/>
        </a:p>
      </dgm:t>
    </dgm:pt>
  </dgm:ptLst>
  <dgm:cxnLst>
    <dgm:cxn modelId="{73869F36-C7C4-4A48-8F46-97F47EB3C490}" type="presOf" srcId="{40DD195A-A73F-40E7-B63A-08DFF482E6C5}" destId="{7614D4F1-FB56-475E-B2E4-9CD0EB3EC301}" srcOrd="0" destOrd="0" presId="urn:microsoft.com/office/officeart/2005/8/layout/cycle1"/>
    <dgm:cxn modelId="{C40920C5-1F7A-44E6-9A6E-490E9E9B6CD1}" srcId="{1CA7EF27-7A5F-404C-8CCE-36F3912D4E47}" destId="{893EEC29-94E0-4D7D-A8C7-FF67926D5B7B}" srcOrd="2" destOrd="0" parTransId="{142ADD42-F07D-4571-86AA-BEB13995AED8}" sibTransId="{05F177A2-F64E-4196-A9CF-1340A3DE7159}"/>
    <dgm:cxn modelId="{90D0E037-B9F6-4E88-91FE-B335CF3B015F}" type="presOf" srcId="{1C6E2C42-BBFC-43B0-A0A4-29F1DC6AC001}" destId="{4592B4F4-1169-4977-9EA6-F9B2A737F33D}" srcOrd="0" destOrd="0" presId="urn:microsoft.com/office/officeart/2005/8/layout/cycle1"/>
    <dgm:cxn modelId="{AEA31887-6ECB-4647-90F6-C9F11A340CEB}" type="presOf" srcId="{7C6E308F-F037-461C-8EFB-A205E62A26C7}" destId="{55F5BA48-2A72-4127-AAFA-CCE8285C1D8A}" srcOrd="0" destOrd="0" presId="urn:microsoft.com/office/officeart/2005/8/layout/cycle1"/>
    <dgm:cxn modelId="{9F8791F2-8B53-45DB-89A6-AC5DE87FCB33}" type="presOf" srcId="{1CA7EF27-7A5F-404C-8CCE-36F3912D4E47}" destId="{F5DCBFBB-4268-475B-874D-C73BC06E66DB}" srcOrd="0" destOrd="0" presId="urn:microsoft.com/office/officeart/2005/8/layout/cycle1"/>
    <dgm:cxn modelId="{C99C149E-6995-4D6F-B895-337279E40AA8}" type="presOf" srcId="{05F177A2-F64E-4196-A9CF-1340A3DE7159}" destId="{F3645AB3-C3C3-48E3-931F-D18DD6527009}" srcOrd="0" destOrd="0" presId="urn:microsoft.com/office/officeart/2005/8/layout/cycle1"/>
    <dgm:cxn modelId="{2DB37A4D-4B22-47DD-B933-A887186AFC61}" type="presOf" srcId="{893EEC29-94E0-4D7D-A8C7-FF67926D5B7B}" destId="{1335652F-ECF0-4FF0-A815-7571D144F3A3}" srcOrd="0" destOrd="0" presId="urn:microsoft.com/office/officeart/2005/8/layout/cycle1"/>
    <dgm:cxn modelId="{CC534158-EB06-402B-BC3F-4D0251275ECF}" type="presOf" srcId="{F7090CBA-3667-4428-8FF6-F6DA70128823}" destId="{93E27B9C-A9E3-4560-9CB0-9651C8B255ED}" srcOrd="0" destOrd="0" presId="urn:microsoft.com/office/officeart/2005/8/layout/cycle1"/>
    <dgm:cxn modelId="{5D3FFCAB-089F-4669-B4BF-03CBD4F71308}" srcId="{1CA7EF27-7A5F-404C-8CCE-36F3912D4E47}" destId="{40DD195A-A73F-40E7-B63A-08DFF482E6C5}" srcOrd="1" destOrd="0" parTransId="{8EAE7084-8139-4C74-9980-03ECCCE250A3}" sibTransId="{1C6E2C42-BBFC-43B0-A0A4-29F1DC6AC001}"/>
    <dgm:cxn modelId="{289F097C-1090-4A40-A7BB-EBE06DDF5E81}" srcId="{1CA7EF27-7A5F-404C-8CCE-36F3912D4E47}" destId="{F7090CBA-3667-4428-8FF6-F6DA70128823}" srcOrd="3" destOrd="0" parTransId="{1667E014-0063-4D7D-9D5B-DC819F4A4D4E}" sibTransId="{52584F83-CC01-4560-8CAF-2E478B3A7D1B}"/>
    <dgm:cxn modelId="{14C0A9A0-BA2E-48BD-8ABE-FEB7E9D7AE80}" srcId="{1CA7EF27-7A5F-404C-8CCE-36F3912D4E47}" destId="{7C6E308F-F037-461C-8EFB-A205E62A26C7}" srcOrd="0" destOrd="0" parTransId="{26AFBEEE-E07B-4292-9BF2-D3825E4C0DF9}" sibTransId="{3EE0AB52-F7F7-48D3-A5AB-4591D81E5299}"/>
    <dgm:cxn modelId="{9ADC454F-32F8-48BA-9A30-A2B13D3E6DB4}" type="presOf" srcId="{52584F83-CC01-4560-8CAF-2E478B3A7D1B}" destId="{9C61F0D4-E33A-4464-8CA1-D96F1486F67B}" srcOrd="0" destOrd="0" presId="urn:microsoft.com/office/officeart/2005/8/layout/cycle1"/>
    <dgm:cxn modelId="{D6F14E0E-48EE-49F3-A2F1-486D89F331A3}" type="presOf" srcId="{3EE0AB52-F7F7-48D3-A5AB-4591D81E5299}" destId="{0A46DD09-7AD4-4427-B3CA-A4BC92ACF4F4}" srcOrd="0" destOrd="0" presId="urn:microsoft.com/office/officeart/2005/8/layout/cycle1"/>
    <dgm:cxn modelId="{1877DDC9-E695-45FC-8C48-287B6F490A84}" type="presParOf" srcId="{F5DCBFBB-4268-475B-874D-C73BC06E66DB}" destId="{46634DD7-5FF1-4C6F-B4A6-747644630B27}" srcOrd="0" destOrd="0" presId="urn:microsoft.com/office/officeart/2005/8/layout/cycle1"/>
    <dgm:cxn modelId="{1C096405-F7AF-4F34-B4E1-734CB77AE151}" type="presParOf" srcId="{F5DCBFBB-4268-475B-874D-C73BC06E66DB}" destId="{55F5BA48-2A72-4127-AAFA-CCE8285C1D8A}" srcOrd="1" destOrd="0" presId="urn:microsoft.com/office/officeart/2005/8/layout/cycle1"/>
    <dgm:cxn modelId="{A066EF62-50FC-42F8-ACA2-9B8A90D704E5}" type="presParOf" srcId="{F5DCBFBB-4268-475B-874D-C73BC06E66DB}" destId="{0A46DD09-7AD4-4427-B3CA-A4BC92ACF4F4}" srcOrd="2" destOrd="0" presId="urn:microsoft.com/office/officeart/2005/8/layout/cycle1"/>
    <dgm:cxn modelId="{BDEBFA0B-7FB8-4CF5-86FD-0D07C1205E24}" type="presParOf" srcId="{F5DCBFBB-4268-475B-874D-C73BC06E66DB}" destId="{59061E70-D335-43E0-A4D2-C61FFF3950C4}" srcOrd="3" destOrd="0" presId="urn:microsoft.com/office/officeart/2005/8/layout/cycle1"/>
    <dgm:cxn modelId="{E16BC7EF-DD7C-4B73-88EF-B3476532A56C}" type="presParOf" srcId="{F5DCBFBB-4268-475B-874D-C73BC06E66DB}" destId="{7614D4F1-FB56-475E-B2E4-9CD0EB3EC301}" srcOrd="4" destOrd="0" presId="urn:microsoft.com/office/officeart/2005/8/layout/cycle1"/>
    <dgm:cxn modelId="{57B53818-5572-4515-AC64-F149A6589593}" type="presParOf" srcId="{F5DCBFBB-4268-475B-874D-C73BC06E66DB}" destId="{4592B4F4-1169-4977-9EA6-F9B2A737F33D}" srcOrd="5" destOrd="0" presId="urn:microsoft.com/office/officeart/2005/8/layout/cycle1"/>
    <dgm:cxn modelId="{5064C4A8-ED0F-413C-AC9A-2A2D5219EAD0}" type="presParOf" srcId="{F5DCBFBB-4268-475B-874D-C73BC06E66DB}" destId="{8B711761-DB8D-4190-97B2-61755860CCD7}" srcOrd="6" destOrd="0" presId="urn:microsoft.com/office/officeart/2005/8/layout/cycle1"/>
    <dgm:cxn modelId="{76F53D70-1C15-4253-8976-7646B79A3081}" type="presParOf" srcId="{F5DCBFBB-4268-475B-874D-C73BC06E66DB}" destId="{1335652F-ECF0-4FF0-A815-7571D144F3A3}" srcOrd="7" destOrd="0" presId="urn:microsoft.com/office/officeart/2005/8/layout/cycle1"/>
    <dgm:cxn modelId="{118E2F1D-8841-49DC-A02E-FFC2BF3F35D0}" type="presParOf" srcId="{F5DCBFBB-4268-475B-874D-C73BC06E66DB}" destId="{F3645AB3-C3C3-48E3-931F-D18DD6527009}" srcOrd="8" destOrd="0" presId="urn:microsoft.com/office/officeart/2005/8/layout/cycle1"/>
    <dgm:cxn modelId="{B9A7ABDB-308E-4B50-A213-0336676DE306}" type="presParOf" srcId="{F5DCBFBB-4268-475B-874D-C73BC06E66DB}" destId="{B5CD8F33-E107-4A13-A32D-214D0C382B69}" srcOrd="9" destOrd="0" presId="urn:microsoft.com/office/officeart/2005/8/layout/cycle1"/>
    <dgm:cxn modelId="{47CDFFC6-E6C8-4C2E-AA94-848F3DD1BA07}" type="presParOf" srcId="{F5DCBFBB-4268-475B-874D-C73BC06E66DB}" destId="{93E27B9C-A9E3-4560-9CB0-9651C8B255ED}" srcOrd="10" destOrd="0" presId="urn:microsoft.com/office/officeart/2005/8/layout/cycle1"/>
    <dgm:cxn modelId="{F9422873-7DAB-418B-B7CC-CCC299BAA3BA}" type="presParOf" srcId="{F5DCBFBB-4268-475B-874D-C73BC06E66DB}" destId="{9C61F0D4-E33A-4464-8CA1-D96F1486F67B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0790A0-FD86-4BF4-983C-CA1C08ECA208}" type="doc">
      <dgm:prSet loTypeId="urn:microsoft.com/office/officeart/2005/8/layout/hList9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tr-TR"/>
        </a:p>
      </dgm:t>
    </dgm:pt>
    <dgm:pt modelId="{8594EC79-9B3E-4090-87C1-448FEA2BEF7C}">
      <dgm:prSet phldrT="[Metin]"/>
      <dgm:spPr/>
      <dgm:t>
        <a:bodyPr/>
        <a:lstStyle/>
        <a:p>
          <a:r>
            <a:rPr lang="tr-TR" dirty="0" err="1" smtClean="0"/>
            <a:t>Betimsel</a:t>
          </a:r>
          <a:r>
            <a:rPr lang="tr-TR" dirty="0" smtClean="0"/>
            <a:t> (</a:t>
          </a:r>
          <a:r>
            <a:rPr lang="tr-TR" dirty="0" err="1" smtClean="0"/>
            <a:t>Descriptive</a:t>
          </a:r>
          <a:r>
            <a:rPr lang="tr-TR" dirty="0" smtClean="0"/>
            <a:t>)</a:t>
          </a:r>
          <a:endParaRPr lang="tr-TR" dirty="0"/>
        </a:p>
      </dgm:t>
    </dgm:pt>
    <dgm:pt modelId="{E7F36C84-7A77-4A47-8B00-A810C3C2CEA5}" type="parTrans" cxnId="{FFD2426E-AACC-4EFD-95F8-E6F744545CFE}">
      <dgm:prSet/>
      <dgm:spPr/>
      <dgm:t>
        <a:bodyPr/>
        <a:lstStyle/>
        <a:p>
          <a:endParaRPr lang="tr-TR"/>
        </a:p>
      </dgm:t>
    </dgm:pt>
    <dgm:pt modelId="{F0C0CADE-6F22-422A-8F26-5911B2A9406C}" type="sibTrans" cxnId="{FFD2426E-AACC-4EFD-95F8-E6F744545CFE}">
      <dgm:prSet/>
      <dgm:spPr/>
      <dgm:t>
        <a:bodyPr/>
        <a:lstStyle/>
        <a:p>
          <a:endParaRPr lang="tr-TR"/>
        </a:p>
      </dgm:t>
    </dgm:pt>
    <dgm:pt modelId="{0C7FE476-E920-468A-A204-EF05E9BDB5DA}">
      <dgm:prSet phldrT="[Metin]"/>
      <dgm:spPr/>
      <dgm:t>
        <a:bodyPr/>
        <a:lstStyle/>
        <a:p>
          <a:r>
            <a:rPr lang="tr-TR" dirty="0" smtClean="0"/>
            <a:t>Tasvir edici</a:t>
          </a:r>
        </a:p>
        <a:p>
          <a:r>
            <a:rPr lang="tr-TR" dirty="0" smtClean="0"/>
            <a:t>Tanımlayıcı</a:t>
          </a:r>
          <a:endParaRPr lang="tr-TR" dirty="0"/>
        </a:p>
      </dgm:t>
    </dgm:pt>
    <dgm:pt modelId="{7AA58568-68A8-4CFA-A42B-548E73310838}" type="parTrans" cxnId="{99AE1E98-9955-42EF-9B1F-81CB83512867}">
      <dgm:prSet/>
      <dgm:spPr/>
      <dgm:t>
        <a:bodyPr/>
        <a:lstStyle/>
        <a:p>
          <a:endParaRPr lang="tr-TR"/>
        </a:p>
      </dgm:t>
    </dgm:pt>
    <dgm:pt modelId="{F792F0DB-7E5C-4E28-9FE8-F84A780BBEBB}" type="sibTrans" cxnId="{99AE1E98-9955-42EF-9B1F-81CB83512867}">
      <dgm:prSet/>
      <dgm:spPr/>
      <dgm:t>
        <a:bodyPr/>
        <a:lstStyle/>
        <a:p>
          <a:endParaRPr lang="tr-TR"/>
        </a:p>
      </dgm:t>
    </dgm:pt>
    <dgm:pt modelId="{1220A3C1-CE48-4A76-B54D-58A5BB0D9A39}">
      <dgm:prSet phldrT="[Metin]"/>
      <dgm:spPr/>
      <dgm:t>
        <a:bodyPr/>
        <a:lstStyle/>
        <a:p>
          <a:r>
            <a:rPr lang="tr-TR" dirty="0" smtClean="0"/>
            <a:t>Verileri tanımlama ve özetleme</a:t>
          </a:r>
          <a:endParaRPr lang="tr-TR" dirty="0"/>
        </a:p>
      </dgm:t>
    </dgm:pt>
    <dgm:pt modelId="{4D4E468F-ED53-43E4-B6C7-0B48336FF9AA}" type="parTrans" cxnId="{60FCB400-BB4F-4CC6-AE1D-728BC78F9826}">
      <dgm:prSet/>
      <dgm:spPr/>
      <dgm:t>
        <a:bodyPr/>
        <a:lstStyle/>
        <a:p>
          <a:endParaRPr lang="tr-TR"/>
        </a:p>
      </dgm:t>
    </dgm:pt>
    <dgm:pt modelId="{5F5C8977-A140-4ED9-88F1-E9AE44DB37E4}" type="sibTrans" cxnId="{60FCB400-BB4F-4CC6-AE1D-728BC78F9826}">
      <dgm:prSet/>
      <dgm:spPr/>
      <dgm:t>
        <a:bodyPr/>
        <a:lstStyle/>
        <a:p>
          <a:endParaRPr lang="tr-TR"/>
        </a:p>
      </dgm:t>
    </dgm:pt>
    <dgm:pt modelId="{80165A90-8482-430F-8256-0C6AACBB8CF0}">
      <dgm:prSet phldrT="[Metin]"/>
      <dgm:spPr/>
      <dgm:t>
        <a:bodyPr/>
        <a:lstStyle/>
        <a:p>
          <a:r>
            <a:rPr lang="tr-TR" dirty="0" err="1" smtClean="0"/>
            <a:t>Kestirimsel</a:t>
          </a:r>
          <a:r>
            <a:rPr lang="tr-TR" dirty="0" smtClean="0"/>
            <a:t> (</a:t>
          </a:r>
          <a:r>
            <a:rPr lang="tr-TR" dirty="0" err="1" smtClean="0"/>
            <a:t>Inferential</a:t>
          </a:r>
          <a:r>
            <a:rPr lang="tr-TR" dirty="0" smtClean="0"/>
            <a:t>)</a:t>
          </a:r>
          <a:endParaRPr lang="tr-TR" dirty="0"/>
        </a:p>
      </dgm:t>
    </dgm:pt>
    <dgm:pt modelId="{72DD8DD8-059E-454C-B19E-2D7A234FBFA1}" type="parTrans" cxnId="{72A7E356-F6B9-4171-9924-4DD7543EBC13}">
      <dgm:prSet/>
      <dgm:spPr/>
      <dgm:t>
        <a:bodyPr/>
        <a:lstStyle/>
        <a:p>
          <a:endParaRPr lang="tr-TR"/>
        </a:p>
      </dgm:t>
    </dgm:pt>
    <dgm:pt modelId="{9F22E29E-4F8A-456F-A4AB-2948CBF299BA}" type="sibTrans" cxnId="{72A7E356-F6B9-4171-9924-4DD7543EBC13}">
      <dgm:prSet/>
      <dgm:spPr/>
      <dgm:t>
        <a:bodyPr/>
        <a:lstStyle/>
        <a:p>
          <a:endParaRPr lang="tr-TR"/>
        </a:p>
      </dgm:t>
    </dgm:pt>
    <dgm:pt modelId="{4C026ABC-7F7B-4448-A5AC-ABCC92C340BF}">
      <dgm:prSet phldrT="[Metin]"/>
      <dgm:spPr/>
      <dgm:t>
        <a:bodyPr/>
        <a:lstStyle/>
        <a:p>
          <a:r>
            <a:rPr lang="tr-TR" dirty="0" err="1" smtClean="0"/>
            <a:t>Çıkarımsal</a:t>
          </a:r>
          <a:endParaRPr lang="tr-TR" dirty="0" smtClean="0"/>
        </a:p>
        <a:p>
          <a:r>
            <a:rPr lang="tr-TR" dirty="0" smtClean="0"/>
            <a:t>Tahmin edici</a:t>
          </a:r>
        </a:p>
        <a:p>
          <a:r>
            <a:rPr lang="tr-TR" dirty="0" smtClean="0"/>
            <a:t>Anlam çıkartıcı</a:t>
          </a:r>
          <a:endParaRPr lang="tr-TR" dirty="0"/>
        </a:p>
      </dgm:t>
    </dgm:pt>
    <dgm:pt modelId="{C0B9017D-8D54-404B-A81E-59ECC59A8444}" type="parTrans" cxnId="{129733EA-F41A-41E7-BE94-9CE0517B0FF8}">
      <dgm:prSet/>
      <dgm:spPr/>
      <dgm:t>
        <a:bodyPr/>
        <a:lstStyle/>
        <a:p>
          <a:endParaRPr lang="tr-TR"/>
        </a:p>
      </dgm:t>
    </dgm:pt>
    <dgm:pt modelId="{D4143521-1AE8-4F3F-B444-FA7734D67862}" type="sibTrans" cxnId="{129733EA-F41A-41E7-BE94-9CE0517B0FF8}">
      <dgm:prSet/>
      <dgm:spPr/>
      <dgm:t>
        <a:bodyPr/>
        <a:lstStyle/>
        <a:p>
          <a:endParaRPr lang="tr-TR"/>
        </a:p>
      </dgm:t>
    </dgm:pt>
    <dgm:pt modelId="{38E3E696-CCB2-4412-AB75-F895A26D426B}">
      <dgm:prSet phldrT="[Metin]"/>
      <dgm:spPr/>
      <dgm:t>
        <a:bodyPr/>
        <a:lstStyle/>
        <a:p>
          <a:r>
            <a:rPr lang="tr-TR" dirty="0" smtClean="0"/>
            <a:t>Verileri karşılaştırma yoluyla tahminlerde bulunma</a:t>
          </a:r>
          <a:endParaRPr lang="tr-TR" dirty="0"/>
        </a:p>
      </dgm:t>
    </dgm:pt>
    <dgm:pt modelId="{8E858F36-A6EC-4967-AEDE-B0B355199D68}" type="parTrans" cxnId="{93836FB0-8F7B-4707-9522-9DBA71C69A18}">
      <dgm:prSet/>
      <dgm:spPr/>
      <dgm:t>
        <a:bodyPr/>
        <a:lstStyle/>
        <a:p>
          <a:endParaRPr lang="tr-TR"/>
        </a:p>
      </dgm:t>
    </dgm:pt>
    <dgm:pt modelId="{A1774854-B44D-4341-B967-84DFD0D13FEE}" type="sibTrans" cxnId="{93836FB0-8F7B-4707-9522-9DBA71C69A18}">
      <dgm:prSet/>
      <dgm:spPr/>
      <dgm:t>
        <a:bodyPr/>
        <a:lstStyle/>
        <a:p>
          <a:endParaRPr lang="tr-TR"/>
        </a:p>
      </dgm:t>
    </dgm:pt>
    <dgm:pt modelId="{21B17C87-E99A-4A51-8182-3081564E865D}" type="pres">
      <dgm:prSet presAssocID="{D90790A0-FD86-4BF4-983C-CA1C08ECA20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C8A514EE-738A-487F-8155-247B07F0DF4B}" type="pres">
      <dgm:prSet presAssocID="{8594EC79-9B3E-4090-87C1-448FEA2BEF7C}" presName="posSpace" presStyleCnt="0"/>
      <dgm:spPr/>
    </dgm:pt>
    <dgm:pt modelId="{1CB4AEF0-6A5E-478E-99BD-73FD365A60F1}" type="pres">
      <dgm:prSet presAssocID="{8594EC79-9B3E-4090-87C1-448FEA2BEF7C}" presName="vertFlow" presStyleCnt="0"/>
      <dgm:spPr/>
    </dgm:pt>
    <dgm:pt modelId="{A4431641-F569-4894-B416-8CC07B426715}" type="pres">
      <dgm:prSet presAssocID="{8594EC79-9B3E-4090-87C1-448FEA2BEF7C}" presName="topSpace" presStyleCnt="0"/>
      <dgm:spPr/>
    </dgm:pt>
    <dgm:pt modelId="{D4AB4B67-F326-4615-9F79-9873E90BBFCF}" type="pres">
      <dgm:prSet presAssocID="{8594EC79-9B3E-4090-87C1-448FEA2BEF7C}" presName="firstComp" presStyleCnt="0"/>
      <dgm:spPr/>
    </dgm:pt>
    <dgm:pt modelId="{5FE2EF92-EE6A-4625-A417-334113A3146B}" type="pres">
      <dgm:prSet presAssocID="{8594EC79-9B3E-4090-87C1-448FEA2BEF7C}" presName="firstChild" presStyleLbl="bgAccFollowNode1" presStyleIdx="0" presStyleCnt="4"/>
      <dgm:spPr/>
      <dgm:t>
        <a:bodyPr/>
        <a:lstStyle/>
        <a:p>
          <a:endParaRPr lang="tr-TR"/>
        </a:p>
      </dgm:t>
    </dgm:pt>
    <dgm:pt modelId="{42A54472-C1CC-4341-BA88-0DC6A843F221}" type="pres">
      <dgm:prSet presAssocID="{8594EC79-9B3E-4090-87C1-448FEA2BEF7C}" presName="firstChildTx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66DBF04-260D-4E8F-8F57-5C76FAD2C750}" type="pres">
      <dgm:prSet presAssocID="{1220A3C1-CE48-4A76-B54D-58A5BB0D9A39}" presName="comp" presStyleCnt="0"/>
      <dgm:spPr/>
    </dgm:pt>
    <dgm:pt modelId="{381F16F6-5083-4735-9B16-EA64E7A5CE39}" type="pres">
      <dgm:prSet presAssocID="{1220A3C1-CE48-4A76-B54D-58A5BB0D9A39}" presName="child" presStyleLbl="bgAccFollowNode1" presStyleIdx="1" presStyleCnt="4"/>
      <dgm:spPr/>
      <dgm:t>
        <a:bodyPr/>
        <a:lstStyle/>
        <a:p>
          <a:endParaRPr lang="tr-TR"/>
        </a:p>
      </dgm:t>
    </dgm:pt>
    <dgm:pt modelId="{7A6FCEA5-F49E-44D0-82D4-D8936B69C1CF}" type="pres">
      <dgm:prSet presAssocID="{1220A3C1-CE48-4A76-B54D-58A5BB0D9A39}" presName="childTx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6097EE-ED0A-49C0-931F-14AEC8A804DD}" type="pres">
      <dgm:prSet presAssocID="{8594EC79-9B3E-4090-87C1-448FEA2BEF7C}" presName="negSpace" presStyleCnt="0"/>
      <dgm:spPr/>
    </dgm:pt>
    <dgm:pt modelId="{E55015EF-472E-4400-BA19-3683EB26AE84}" type="pres">
      <dgm:prSet presAssocID="{8594EC79-9B3E-4090-87C1-448FEA2BEF7C}" presName="circle" presStyleLbl="node1" presStyleIdx="0" presStyleCnt="2"/>
      <dgm:spPr/>
      <dgm:t>
        <a:bodyPr/>
        <a:lstStyle/>
        <a:p>
          <a:endParaRPr lang="tr-TR"/>
        </a:p>
      </dgm:t>
    </dgm:pt>
    <dgm:pt modelId="{4E0F4539-02CE-4FA1-AC10-62FBAB016EEF}" type="pres">
      <dgm:prSet presAssocID="{F0C0CADE-6F22-422A-8F26-5911B2A9406C}" presName="transSpace" presStyleCnt="0"/>
      <dgm:spPr/>
    </dgm:pt>
    <dgm:pt modelId="{A09F412B-1217-4348-8123-72F19F10AFDA}" type="pres">
      <dgm:prSet presAssocID="{80165A90-8482-430F-8256-0C6AACBB8CF0}" presName="posSpace" presStyleCnt="0"/>
      <dgm:spPr/>
    </dgm:pt>
    <dgm:pt modelId="{D6649C14-76CD-4346-BDAF-3ADEE9EFD71D}" type="pres">
      <dgm:prSet presAssocID="{80165A90-8482-430F-8256-0C6AACBB8CF0}" presName="vertFlow" presStyleCnt="0"/>
      <dgm:spPr/>
    </dgm:pt>
    <dgm:pt modelId="{9CC23148-8837-4C45-AAFE-22A8DE7478CE}" type="pres">
      <dgm:prSet presAssocID="{80165A90-8482-430F-8256-0C6AACBB8CF0}" presName="topSpace" presStyleCnt="0"/>
      <dgm:spPr/>
    </dgm:pt>
    <dgm:pt modelId="{C1B91B91-70CD-4D82-9AC6-FE26FD483A1C}" type="pres">
      <dgm:prSet presAssocID="{80165A90-8482-430F-8256-0C6AACBB8CF0}" presName="firstComp" presStyleCnt="0"/>
      <dgm:spPr/>
    </dgm:pt>
    <dgm:pt modelId="{A35AB9BE-8860-4C7B-B459-82AAD5C0D3E8}" type="pres">
      <dgm:prSet presAssocID="{80165A90-8482-430F-8256-0C6AACBB8CF0}" presName="firstChild" presStyleLbl="bgAccFollowNode1" presStyleIdx="2" presStyleCnt="4"/>
      <dgm:spPr/>
      <dgm:t>
        <a:bodyPr/>
        <a:lstStyle/>
        <a:p>
          <a:endParaRPr lang="tr-TR"/>
        </a:p>
      </dgm:t>
    </dgm:pt>
    <dgm:pt modelId="{1F92631B-E24B-407F-A2BC-1E7D045568E5}" type="pres">
      <dgm:prSet presAssocID="{80165A90-8482-430F-8256-0C6AACBB8CF0}" presName="firstChildTx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420C4C5-41E1-478C-B2C2-821AB727C217}" type="pres">
      <dgm:prSet presAssocID="{38E3E696-CCB2-4412-AB75-F895A26D426B}" presName="comp" presStyleCnt="0"/>
      <dgm:spPr/>
    </dgm:pt>
    <dgm:pt modelId="{D61EDBD9-CB42-492E-B19E-D77D40758D33}" type="pres">
      <dgm:prSet presAssocID="{38E3E696-CCB2-4412-AB75-F895A26D426B}" presName="child" presStyleLbl="bgAccFollowNode1" presStyleIdx="3" presStyleCnt="4"/>
      <dgm:spPr/>
      <dgm:t>
        <a:bodyPr/>
        <a:lstStyle/>
        <a:p>
          <a:endParaRPr lang="tr-TR"/>
        </a:p>
      </dgm:t>
    </dgm:pt>
    <dgm:pt modelId="{E1B58573-F05B-45BE-941E-64FD5AF075B7}" type="pres">
      <dgm:prSet presAssocID="{38E3E696-CCB2-4412-AB75-F895A26D426B}" presName="childTx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3E952A-3B09-4A2A-9A43-E1183C1355B1}" type="pres">
      <dgm:prSet presAssocID="{80165A90-8482-430F-8256-0C6AACBB8CF0}" presName="negSpace" presStyleCnt="0"/>
      <dgm:spPr/>
    </dgm:pt>
    <dgm:pt modelId="{B47A9FD6-27D8-40FB-A247-24CC12DE26F3}" type="pres">
      <dgm:prSet presAssocID="{80165A90-8482-430F-8256-0C6AACBB8CF0}" presName="circle" presStyleLbl="node1" presStyleIdx="1" presStyleCnt="2"/>
      <dgm:spPr/>
      <dgm:t>
        <a:bodyPr/>
        <a:lstStyle/>
        <a:p>
          <a:endParaRPr lang="tr-TR"/>
        </a:p>
      </dgm:t>
    </dgm:pt>
  </dgm:ptLst>
  <dgm:cxnLst>
    <dgm:cxn modelId="{216FC122-8692-4212-8028-30F257C1B74B}" type="presOf" srcId="{80165A90-8482-430F-8256-0C6AACBB8CF0}" destId="{B47A9FD6-27D8-40FB-A247-24CC12DE26F3}" srcOrd="0" destOrd="0" presId="urn:microsoft.com/office/officeart/2005/8/layout/hList9"/>
    <dgm:cxn modelId="{720D23C8-3CFF-43BA-8FE4-90CC49A23C46}" type="presOf" srcId="{38E3E696-CCB2-4412-AB75-F895A26D426B}" destId="{E1B58573-F05B-45BE-941E-64FD5AF075B7}" srcOrd="1" destOrd="0" presId="urn:microsoft.com/office/officeart/2005/8/layout/hList9"/>
    <dgm:cxn modelId="{0BDB9B82-25DE-43FC-A92E-1E04A2AAE29D}" type="presOf" srcId="{1220A3C1-CE48-4A76-B54D-58A5BB0D9A39}" destId="{381F16F6-5083-4735-9B16-EA64E7A5CE39}" srcOrd="0" destOrd="0" presId="urn:microsoft.com/office/officeart/2005/8/layout/hList9"/>
    <dgm:cxn modelId="{CE0E5E6D-41D6-4A3E-95B8-800CC09F133B}" type="presOf" srcId="{0C7FE476-E920-468A-A204-EF05E9BDB5DA}" destId="{5FE2EF92-EE6A-4625-A417-334113A3146B}" srcOrd="0" destOrd="0" presId="urn:microsoft.com/office/officeart/2005/8/layout/hList9"/>
    <dgm:cxn modelId="{60FCB400-BB4F-4CC6-AE1D-728BC78F9826}" srcId="{8594EC79-9B3E-4090-87C1-448FEA2BEF7C}" destId="{1220A3C1-CE48-4A76-B54D-58A5BB0D9A39}" srcOrd="1" destOrd="0" parTransId="{4D4E468F-ED53-43E4-B6C7-0B48336FF9AA}" sibTransId="{5F5C8977-A140-4ED9-88F1-E9AE44DB37E4}"/>
    <dgm:cxn modelId="{6249AB9C-C51A-47D1-9DE3-14FA52BAEA0D}" type="presOf" srcId="{4C026ABC-7F7B-4448-A5AC-ABCC92C340BF}" destId="{1F92631B-E24B-407F-A2BC-1E7D045568E5}" srcOrd="1" destOrd="0" presId="urn:microsoft.com/office/officeart/2005/8/layout/hList9"/>
    <dgm:cxn modelId="{10492000-E89A-4CD5-8762-E8796031FFAF}" type="presOf" srcId="{4C026ABC-7F7B-4448-A5AC-ABCC92C340BF}" destId="{A35AB9BE-8860-4C7B-B459-82AAD5C0D3E8}" srcOrd="0" destOrd="0" presId="urn:microsoft.com/office/officeart/2005/8/layout/hList9"/>
    <dgm:cxn modelId="{C7B1865B-0926-4494-BB4E-615E28F0C40F}" type="presOf" srcId="{D90790A0-FD86-4BF4-983C-CA1C08ECA208}" destId="{21B17C87-E99A-4A51-8182-3081564E865D}" srcOrd="0" destOrd="0" presId="urn:microsoft.com/office/officeart/2005/8/layout/hList9"/>
    <dgm:cxn modelId="{9513C197-7537-40E6-81EC-BDA1A3D94970}" type="presOf" srcId="{38E3E696-CCB2-4412-AB75-F895A26D426B}" destId="{D61EDBD9-CB42-492E-B19E-D77D40758D33}" srcOrd="0" destOrd="0" presId="urn:microsoft.com/office/officeart/2005/8/layout/hList9"/>
    <dgm:cxn modelId="{FFD2426E-AACC-4EFD-95F8-E6F744545CFE}" srcId="{D90790A0-FD86-4BF4-983C-CA1C08ECA208}" destId="{8594EC79-9B3E-4090-87C1-448FEA2BEF7C}" srcOrd="0" destOrd="0" parTransId="{E7F36C84-7A77-4A47-8B00-A810C3C2CEA5}" sibTransId="{F0C0CADE-6F22-422A-8F26-5911B2A9406C}"/>
    <dgm:cxn modelId="{B28DF42D-4A0F-4D05-A447-0E4EF8DDB9B5}" type="presOf" srcId="{1220A3C1-CE48-4A76-B54D-58A5BB0D9A39}" destId="{7A6FCEA5-F49E-44D0-82D4-D8936B69C1CF}" srcOrd="1" destOrd="0" presId="urn:microsoft.com/office/officeart/2005/8/layout/hList9"/>
    <dgm:cxn modelId="{93836FB0-8F7B-4707-9522-9DBA71C69A18}" srcId="{80165A90-8482-430F-8256-0C6AACBB8CF0}" destId="{38E3E696-CCB2-4412-AB75-F895A26D426B}" srcOrd="1" destOrd="0" parTransId="{8E858F36-A6EC-4967-AEDE-B0B355199D68}" sibTransId="{A1774854-B44D-4341-B967-84DFD0D13FEE}"/>
    <dgm:cxn modelId="{72A7E356-F6B9-4171-9924-4DD7543EBC13}" srcId="{D90790A0-FD86-4BF4-983C-CA1C08ECA208}" destId="{80165A90-8482-430F-8256-0C6AACBB8CF0}" srcOrd="1" destOrd="0" parTransId="{72DD8DD8-059E-454C-B19E-2D7A234FBFA1}" sibTransId="{9F22E29E-4F8A-456F-A4AB-2948CBF299BA}"/>
    <dgm:cxn modelId="{129733EA-F41A-41E7-BE94-9CE0517B0FF8}" srcId="{80165A90-8482-430F-8256-0C6AACBB8CF0}" destId="{4C026ABC-7F7B-4448-A5AC-ABCC92C340BF}" srcOrd="0" destOrd="0" parTransId="{C0B9017D-8D54-404B-A81E-59ECC59A8444}" sibTransId="{D4143521-1AE8-4F3F-B444-FA7734D67862}"/>
    <dgm:cxn modelId="{99AE1E98-9955-42EF-9B1F-81CB83512867}" srcId="{8594EC79-9B3E-4090-87C1-448FEA2BEF7C}" destId="{0C7FE476-E920-468A-A204-EF05E9BDB5DA}" srcOrd="0" destOrd="0" parTransId="{7AA58568-68A8-4CFA-A42B-548E73310838}" sibTransId="{F792F0DB-7E5C-4E28-9FE8-F84A780BBEBB}"/>
    <dgm:cxn modelId="{656A3D9F-409D-4A71-999D-D681A31F0194}" type="presOf" srcId="{0C7FE476-E920-468A-A204-EF05E9BDB5DA}" destId="{42A54472-C1CC-4341-BA88-0DC6A843F221}" srcOrd="1" destOrd="0" presId="urn:microsoft.com/office/officeart/2005/8/layout/hList9"/>
    <dgm:cxn modelId="{CEDE2E78-0812-4224-96F4-C2BBEDEA15F9}" type="presOf" srcId="{8594EC79-9B3E-4090-87C1-448FEA2BEF7C}" destId="{E55015EF-472E-4400-BA19-3683EB26AE84}" srcOrd="0" destOrd="0" presId="urn:microsoft.com/office/officeart/2005/8/layout/hList9"/>
    <dgm:cxn modelId="{A1A1D132-1BA1-4254-BB0E-29BDD5F5CE17}" type="presParOf" srcId="{21B17C87-E99A-4A51-8182-3081564E865D}" destId="{C8A514EE-738A-487F-8155-247B07F0DF4B}" srcOrd="0" destOrd="0" presId="urn:microsoft.com/office/officeart/2005/8/layout/hList9"/>
    <dgm:cxn modelId="{461161CA-C5C0-4D40-9CDC-86E3ACEB6F60}" type="presParOf" srcId="{21B17C87-E99A-4A51-8182-3081564E865D}" destId="{1CB4AEF0-6A5E-478E-99BD-73FD365A60F1}" srcOrd="1" destOrd="0" presId="urn:microsoft.com/office/officeart/2005/8/layout/hList9"/>
    <dgm:cxn modelId="{0DFB71C2-C4BF-43C1-BD9A-84E048C5395F}" type="presParOf" srcId="{1CB4AEF0-6A5E-478E-99BD-73FD365A60F1}" destId="{A4431641-F569-4894-B416-8CC07B426715}" srcOrd="0" destOrd="0" presId="urn:microsoft.com/office/officeart/2005/8/layout/hList9"/>
    <dgm:cxn modelId="{725DD6A0-CB51-4AF0-8163-66833BB301B4}" type="presParOf" srcId="{1CB4AEF0-6A5E-478E-99BD-73FD365A60F1}" destId="{D4AB4B67-F326-4615-9F79-9873E90BBFCF}" srcOrd="1" destOrd="0" presId="urn:microsoft.com/office/officeart/2005/8/layout/hList9"/>
    <dgm:cxn modelId="{1883C96C-30AD-4825-A793-B25A791C10FA}" type="presParOf" srcId="{D4AB4B67-F326-4615-9F79-9873E90BBFCF}" destId="{5FE2EF92-EE6A-4625-A417-334113A3146B}" srcOrd="0" destOrd="0" presId="urn:microsoft.com/office/officeart/2005/8/layout/hList9"/>
    <dgm:cxn modelId="{FE53A2EB-1C37-4CA8-98B5-98F8E252CD83}" type="presParOf" srcId="{D4AB4B67-F326-4615-9F79-9873E90BBFCF}" destId="{42A54472-C1CC-4341-BA88-0DC6A843F221}" srcOrd="1" destOrd="0" presId="urn:microsoft.com/office/officeart/2005/8/layout/hList9"/>
    <dgm:cxn modelId="{8BF14F57-34D7-4EF6-AFDA-9D1AA7617EE3}" type="presParOf" srcId="{1CB4AEF0-6A5E-478E-99BD-73FD365A60F1}" destId="{666DBF04-260D-4E8F-8F57-5C76FAD2C750}" srcOrd="2" destOrd="0" presId="urn:microsoft.com/office/officeart/2005/8/layout/hList9"/>
    <dgm:cxn modelId="{AE668558-FD06-40D1-8527-CE7DCB9B9049}" type="presParOf" srcId="{666DBF04-260D-4E8F-8F57-5C76FAD2C750}" destId="{381F16F6-5083-4735-9B16-EA64E7A5CE39}" srcOrd="0" destOrd="0" presId="urn:microsoft.com/office/officeart/2005/8/layout/hList9"/>
    <dgm:cxn modelId="{AEEB9293-F926-4BF0-9686-0D2E3F868D69}" type="presParOf" srcId="{666DBF04-260D-4E8F-8F57-5C76FAD2C750}" destId="{7A6FCEA5-F49E-44D0-82D4-D8936B69C1CF}" srcOrd="1" destOrd="0" presId="urn:microsoft.com/office/officeart/2005/8/layout/hList9"/>
    <dgm:cxn modelId="{66E29A48-46F2-442E-915B-850EF00F3A3A}" type="presParOf" srcId="{21B17C87-E99A-4A51-8182-3081564E865D}" destId="{6C6097EE-ED0A-49C0-931F-14AEC8A804DD}" srcOrd="2" destOrd="0" presId="urn:microsoft.com/office/officeart/2005/8/layout/hList9"/>
    <dgm:cxn modelId="{4BAA646E-2B07-4399-9137-5E28FE10C75B}" type="presParOf" srcId="{21B17C87-E99A-4A51-8182-3081564E865D}" destId="{E55015EF-472E-4400-BA19-3683EB26AE84}" srcOrd="3" destOrd="0" presId="urn:microsoft.com/office/officeart/2005/8/layout/hList9"/>
    <dgm:cxn modelId="{CF811761-7ED2-47C4-9139-6357489DCEAA}" type="presParOf" srcId="{21B17C87-E99A-4A51-8182-3081564E865D}" destId="{4E0F4539-02CE-4FA1-AC10-62FBAB016EEF}" srcOrd="4" destOrd="0" presId="urn:microsoft.com/office/officeart/2005/8/layout/hList9"/>
    <dgm:cxn modelId="{AB47E472-0A6C-48B3-A055-CAC707FBE7ED}" type="presParOf" srcId="{21B17C87-E99A-4A51-8182-3081564E865D}" destId="{A09F412B-1217-4348-8123-72F19F10AFDA}" srcOrd="5" destOrd="0" presId="urn:microsoft.com/office/officeart/2005/8/layout/hList9"/>
    <dgm:cxn modelId="{F3297A01-A9D8-4F07-98A6-20A31F236590}" type="presParOf" srcId="{21B17C87-E99A-4A51-8182-3081564E865D}" destId="{D6649C14-76CD-4346-BDAF-3ADEE9EFD71D}" srcOrd="6" destOrd="0" presId="urn:microsoft.com/office/officeart/2005/8/layout/hList9"/>
    <dgm:cxn modelId="{49A662AA-98A7-49F1-B284-452011AC53EC}" type="presParOf" srcId="{D6649C14-76CD-4346-BDAF-3ADEE9EFD71D}" destId="{9CC23148-8837-4C45-AAFE-22A8DE7478CE}" srcOrd="0" destOrd="0" presId="urn:microsoft.com/office/officeart/2005/8/layout/hList9"/>
    <dgm:cxn modelId="{8C879254-61C9-43E5-AA51-6C18AAE00F65}" type="presParOf" srcId="{D6649C14-76CD-4346-BDAF-3ADEE9EFD71D}" destId="{C1B91B91-70CD-4D82-9AC6-FE26FD483A1C}" srcOrd="1" destOrd="0" presId="urn:microsoft.com/office/officeart/2005/8/layout/hList9"/>
    <dgm:cxn modelId="{5016B892-27C6-4C77-A99E-43814DA32B51}" type="presParOf" srcId="{C1B91B91-70CD-4D82-9AC6-FE26FD483A1C}" destId="{A35AB9BE-8860-4C7B-B459-82AAD5C0D3E8}" srcOrd="0" destOrd="0" presId="urn:microsoft.com/office/officeart/2005/8/layout/hList9"/>
    <dgm:cxn modelId="{81020A2C-7C4B-4A15-BE43-5C1C3469FE0C}" type="presParOf" srcId="{C1B91B91-70CD-4D82-9AC6-FE26FD483A1C}" destId="{1F92631B-E24B-407F-A2BC-1E7D045568E5}" srcOrd="1" destOrd="0" presId="urn:microsoft.com/office/officeart/2005/8/layout/hList9"/>
    <dgm:cxn modelId="{1CAC3461-47D4-4C55-811D-FBE6ECF314E7}" type="presParOf" srcId="{D6649C14-76CD-4346-BDAF-3ADEE9EFD71D}" destId="{2420C4C5-41E1-478C-B2C2-821AB727C217}" srcOrd="2" destOrd="0" presId="urn:microsoft.com/office/officeart/2005/8/layout/hList9"/>
    <dgm:cxn modelId="{1A9B6353-1391-4985-A6DD-64FC287392C7}" type="presParOf" srcId="{2420C4C5-41E1-478C-B2C2-821AB727C217}" destId="{D61EDBD9-CB42-492E-B19E-D77D40758D33}" srcOrd="0" destOrd="0" presId="urn:microsoft.com/office/officeart/2005/8/layout/hList9"/>
    <dgm:cxn modelId="{4BE4BE35-A1BC-4B47-A5D1-8BFA1BDED5F5}" type="presParOf" srcId="{2420C4C5-41E1-478C-B2C2-821AB727C217}" destId="{E1B58573-F05B-45BE-941E-64FD5AF075B7}" srcOrd="1" destOrd="0" presId="urn:microsoft.com/office/officeart/2005/8/layout/hList9"/>
    <dgm:cxn modelId="{817842BC-3C5B-4EEB-BFD5-88927D33F94F}" type="presParOf" srcId="{21B17C87-E99A-4A51-8182-3081564E865D}" destId="{DC3E952A-3B09-4A2A-9A43-E1183C1355B1}" srcOrd="7" destOrd="0" presId="urn:microsoft.com/office/officeart/2005/8/layout/hList9"/>
    <dgm:cxn modelId="{D54AD0F4-75FB-43EC-ABDC-FAC251EA7945}" type="presParOf" srcId="{21B17C87-E99A-4A51-8182-3081564E865D}" destId="{B47A9FD6-27D8-40FB-A247-24CC12DE26F3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1B312A6-EC25-4068-9E93-A4DF21640026}" type="doc">
      <dgm:prSet loTypeId="urn:microsoft.com/office/officeart/2005/8/layout/h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525E104-A03E-426E-A60A-7E20A2E17D19}">
      <dgm:prSet phldrT="[Metin]"/>
      <dgm:spPr/>
      <dgm:t>
        <a:bodyPr/>
        <a:lstStyle/>
        <a:p>
          <a:r>
            <a:rPr lang="tr-TR" dirty="0" smtClean="0">
              <a:latin typeface="Calibri" pitchFamily="34" charset="0"/>
            </a:rPr>
            <a:t>İlgili değişkenler bakımından evrenin/örneklemin özetlenmesi (betimlenmesi)</a:t>
          </a:r>
          <a:endParaRPr lang="tr-TR" dirty="0"/>
        </a:p>
      </dgm:t>
    </dgm:pt>
    <dgm:pt modelId="{6F07D593-68F2-4027-97EE-21A5E7304513}" type="parTrans" cxnId="{E58F4F4A-E627-48BC-9A9C-92159F69F937}">
      <dgm:prSet/>
      <dgm:spPr/>
      <dgm:t>
        <a:bodyPr/>
        <a:lstStyle/>
        <a:p>
          <a:endParaRPr lang="tr-TR"/>
        </a:p>
      </dgm:t>
    </dgm:pt>
    <dgm:pt modelId="{B7D9FA03-A63A-405C-AC76-692834F05ACC}" type="sibTrans" cxnId="{E58F4F4A-E627-48BC-9A9C-92159F69F937}">
      <dgm:prSet/>
      <dgm:spPr/>
      <dgm:t>
        <a:bodyPr/>
        <a:lstStyle/>
        <a:p>
          <a:endParaRPr lang="tr-TR"/>
        </a:p>
      </dgm:t>
    </dgm:pt>
    <dgm:pt modelId="{AE653DCD-5FCB-4185-A72B-7E180D56CF45}">
      <dgm:prSet/>
      <dgm:spPr/>
      <dgm:t>
        <a:bodyPr/>
        <a:lstStyle/>
        <a:p>
          <a:r>
            <a:rPr lang="tr-TR" smtClean="0">
              <a:latin typeface="Calibri" pitchFamily="34" charset="0"/>
            </a:rPr>
            <a:t>Dağılım, grafikler, tablolar, parametreler (ortalama gibi)</a:t>
          </a:r>
          <a:endParaRPr lang="tr-TR" dirty="0">
            <a:latin typeface="Calibri" pitchFamily="34" charset="0"/>
          </a:endParaRPr>
        </a:p>
      </dgm:t>
    </dgm:pt>
    <dgm:pt modelId="{469A1A2F-F3B6-4112-A4B9-2EAB5B1EA53C}" type="parTrans" cxnId="{D96662EC-0EF1-46AB-A5B3-7A13A140DC63}">
      <dgm:prSet/>
      <dgm:spPr/>
      <dgm:t>
        <a:bodyPr/>
        <a:lstStyle/>
        <a:p>
          <a:endParaRPr lang="tr-TR"/>
        </a:p>
      </dgm:t>
    </dgm:pt>
    <dgm:pt modelId="{3F824F93-EE91-489C-9AFA-7F0C7BACE45F}" type="sibTrans" cxnId="{D96662EC-0EF1-46AB-A5B3-7A13A140DC63}">
      <dgm:prSet/>
      <dgm:spPr/>
      <dgm:t>
        <a:bodyPr/>
        <a:lstStyle/>
        <a:p>
          <a:endParaRPr lang="tr-TR"/>
        </a:p>
      </dgm:t>
    </dgm:pt>
    <dgm:pt modelId="{37FC5AAB-7EBF-4309-B69C-6EB0977A9751}">
      <dgm:prSet/>
      <dgm:spPr/>
      <dgm:t>
        <a:bodyPr/>
        <a:lstStyle/>
        <a:p>
          <a:r>
            <a:rPr lang="tr-TR" dirty="0" smtClean="0">
              <a:latin typeface="Calibri" pitchFamily="34" charset="0"/>
            </a:rPr>
            <a:t>Verilerin kullanıma sunulması, merkezi eğilim ölçüleri, dağılım ölçüleri</a:t>
          </a:r>
          <a:endParaRPr lang="tr-TR" dirty="0">
            <a:latin typeface="Calibri" pitchFamily="34" charset="0"/>
          </a:endParaRPr>
        </a:p>
      </dgm:t>
    </dgm:pt>
    <dgm:pt modelId="{42D205A6-D773-48B0-A159-E4D784DD7B13}" type="parTrans" cxnId="{F2E2F2CD-CC22-4993-B7C9-46D00354EBAD}">
      <dgm:prSet/>
      <dgm:spPr/>
      <dgm:t>
        <a:bodyPr/>
        <a:lstStyle/>
        <a:p>
          <a:endParaRPr lang="tr-TR"/>
        </a:p>
      </dgm:t>
    </dgm:pt>
    <dgm:pt modelId="{47BD2955-E2F5-43CC-BBFC-BF6A8FC56156}" type="sibTrans" cxnId="{F2E2F2CD-CC22-4993-B7C9-46D00354EBAD}">
      <dgm:prSet/>
      <dgm:spPr/>
      <dgm:t>
        <a:bodyPr/>
        <a:lstStyle/>
        <a:p>
          <a:endParaRPr lang="tr-TR"/>
        </a:p>
      </dgm:t>
    </dgm:pt>
    <dgm:pt modelId="{CB134BD9-AB5F-477D-95C3-D6805A340BAC}">
      <dgm:prSet phldrT="[Metin]"/>
      <dgm:spPr/>
      <dgm:t>
        <a:bodyPr/>
        <a:lstStyle/>
        <a:p>
          <a:r>
            <a:rPr lang="tr-TR" dirty="0" err="1" smtClean="0"/>
            <a:t>Betimsel</a:t>
          </a:r>
          <a:r>
            <a:rPr lang="tr-TR" dirty="0" smtClean="0"/>
            <a:t> İstatistik</a:t>
          </a:r>
          <a:endParaRPr lang="tr-TR" dirty="0"/>
        </a:p>
      </dgm:t>
    </dgm:pt>
    <dgm:pt modelId="{4713B02B-E26D-45D8-A6BC-DEF601EA4350}" type="sibTrans" cxnId="{B3B5D3E4-DDD2-4748-A40C-C866ABD65621}">
      <dgm:prSet/>
      <dgm:spPr/>
      <dgm:t>
        <a:bodyPr/>
        <a:lstStyle/>
        <a:p>
          <a:endParaRPr lang="tr-TR"/>
        </a:p>
      </dgm:t>
    </dgm:pt>
    <dgm:pt modelId="{B84B1243-63B7-4A11-87E8-684867D343CE}" type="parTrans" cxnId="{B3B5D3E4-DDD2-4748-A40C-C866ABD65621}">
      <dgm:prSet/>
      <dgm:spPr/>
      <dgm:t>
        <a:bodyPr/>
        <a:lstStyle/>
        <a:p>
          <a:endParaRPr lang="tr-TR"/>
        </a:p>
      </dgm:t>
    </dgm:pt>
    <dgm:pt modelId="{E930C91B-4116-4AC5-B214-4C07151AF0E6}" type="pres">
      <dgm:prSet presAssocID="{01B312A6-EC25-4068-9E93-A4DF2164002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AE761A6-552F-4BA7-98B2-752BE140FEB7}" type="pres">
      <dgm:prSet presAssocID="{CB134BD9-AB5F-477D-95C3-D6805A340BAC}" presName="compositeNode" presStyleCnt="0">
        <dgm:presLayoutVars>
          <dgm:bulletEnabled val="1"/>
        </dgm:presLayoutVars>
      </dgm:prSet>
      <dgm:spPr/>
    </dgm:pt>
    <dgm:pt modelId="{29226C90-D469-4D18-BA6C-4CA80D338D34}" type="pres">
      <dgm:prSet presAssocID="{CB134BD9-AB5F-477D-95C3-D6805A340BAC}" presName="image" presStyleLbl="fgImgPlace1" presStyleIdx="0" presStyleCnt="1" custScaleX="63636" custScaleY="692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89E271-1CC9-4276-AC89-5DB3F53D407C}" type="pres">
      <dgm:prSet presAssocID="{CB134BD9-AB5F-477D-95C3-D6805A340BAC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B26720-7EFD-4F1E-8814-7ABCE69BFDEF}" type="pres">
      <dgm:prSet presAssocID="{CB134BD9-AB5F-477D-95C3-D6805A340BAC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F2E2F2CD-CC22-4993-B7C9-46D00354EBAD}" srcId="{CB134BD9-AB5F-477D-95C3-D6805A340BAC}" destId="{37FC5AAB-7EBF-4309-B69C-6EB0977A9751}" srcOrd="2" destOrd="0" parTransId="{42D205A6-D773-48B0-A159-E4D784DD7B13}" sibTransId="{47BD2955-E2F5-43CC-BBFC-BF6A8FC56156}"/>
    <dgm:cxn modelId="{E58F4F4A-E627-48BC-9A9C-92159F69F937}" srcId="{CB134BD9-AB5F-477D-95C3-D6805A340BAC}" destId="{2525E104-A03E-426E-A60A-7E20A2E17D19}" srcOrd="0" destOrd="0" parTransId="{6F07D593-68F2-4027-97EE-21A5E7304513}" sibTransId="{B7D9FA03-A63A-405C-AC76-692834F05ACC}"/>
    <dgm:cxn modelId="{C4D6B0C8-FB68-4B52-BF51-582D4B1F24E9}" type="presOf" srcId="{01B312A6-EC25-4068-9E93-A4DF21640026}" destId="{E930C91B-4116-4AC5-B214-4C07151AF0E6}" srcOrd="0" destOrd="0" presId="urn:microsoft.com/office/officeart/2005/8/layout/hList2"/>
    <dgm:cxn modelId="{5F1F506D-2FF0-4855-9F8C-83607063EE94}" type="presOf" srcId="{2525E104-A03E-426E-A60A-7E20A2E17D19}" destId="{C189E271-1CC9-4276-AC89-5DB3F53D407C}" srcOrd="0" destOrd="0" presId="urn:microsoft.com/office/officeart/2005/8/layout/hList2"/>
    <dgm:cxn modelId="{36D9A52E-ABE8-42A6-82BC-C831DF840C93}" type="presOf" srcId="{37FC5AAB-7EBF-4309-B69C-6EB0977A9751}" destId="{C189E271-1CC9-4276-AC89-5DB3F53D407C}" srcOrd="0" destOrd="2" presId="urn:microsoft.com/office/officeart/2005/8/layout/hList2"/>
    <dgm:cxn modelId="{69C7B793-403B-41E2-81C1-9DE0724BFAFA}" type="presOf" srcId="{CB134BD9-AB5F-477D-95C3-D6805A340BAC}" destId="{E3B26720-7EFD-4F1E-8814-7ABCE69BFDEF}" srcOrd="0" destOrd="0" presId="urn:microsoft.com/office/officeart/2005/8/layout/hList2"/>
    <dgm:cxn modelId="{5BD72849-BDCC-4F78-8B21-B4F9228B5C44}" type="presOf" srcId="{AE653DCD-5FCB-4185-A72B-7E180D56CF45}" destId="{C189E271-1CC9-4276-AC89-5DB3F53D407C}" srcOrd="0" destOrd="1" presId="urn:microsoft.com/office/officeart/2005/8/layout/hList2"/>
    <dgm:cxn modelId="{D96662EC-0EF1-46AB-A5B3-7A13A140DC63}" srcId="{CB134BD9-AB5F-477D-95C3-D6805A340BAC}" destId="{AE653DCD-5FCB-4185-A72B-7E180D56CF45}" srcOrd="1" destOrd="0" parTransId="{469A1A2F-F3B6-4112-A4B9-2EAB5B1EA53C}" sibTransId="{3F824F93-EE91-489C-9AFA-7F0C7BACE45F}"/>
    <dgm:cxn modelId="{B3B5D3E4-DDD2-4748-A40C-C866ABD65621}" srcId="{01B312A6-EC25-4068-9E93-A4DF21640026}" destId="{CB134BD9-AB5F-477D-95C3-D6805A340BAC}" srcOrd="0" destOrd="0" parTransId="{B84B1243-63B7-4A11-87E8-684867D343CE}" sibTransId="{4713B02B-E26D-45D8-A6BC-DEF601EA4350}"/>
    <dgm:cxn modelId="{4EFD840C-6441-45B6-BC06-723375210631}" type="presParOf" srcId="{E930C91B-4116-4AC5-B214-4C07151AF0E6}" destId="{FAE761A6-552F-4BA7-98B2-752BE140FEB7}" srcOrd="0" destOrd="0" presId="urn:microsoft.com/office/officeart/2005/8/layout/hList2"/>
    <dgm:cxn modelId="{49C0DB33-E252-4788-A839-2E36579716FD}" type="presParOf" srcId="{FAE761A6-552F-4BA7-98B2-752BE140FEB7}" destId="{29226C90-D469-4D18-BA6C-4CA80D338D34}" srcOrd="0" destOrd="0" presId="urn:microsoft.com/office/officeart/2005/8/layout/hList2"/>
    <dgm:cxn modelId="{6413AB0B-FE15-4E91-9693-0353C01AD2CA}" type="presParOf" srcId="{FAE761A6-552F-4BA7-98B2-752BE140FEB7}" destId="{C189E271-1CC9-4276-AC89-5DB3F53D407C}" srcOrd="1" destOrd="0" presId="urn:microsoft.com/office/officeart/2005/8/layout/hList2"/>
    <dgm:cxn modelId="{C238CC85-E96C-4A25-84FB-A97B68232DE5}" type="presParOf" srcId="{FAE761A6-552F-4BA7-98B2-752BE140FEB7}" destId="{E3B26720-7EFD-4F1E-8814-7ABCE69BFDE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B312A6-EC25-4068-9E93-A4DF21640026}" type="doc">
      <dgm:prSet loTypeId="urn:microsoft.com/office/officeart/2005/8/layout/hList2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tr-TR"/>
        </a:p>
      </dgm:t>
    </dgm:pt>
    <dgm:pt modelId="{2525E104-A03E-426E-A60A-7E20A2E17D19}">
      <dgm:prSet phldrT="[Metin]"/>
      <dgm:spPr/>
      <dgm:t>
        <a:bodyPr/>
        <a:lstStyle/>
        <a:p>
          <a:r>
            <a:rPr lang="tr-TR" dirty="0" smtClean="0"/>
            <a:t>Tahmin</a:t>
          </a:r>
          <a:endParaRPr lang="tr-TR" dirty="0"/>
        </a:p>
      </dgm:t>
    </dgm:pt>
    <dgm:pt modelId="{6F07D593-68F2-4027-97EE-21A5E7304513}" type="parTrans" cxnId="{E58F4F4A-E627-48BC-9A9C-92159F69F937}">
      <dgm:prSet/>
      <dgm:spPr/>
      <dgm:t>
        <a:bodyPr/>
        <a:lstStyle/>
        <a:p>
          <a:endParaRPr lang="tr-TR"/>
        </a:p>
      </dgm:t>
    </dgm:pt>
    <dgm:pt modelId="{B7D9FA03-A63A-405C-AC76-692834F05ACC}" type="sibTrans" cxnId="{E58F4F4A-E627-48BC-9A9C-92159F69F937}">
      <dgm:prSet/>
      <dgm:spPr/>
      <dgm:t>
        <a:bodyPr/>
        <a:lstStyle/>
        <a:p>
          <a:endParaRPr lang="tr-TR"/>
        </a:p>
      </dgm:t>
    </dgm:pt>
    <dgm:pt modelId="{CB134BD9-AB5F-477D-95C3-D6805A340BAC}">
      <dgm:prSet phldrT="[Metin]"/>
      <dgm:spPr/>
      <dgm:t>
        <a:bodyPr/>
        <a:lstStyle/>
        <a:p>
          <a:r>
            <a:rPr lang="tr-TR" dirty="0" err="1" smtClean="0"/>
            <a:t>Kestirimsel</a:t>
          </a:r>
          <a:r>
            <a:rPr lang="tr-TR" dirty="0" smtClean="0"/>
            <a:t> İstatistik</a:t>
          </a:r>
          <a:endParaRPr lang="tr-TR" dirty="0"/>
        </a:p>
      </dgm:t>
    </dgm:pt>
    <dgm:pt modelId="{4713B02B-E26D-45D8-A6BC-DEF601EA4350}" type="sibTrans" cxnId="{B3B5D3E4-DDD2-4748-A40C-C866ABD65621}">
      <dgm:prSet/>
      <dgm:spPr/>
      <dgm:t>
        <a:bodyPr/>
        <a:lstStyle/>
        <a:p>
          <a:endParaRPr lang="tr-TR"/>
        </a:p>
      </dgm:t>
    </dgm:pt>
    <dgm:pt modelId="{B84B1243-63B7-4A11-87E8-684867D343CE}" type="parTrans" cxnId="{B3B5D3E4-DDD2-4748-A40C-C866ABD65621}">
      <dgm:prSet/>
      <dgm:spPr/>
      <dgm:t>
        <a:bodyPr/>
        <a:lstStyle/>
        <a:p>
          <a:endParaRPr lang="tr-TR"/>
        </a:p>
      </dgm:t>
    </dgm:pt>
    <dgm:pt modelId="{AE9A7FEF-83DF-4D24-818D-9C6568ACCE81}">
      <dgm:prSet/>
      <dgm:spPr/>
      <dgm:t>
        <a:bodyPr/>
        <a:lstStyle/>
        <a:p>
          <a:r>
            <a:rPr lang="tr-TR" dirty="0" err="1" smtClean="0"/>
            <a:t>Örnek</a:t>
          </a:r>
          <a:r>
            <a:rPr lang="tr-TR" dirty="0" err="1" smtClean="0">
              <a:sym typeface="Wingdings" panose="05000000000000000000" pitchFamily="2" charset="2"/>
            </a:rPr>
            <a:t>Evren</a:t>
          </a:r>
          <a:endParaRPr lang="tr-TR" dirty="0">
            <a:sym typeface="Wingdings" panose="05000000000000000000" pitchFamily="2" charset="2"/>
          </a:endParaRPr>
        </a:p>
      </dgm:t>
    </dgm:pt>
    <dgm:pt modelId="{7B559B64-E02B-4A30-A6B9-5BADA89B7A70}" type="parTrans" cxnId="{72F322E6-FBC5-420D-8EA9-C87480424BDA}">
      <dgm:prSet/>
      <dgm:spPr/>
      <dgm:t>
        <a:bodyPr/>
        <a:lstStyle/>
        <a:p>
          <a:endParaRPr lang="tr-TR"/>
        </a:p>
      </dgm:t>
    </dgm:pt>
    <dgm:pt modelId="{102DDFB8-127F-4A48-9913-852605ED0E20}" type="sibTrans" cxnId="{72F322E6-FBC5-420D-8EA9-C87480424BDA}">
      <dgm:prSet/>
      <dgm:spPr/>
      <dgm:t>
        <a:bodyPr/>
        <a:lstStyle/>
        <a:p>
          <a:endParaRPr lang="tr-TR"/>
        </a:p>
      </dgm:t>
    </dgm:pt>
    <dgm:pt modelId="{5B910EC0-1A1B-4DD7-8F45-C00AB969BAB9}">
      <dgm:prSet/>
      <dgm:spPr/>
      <dgm:t>
        <a:bodyPr/>
        <a:lstStyle/>
        <a:p>
          <a:r>
            <a:rPr lang="tr-TR" dirty="0" smtClean="0">
              <a:sym typeface="Wingdings" panose="05000000000000000000" pitchFamily="2" charset="2"/>
            </a:rPr>
            <a:t>Örneklem, </a:t>
          </a:r>
          <a:r>
            <a:rPr lang="tr-TR" dirty="0" err="1" smtClean="0">
              <a:sym typeface="Wingdings" panose="05000000000000000000" pitchFamily="2" charset="2"/>
            </a:rPr>
            <a:t>populasyonu</a:t>
          </a:r>
          <a:r>
            <a:rPr lang="tr-TR" dirty="0" smtClean="0">
              <a:sym typeface="Wingdings" panose="05000000000000000000" pitchFamily="2" charset="2"/>
            </a:rPr>
            <a:t> ne kadar iyi temsil eder?</a:t>
          </a:r>
          <a:endParaRPr lang="tr-TR" dirty="0">
            <a:sym typeface="Wingdings" panose="05000000000000000000" pitchFamily="2" charset="2"/>
          </a:endParaRPr>
        </a:p>
      </dgm:t>
    </dgm:pt>
    <dgm:pt modelId="{56EDB01D-A3E4-430B-A4CC-6EC7EB15A489}" type="parTrans" cxnId="{4777016F-0659-45C2-9FA8-C0DE4DC474D0}">
      <dgm:prSet/>
      <dgm:spPr/>
      <dgm:t>
        <a:bodyPr/>
        <a:lstStyle/>
        <a:p>
          <a:endParaRPr lang="tr-TR"/>
        </a:p>
      </dgm:t>
    </dgm:pt>
    <dgm:pt modelId="{6B9C9B7E-2DDA-4B31-B0D7-137351D0F030}" type="sibTrans" cxnId="{4777016F-0659-45C2-9FA8-C0DE4DC474D0}">
      <dgm:prSet/>
      <dgm:spPr/>
      <dgm:t>
        <a:bodyPr/>
        <a:lstStyle/>
        <a:p>
          <a:endParaRPr lang="tr-TR"/>
        </a:p>
      </dgm:t>
    </dgm:pt>
    <dgm:pt modelId="{8AA60388-1E7E-46CA-9A61-2BB2E8EA76C9}">
      <dgm:prSet/>
      <dgm:spPr/>
      <dgm:t>
        <a:bodyPr/>
        <a:lstStyle/>
        <a:p>
          <a:r>
            <a:rPr lang="tr-TR" smtClean="0">
              <a:sym typeface="Wingdings" panose="05000000000000000000" pitchFamily="2" charset="2"/>
            </a:rPr>
            <a:t>Büyüklük</a:t>
          </a:r>
          <a:endParaRPr lang="tr-TR" dirty="0">
            <a:sym typeface="Wingdings" panose="05000000000000000000" pitchFamily="2" charset="2"/>
          </a:endParaRPr>
        </a:p>
      </dgm:t>
    </dgm:pt>
    <dgm:pt modelId="{10E0A815-8A6D-4A2F-BB4B-39AC840B7CC9}" type="parTrans" cxnId="{0FD16193-ADE4-4222-A828-495233E6726E}">
      <dgm:prSet/>
      <dgm:spPr/>
      <dgm:t>
        <a:bodyPr/>
        <a:lstStyle/>
        <a:p>
          <a:endParaRPr lang="tr-TR"/>
        </a:p>
      </dgm:t>
    </dgm:pt>
    <dgm:pt modelId="{F870B30E-1321-46B6-A951-80ABE66A12FB}" type="sibTrans" cxnId="{0FD16193-ADE4-4222-A828-495233E6726E}">
      <dgm:prSet/>
      <dgm:spPr/>
      <dgm:t>
        <a:bodyPr/>
        <a:lstStyle/>
        <a:p>
          <a:endParaRPr lang="tr-TR"/>
        </a:p>
      </dgm:t>
    </dgm:pt>
    <dgm:pt modelId="{2E27F794-DD27-476D-BDEE-496B575393DD}">
      <dgm:prSet/>
      <dgm:spPr/>
      <dgm:t>
        <a:bodyPr/>
        <a:lstStyle/>
        <a:p>
          <a:r>
            <a:rPr lang="tr-TR" dirty="0" err="1" smtClean="0">
              <a:sym typeface="Wingdings" panose="05000000000000000000" pitchFamily="2" charset="2"/>
            </a:rPr>
            <a:t>Rastgelelik</a:t>
          </a:r>
          <a:endParaRPr lang="tr-TR" dirty="0"/>
        </a:p>
      </dgm:t>
    </dgm:pt>
    <dgm:pt modelId="{F1203904-55B9-4C1B-AE99-E8623E6B2DA0}" type="parTrans" cxnId="{288BEE88-3EFD-4524-969E-A3890D0B45B9}">
      <dgm:prSet/>
      <dgm:spPr/>
      <dgm:t>
        <a:bodyPr/>
        <a:lstStyle/>
        <a:p>
          <a:endParaRPr lang="tr-TR"/>
        </a:p>
      </dgm:t>
    </dgm:pt>
    <dgm:pt modelId="{2CCDC64C-E74D-453E-B7E7-21847D1FBB59}" type="sibTrans" cxnId="{288BEE88-3EFD-4524-969E-A3890D0B45B9}">
      <dgm:prSet/>
      <dgm:spPr/>
      <dgm:t>
        <a:bodyPr/>
        <a:lstStyle/>
        <a:p>
          <a:endParaRPr lang="tr-TR"/>
        </a:p>
      </dgm:t>
    </dgm:pt>
    <dgm:pt modelId="{6AECF11C-9FEC-470B-841B-1C85B801EFF3}">
      <dgm:prSet phldrT="[Metin]"/>
      <dgm:spPr/>
      <dgm:t>
        <a:bodyPr/>
        <a:lstStyle/>
        <a:p>
          <a:r>
            <a:rPr lang="tr-TR" dirty="0" smtClean="0"/>
            <a:t>Karşılaştırma</a:t>
          </a:r>
          <a:endParaRPr lang="tr-TR" dirty="0"/>
        </a:p>
      </dgm:t>
    </dgm:pt>
    <dgm:pt modelId="{863FCD2B-043C-4E8F-8009-5BD8A83646E0}" type="parTrans" cxnId="{C4FA3E57-2B83-406F-A0E4-1CBEA2925469}">
      <dgm:prSet/>
      <dgm:spPr/>
      <dgm:t>
        <a:bodyPr/>
        <a:lstStyle/>
        <a:p>
          <a:endParaRPr lang="tr-TR"/>
        </a:p>
      </dgm:t>
    </dgm:pt>
    <dgm:pt modelId="{583A7B4B-A67B-407C-B1F9-2B5BAC99139F}" type="sibTrans" cxnId="{C4FA3E57-2B83-406F-A0E4-1CBEA2925469}">
      <dgm:prSet/>
      <dgm:spPr/>
      <dgm:t>
        <a:bodyPr/>
        <a:lstStyle/>
        <a:p>
          <a:endParaRPr lang="tr-TR"/>
        </a:p>
      </dgm:t>
    </dgm:pt>
    <dgm:pt modelId="{AD451DB2-4E69-4EFE-9069-8FEC58D133AB}">
      <dgm:prSet phldrT="[Metin]"/>
      <dgm:spPr/>
      <dgm:t>
        <a:bodyPr/>
        <a:lstStyle/>
        <a:p>
          <a:r>
            <a:rPr lang="tr-TR" dirty="0" smtClean="0"/>
            <a:t>Hipotez testleri</a:t>
          </a:r>
          <a:endParaRPr lang="tr-TR" dirty="0"/>
        </a:p>
      </dgm:t>
    </dgm:pt>
    <dgm:pt modelId="{44943B3E-2FB1-4060-A3A2-0040603ECA39}" type="parTrans" cxnId="{50776690-4BB6-42BC-9755-91F1BD9F737C}">
      <dgm:prSet/>
      <dgm:spPr/>
      <dgm:t>
        <a:bodyPr/>
        <a:lstStyle/>
        <a:p>
          <a:endParaRPr lang="tr-TR"/>
        </a:p>
      </dgm:t>
    </dgm:pt>
    <dgm:pt modelId="{E8EE0129-1575-42B6-9C6A-9A87BB9BF227}" type="sibTrans" cxnId="{50776690-4BB6-42BC-9755-91F1BD9F737C}">
      <dgm:prSet/>
      <dgm:spPr/>
      <dgm:t>
        <a:bodyPr/>
        <a:lstStyle/>
        <a:p>
          <a:endParaRPr lang="tr-TR"/>
        </a:p>
      </dgm:t>
    </dgm:pt>
    <dgm:pt modelId="{34264051-1486-4BA3-8D2E-DF4C6740D4F3}">
      <dgm:prSet/>
      <dgm:spPr/>
      <dgm:t>
        <a:bodyPr/>
        <a:lstStyle/>
        <a:p>
          <a:r>
            <a:rPr lang="tr-TR" dirty="0" err="1" smtClean="0">
              <a:sym typeface="Wingdings" panose="05000000000000000000" pitchFamily="2" charset="2"/>
            </a:rPr>
            <a:t>İstatistikParametre</a:t>
          </a:r>
          <a:endParaRPr lang="tr-TR" dirty="0">
            <a:sym typeface="Wingdings" panose="05000000000000000000" pitchFamily="2" charset="2"/>
          </a:endParaRPr>
        </a:p>
      </dgm:t>
    </dgm:pt>
    <dgm:pt modelId="{D4DE87DB-4B00-4A40-84D7-B3108A51CE4D}" type="parTrans" cxnId="{DA3970AE-B580-497C-B5F9-CC393730668A}">
      <dgm:prSet/>
      <dgm:spPr/>
      <dgm:t>
        <a:bodyPr/>
        <a:lstStyle/>
        <a:p>
          <a:endParaRPr lang="tr-TR"/>
        </a:p>
      </dgm:t>
    </dgm:pt>
    <dgm:pt modelId="{0133768C-944A-4AA8-868F-86C822615AEE}" type="sibTrans" cxnId="{DA3970AE-B580-497C-B5F9-CC393730668A}">
      <dgm:prSet/>
      <dgm:spPr/>
      <dgm:t>
        <a:bodyPr/>
        <a:lstStyle/>
        <a:p>
          <a:endParaRPr lang="tr-TR"/>
        </a:p>
      </dgm:t>
    </dgm:pt>
    <dgm:pt modelId="{E930C91B-4116-4AC5-B214-4C07151AF0E6}" type="pres">
      <dgm:prSet presAssocID="{01B312A6-EC25-4068-9E93-A4DF21640026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FAE761A6-552F-4BA7-98B2-752BE140FEB7}" type="pres">
      <dgm:prSet presAssocID="{CB134BD9-AB5F-477D-95C3-D6805A340BAC}" presName="compositeNode" presStyleCnt="0">
        <dgm:presLayoutVars>
          <dgm:bulletEnabled val="1"/>
        </dgm:presLayoutVars>
      </dgm:prSet>
      <dgm:spPr/>
    </dgm:pt>
    <dgm:pt modelId="{29226C90-D469-4D18-BA6C-4CA80D338D34}" type="pres">
      <dgm:prSet presAssocID="{CB134BD9-AB5F-477D-95C3-D6805A340BAC}" presName="image" presStyleLbl="fgImgPlace1" presStyleIdx="0" presStyleCnt="1" custScaleX="63636" custScaleY="6923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189E271-1CC9-4276-AC89-5DB3F53D407C}" type="pres">
      <dgm:prSet presAssocID="{CB134BD9-AB5F-477D-95C3-D6805A340BAC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3B26720-7EFD-4F1E-8814-7ABCE69BFDEF}" type="pres">
      <dgm:prSet presAssocID="{CB134BD9-AB5F-477D-95C3-D6805A340BAC}" presName="parentNode" presStyleLbl="revTx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B3B5D3E4-DDD2-4748-A40C-C866ABD65621}" srcId="{01B312A6-EC25-4068-9E93-A4DF21640026}" destId="{CB134BD9-AB5F-477D-95C3-D6805A340BAC}" srcOrd="0" destOrd="0" parTransId="{B84B1243-63B7-4A11-87E8-684867D343CE}" sibTransId="{4713B02B-E26D-45D8-A6BC-DEF601EA4350}"/>
    <dgm:cxn modelId="{CD7BA742-05B3-4987-80CF-8740468B3307}" type="presOf" srcId="{8AA60388-1E7E-46CA-9A61-2BB2E8EA76C9}" destId="{C189E271-1CC9-4276-AC89-5DB3F53D407C}" srcOrd="0" destOrd="6" presId="urn:microsoft.com/office/officeart/2005/8/layout/hList2"/>
    <dgm:cxn modelId="{B05DDC0E-BC7B-4FF1-AAF6-06F6CCA9EFA6}" type="presOf" srcId="{AE9A7FEF-83DF-4D24-818D-9C6568ACCE81}" destId="{C189E271-1CC9-4276-AC89-5DB3F53D407C}" srcOrd="0" destOrd="3" presId="urn:microsoft.com/office/officeart/2005/8/layout/hList2"/>
    <dgm:cxn modelId="{580FE5BE-3622-4D26-8B85-39DA21EB2765}" type="presOf" srcId="{01B312A6-EC25-4068-9E93-A4DF21640026}" destId="{E930C91B-4116-4AC5-B214-4C07151AF0E6}" srcOrd="0" destOrd="0" presId="urn:microsoft.com/office/officeart/2005/8/layout/hList2"/>
    <dgm:cxn modelId="{4777016F-0659-45C2-9FA8-C0DE4DC474D0}" srcId="{CB134BD9-AB5F-477D-95C3-D6805A340BAC}" destId="{5B910EC0-1A1B-4DD7-8F45-C00AB969BAB9}" srcOrd="5" destOrd="0" parTransId="{56EDB01D-A3E4-430B-A4CC-6EC7EB15A489}" sibTransId="{6B9C9B7E-2DDA-4B31-B0D7-137351D0F030}"/>
    <dgm:cxn modelId="{5A7EBD59-4EA5-4925-9B3D-CEC38513256D}" type="presOf" srcId="{5B910EC0-1A1B-4DD7-8F45-C00AB969BAB9}" destId="{C189E271-1CC9-4276-AC89-5DB3F53D407C}" srcOrd="0" destOrd="5" presId="urn:microsoft.com/office/officeart/2005/8/layout/hList2"/>
    <dgm:cxn modelId="{6C8E94CC-2E9B-459E-80AB-86B643E89704}" type="presOf" srcId="{2525E104-A03E-426E-A60A-7E20A2E17D19}" destId="{C189E271-1CC9-4276-AC89-5DB3F53D407C}" srcOrd="0" destOrd="0" presId="urn:microsoft.com/office/officeart/2005/8/layout/hList2"/>
    <dgm:cxn modelId="{C4FA3E57-2B83-406F-A0E4-1CBEA2925469}" srcId="{CB134BD9-AB5F-477D-95C3-D6805A340BAC}" destId="{6AECF11C-9FEC-470B-841B-1C85B801EFF3}" srcOrd="1" destOrd="0" parTransId="{863FCD2B-043C-4E8F-8009-5BD8A83646E0}" sibTransId="{583A7B4B-A67B-407C-B1F9-2B5BAC99139F}"/>
    <dgm:cxn modelId="{288BEE88-3EFD-4524-969E-A3890D0B45B9}" srcId="{5B910EC0-1A1B-4DD7-8F45-C00AB969BAB9}" destId="{2E27F794-DD27-476D-BDEE-496B575393DD}" srcOrd="1" destOrd="0" parTransId="{F1203904-55B9-4C1B-AE99-E8623E6B2DA0}" sibTransId="{2CCDC64C-E74D-453E-B7E7-21847D1FBB59}"/>
    <dgm:cxn modelId="{0FD16193-ADE4-4222-A828-495233E6726E}" srcId="{5B910EC0-1A1B-4DD7-8F45-C00AB969BAB9}" destId="{8AA60388-1E7E-46CA-9A61-2BB2E8EA76C9}" srcOrd="0" destOrd="0" parTransId="{10E0A815-8A6D-4A2F-BB4B-39AC840B7CC9}" sibTransId="{F870B30E-1321-46B6-A951-80ABE66A12FB}"/>
    <dgm:cxn modelId="{0FA28B95-D5C7-4A25-90DC-C198C4F5A5EA}" type="presOf" srcId="{AD451DB2-4E69-4EFE-9069-8FEC58D133AB}" destId="{C189E271-1CC9-4276-AC89-5DB3F53D407C}" srcOrd="0" destOrd="2" presId="urn:microsoft.com/office/officeart/2005/8/layout/hList2"/>
    <dgm:cxn modelId="{222D46AF-749B-49CE-94F9-B8B7DE1DFB8A}" type="presOf" srcId="{2E27F794-DD27-476D-BDEE-496B575393DD}" destId="{C189E271-1CC9-4276-AC89-5DB3F53D407C}" srcOrd="0" destOrd="7" presId="urn:microsoft.com/office/officeart/2005/8/layout/hList2"/>
    <dgm:cxn modelId="{E58F4F4A-E627-48BC-9A9C-92159F69F937}" srcId="{CB134BD9-AB5F-477D-95C3-D6805A340BAC}" destId="{2525E104-A03E-426E-A60A-7E20A2E17D19}" srcOrd="0" destOrd="0" parTransId="{6F07D593-68F2-4027-97EE-21A5E7304513}" sibTransId="{B7D9FA03-A63A-405C-AC76-692834F05ACC}"/>
    <dgm:cxn modelId="{D4B0F0F3-66AF-423E-9E43-BEA2BEC01914}" type="presOf" srcId="{34264051-1486-4BA3-8D2E-DF4C6740D4F3}" destId="{C189E271-1CC9-4276-AC89-5DB3F53D407C}" srcOrd="0" destOrd="4" presId="urn:microsoft.com/office/officeart/2005/8/layout/hList2"/>
    <dgm:cxn modelId="{DA3970AE-B580-497C-B5F9-CC393730668A}" srcId="{CB134BD9-AB5F-477D-95C3-D6805A340BAC}" destId="{34264051-1486-4BA3-8D2E-DF4C6740D4F3}" srcOrd="4" destOrd="0" parTransId="{D4DE87DB-4B00-4A40-84D7-B3108A51CE4D}" sibTransId="{0133768C-944A-4AA8-868F-86C822615AEE}"/>
    <dgm:cxn modelId="{0221A1E3-C393-4D3E-B459-3052D6A1EB69}" type="presOf" srcId="{6AECF11C-9FEC-470B-841B-1C85B801EFF3}" destId="{C189E271-1CC9-4276-AC89-5DB3F53D407C}" srcOrd="0" destOrd="1" presId="urn:microsoft.com/office/officeart/2005/8/layout/hList2"/>
    <dgm:cxn modelId="{50776690-4BB6-42BC-9755-91F1BD9F737C}" srcId="{CB134BD9-AB5F-477D-95C3-D6805A340BAC}" destId="{AD451DB2-4E69-4EFE-9069-8FEC58D133AB}" srcOrd="2" destOrd="0" parTransId="{44943B3E-2FB1-4060-A3A2-0040603ECA39}" sibTransId="{E8EE0129-1575-42B6-9C6A-9A87BB9BF227}"/>
    <dgm:cxn modelId="{72F322E6-FBC5-420D-8EA9-C87480424BDA}" srcId="{CB134BD9-AB5F-477D-95C3-D6805A340BAC}" destId="{AE9A7FEF-83DF-4D24-818D-9C6568ACCE81}" srcOrd="3" destOrd="0" parTransId="{7B559B64-E02B-4A30-A6B9-5BADA89B7A70}" sibTransId="{102DDFB8-127F-4A48-9913-852605ED0E20}"/>
    <dgm:cxn modelId="{87B389BD-185B-47C4-BF17-3D06054F6C65}" type="presOf" srcId="{CB134BD9-AB5F-477D-95C3-D6805A340BAC}" destId="{E3B26720-7EFD-4F1E-8814-7ABCE69BFDEF}" srcOrd="0" destOrd="0" presId="urn:microsoft.com/office/officeart/2005/8/layout/hList2"/>
    <dgm:cxn modelId="{E679D573-8DCD-4D2F-9E35-C89A39661426}" type="presParOf" srcId="{E930C91B-4116-4AC5-B214-4C07151AF0E6}" destId="{FAE761A6-552F-4BA7-98B2-752BE140FEB7}" srcOrd="0" destOrd="0" presId="urn:microsoft.com/office/officeart/2005/8/layout/hList2"/>
    <dgm:cxn modelId="{B2A317C5-C238-482E-95F0-9A708D2845DD}" type="presParOf" srcId="{FAE761A6-552F-4BA7-98B2-752BE140FEB7}" destId="{29226C90-D469-4D18-BA6C-4CA80D338D34}" srcOrd="0" destOrd="0" presId="urn:microsoft.com/office/officeart/2005/8/layout/hList2"/>
    <dgm:cxn modelId="{93A55D75-128E-407C-9300-7831525DE598}" type="presParOf" srcId="{FAE761A6-552F-4BA7-98B2-752BE140FEB7}" destId="{C189E271-1CC9-4276-AC89-5DB3F53D407C}" srcOrd="1" destOrd="0" presId="urn:microsoft.com/office/officeart/2005/8/layout/hList2"/>
    <dgm:cxn modelId="{ABF45A9E-1CF6-4717-B1AC-8C75A024A753}" type="presParOf" srcId="{FAE761A6-552F-4BA7-98B2-752BE140FEB7}" destId="{E3B26720-7EFD-4F1E-8814-7ABCE69BFDEF}" srcOrd="2" destOrd="0" presId="urn:microsoft.com/office/officeart/2005/8/layout/h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A86AB-5F3C-4537-9799-05CEB8535383}">
      <dsp:nvSpPr>
        <dsp:cNvPr id="0" name=""/>
        <dsp:cNvSpPr/>
      </dsp:nvSpPr>
      <dsp:spPr>
        <a:xfrm>
          <a:off x="0" y="6826"/>
          <a:ext cx="10926169" cy="79150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Yalan söyleme sanatı </a:t>
          </a:r>
          <a:endParaRPr lang="tr-TR" sz="3300" kern="1200" dirty="0"/>
        </a:p>
      </dsp:txBody>
      <dsp:txXfrm>
        <a:off x="38638" y="45464"/>
        <a:ext cx="10848893" cy="714229"/>
      </dsp:txXfrm>
    </dsp:sp>
    <dsp:sp modelId="{02504D58-6CF3-4CAF-AC29-98B632337872}">
      <dsp:nvSpPr>
        <dsp:cNvPr id="0" name=""/>
        <dsp:cNvSpPr/>
      </dsp:nvSpPr>
      <dsp:spPr>
        <a:xfrm>
          <a:off x="0" y="893371"/>
          <a:ext cx="10926169" cy="791505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Öğrenmesi zor</a:t>
          </a:r>
          <a:endParaRPr lang="tr-TR" sz="3300" kern="1200" dirty="0"/>
        </a:p>
      </dsp:txBody>
      <dsp:txXfrm>
        <a:off x="38638" y="932009"/>
        <a:ext cx="10848893" cy="714229"/>
      </dsp:txXfrm>
    </dsp:sp>
    <dsp:sp modelId="{FFB074BD-77A6-4A5C-8507-2FC55EEDD387}">
      <dsp:nvSpPr>
        <dsp:cNvPr id="0" name=""/>
        <dsp:cNvSpPr/>
      </dsp:nvSpPr>
      <dsp:spPr>
        <a:xfrm>
          <a:off x="0" y="1779916"/>
          <a:ext cx="10926169" cy="791505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4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Çok işe yaramaz</a:t>
          </a:r>
          <a:endParaRPr lang="tr-TR" sz="3300" kern="1200" dirty="0"/>
        </a:p>
      </dsp:txBody>
      <dsp:txXfrm>
        <a:off x="38638" y="1818554"/>
        <a:ext cx="10848893" cy="714229"/>
      </dsp:txXfrm>
    </dsp:sp>
    <dsp:sp modelId="{67A9FF26-BECE-4A52-81B7-C66760B032C8}">
      <dsp:nvSpPr>
        <dsp:cNvPr id="0" name=""/>
        <dsp:cNvSpPr/>
      </dsp:nvSpPr>
      <dsp:spPr>
        <a:xfrm>
          <a:off x="0" y="2666461"/>
          <a:ext cx="10926169" cy="791505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Matematikte iyi olmak gerekir</a:t>
          </a:r>
          <a:endParaRPr lang="tr-TR" sz="3300" kern="1200" dirty="0"/>
        </a:p>
      </dsp:txBody>
      <dsp:txXfrm>
        <a:off x="38638" y="2705099"/>
        <a:ext cx="10848893" cy="714229"/>
      </dsp:txXfrm>
    </dsp:sp>
    <dsp:sp modelId="{FB5A685D-382D-4707-8E6D-4EDB3FF0CBE7}">
      <dsp:nvSpPr>
        <dsp:cNvPr id="0" name=""/>
        <dsp:cNvSpPr/>
      </dsp:nvSpPr>
      <dsp:spPr>
        <a:xfrm>
          <a:off x="0" y="3553006"/>
          <a:ext cx="10926169" cy="791505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6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6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300" kern="1200" dirty="0" smtClean="0"/>
            <a:t>Artık çok kolay, SPSS menülerini öğren yeter</a:t>
          </a:r>
          <a:endParaRPr lang="tr-TR" sz="3300" kern="1200" dirty="0"/>
        </a:p>
      </dsp:txBody>
      <dsp:txXfrm>
        <a:off x="38638" y="3591644"/>
        <a:ext cx="10848893" cy="7142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F5BA48-2A72-4127-AAFA-CCE8285C1D8A}">
      <dsp:nvSpPr>
        <dsp:cNvPr id="0" name=""/>
        <dsp:cNvSpPr/>
      </dsp:nvSpPr>
      <dsp:spPr>
        <a:xfrm>
          <a:off x="4318370" y="97862"/>
          <a:ext cx="1539234" cy="1539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Hipotez Kurma</a:t>
          </a:r>
          <a:endParaRPr lang="tr-TR" sz="1900" b="1" kern="1200" dirty="0"/>
        </a:p>
      </dsp:txBody>
      <dsp:txXfrm>
        <a:off x="4318370" y="97862"/>
        <a:ext cx="1539234" cy="1539234"/>
      </dsp:txXfrm>
    </dsp:sp>
    <dsp:sp modelId="{0A46DD09-7AD4-4427-B3CA-A4BC92ACF4F4}">
      <dsp:nvSpPr>
        <dsp:cNvPr id="0" name=""/>
        <dsp:cNvSpPr/>
      </dsp:nvSpPr>
      <dsp:spPr>
        <a:xfrm>
          <a:off x="1497814" y="-133156"/>
          <a:ext cx="4563966" cy="4350446"/>
        </a:xfrm>
        <a:prstGeom prst="circularArrow">
          <a:avLst>
            <a:gd name="adj1" fmla="val 6899"/>
            <a:gd name="adj2" fmla="val 465133"/>
            <a:gd name="adj3" fmla="val 550336"/>
            <a:gd name="adj4" fmla="val 20584531"/>
            <a:gd name="adj5" fmla="val 804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614D4F1-FB56-475E-B2E4-9CD0EB3EC301}">
      <dsp:nvSpPr>
        <dsp:cNvPr id="0" name=""/>
        <dsp:cNvSpPr/>
      </dsp:nvSpPr>
      <dsp:spPr>
        <a:xfrm>
          <a:off x="4318370" y="2714241"/>
          <a:ext cx="1539234" cy="1539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Çalışmanın tasarımı ve veri toplama</a:t>
          </a:r>
          <a:endParaRPr lang="tr-TR" sz="1900" b="1" kern="1200" dirty="0"/>
        </a:p>
      </dsp:txBody>
      <dsp:txXfrm>
        <a:off x="4318370" y="2714241"/>
        <a:ext cx="1539234" cy="1539234"/>
      </dsp:txXfrm>
    </dsp:sp>
    <dsp:sp modelId="{4592B4F4-1169-4977-9EA6-F9B2A737F33D}">
      <dsp:nvSpPr>
        <dsp:cNvPr id="0" name=""/>
        <dsp:cNvSpPr/>
      </dsp:nvSpPr>
      <dsp:spPr>
        <a:xfrm>
          <a:off x="1604574" y="445"/>
          <a:ext cx="4350446" cy="4350446"/>
        </a:xfrm>
        <a:prstGeom prst="circularArrow">
          <a:avLst>
            <a:gd name="adj1" fmla="val 6899"/>
            <a:gd name="adj2" fmla="val 465133"/>
            <a:gd name="adj3" fmla="val 5950336"/>
            <a:gd name="adj4" fmla="val 4384531"/>
            <a:gd name="adj5" fmla="val 804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335652F-ECF0-4FF0-A815-7571D144F3A3}">
      <dsp:nvSpPr>
        <dsp:cNvPr id="0" name=""/>
        <dsp:cNvSpPr/>
      </dsp:nvSpPr>
      <dsp:spPr>
        <a:xfrm>
          <a:off x="1701991" y="2714241"/>
          <a:ext cx="1539234" cy="1539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Verilerin Analizi</a:t>
          </a:r>
          <a:endParaRPr lang="tr-TR" sz="1900" b="1" kern="1200" dirty="0"/>
        </a:p>
      </dsp:txBody>
      <dsp:txXfrm>
        <a:off x="1701991" y="2714241"/>
        <a:ext cx="1539234" cy="1539234"/>
      </dsp:txXfrm>
    </dsp:sp>
    <dsp:sp modelId="{F3645AB3-C3C3-48E3-931F-D18DD6527009}">
      <dsp:nvSpPr>
        <dsp:cNvPr id="0" name=""/>
        <dsp:cNvSpPr/>
      </dsp:nvSpPr>
      <dsp:spPr>
        <a:xfrm>
          <a:off x="1534184" y="445"/>
          <a:ext cx="4491226" cy="4350446"/>
        </a:xfrm>
        <a:prstGeom prst="circularArrow">
          <a:avLst>
            <a:gd name="adj1" fmla="val 6899"/>
            <a:gd name="adj2" fmla="val 465133"/>
            <a:gd name="adj3" fmla="val 11350336"/>
            <a:gd name="adj4" fmla="val 9784531"/>
            <a:gd name="adj5" fmla="val 804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E27B9C-A9E3-4560-9CB0-9651C8B255ED}">
      <dsp:nvSpPr>
        <dsp:cNvPr id="0" name=""/>
        <dsp:cNvSpPr/>
      </dsp:nvSpPr>
      <dsp:spPr>
        <a:xfrm>
          <a:off x="1701991" y="97862"/>
          <a:ext cx="1539234" cy="1539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900" b="1" kern="1200" dirty="0" smtClean="0"/>
            <a:t>Bulguların yorumlanması ve sonuçlar</a:t>
          </a:r>
          <a:endParaRPr lang="tr-TR" sz="1900" b="1" kern="1200" dirty="0"/>
        </a:p>
      </dsp:txBody>
      <dsp:txXfrm>
        <a:off x="1701991" y="97862"/>
        <a:ext cx="1539234" cy="1539234"/>
      </dsp:txXfrm>
    </dsp:sp>
    <dsp:sp modelId="{9C61F0D4-E33A-4464-8CA1-D96F1486F67B}">
      <dsp:nvSpPr>
        <dsp:cNvPr id="0" name=""/>
        <dsp:cNvSpPr/>
      </dsp:nvSpPr>
      <dsp:spPr>
        <a:xfrm>
          <a:off x="1604574" y="445"/>
          <a:ext cx="4350446" cy="4350446"/>
        </a:xfrm>
        <a:prstGeom prst="circularArrow">
          <a:avLst>
            <a:gd name="adj1" fmla="val 6899"/>
            <a:gd name="adj2" fmla="val 465133"/>
            <a:gd name="adj3" fmla="val 16750336"/>
            <a:gd name="adj4" fmla="val 15184531"/>
            <a:gd name="adj5" fmla="val 804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E2EF92-EE6A-4625-A417-334113A3146B}">
      <dsp:nvSpPr>
        <dsp:cNvPr id="0" name=""/>
        <dsp:cNvSpPr/>
      </dsp:nvSpPr>
      <dsp:spPr>
        <a:xfrm>
          <a:off x="1701376" y="1187416"/>
          <a:ext cx="3186345" cy="212529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Tasvir edici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Tanımlayıcı</a:t>
          </a:r>
          <a:endParaRPr lang="tr-TR" sz="2500" kern="1200" dirty="0"/>
        </a:p>
      </dsp:txBody>
      <dsp:txXfrm>
        <a:off x="2211191" y="1187416"/>
        <a:ext cx="2676530" cy="2125292"/>
      </dsp:txXfrm>
    </dsp:sp>
    <dsp:sp modelId="{381F16F6-5083-4735-9B16-EA64E7A5CE39}">
      <dsp:nvSpPr>
        <dsp:cNvPr id="0" name=""/>
        <dsp:cNvSpPr/>
      </dsp:nvSpPr>
      <dsp:spPr>
        <a:xfrm>
          <a:off x="1701376" y="3312708"/>
          <a:ext cx="3186345" cy="2125292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3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Verileri tanımlama ve özetleme</a:t>
          </a:r>
          <a:endParaRPr lang="tr-TR" sz="2500" kern="1200" dirty="0"/>
        </a:p>
      </dsp:txBody>
      <dsp:txXfrm>
        <a:off x="2211191" y="3312708"/>
        <a:ext cx="2676530" cy="2125292"/>
      </dsp:txXfrm>
    </dsp:sp>
    <dsp:sp modelId="{E55015EF-472E-4400-BA19-3683EB26AE84}">
      <dsp:nvSpPr>
        <dsp:cNvPr id="0" name=""/>
        <dsp:cNvSpPr/>
      </dsp:nvSpPr>
      <dsp:spPr>
        <a:xfrm>
          <a:off x="1992" y="337724"/>
          <a:ext cx="2124230" cy="2124230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2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2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Betimsel</a:t>
          </a:r>
          <a:r>
            <a:rPr lang="tr-TR" sz="2300" kern="1200" dirty="0" smtClean="0"/>
            <a:t> (</a:t>
          </a:r>
          <a:r>
            <a:rPr lang="tr-TR" sz="2300" kern="1200" dirty="0" err="1" smtClean="0"/>
            <a:t>Descriptive</a:t>
          </a:r>
          <a:r>
            <a:rPr lang="tr-TR" sz="2300" kern="1200" dirty="0" smtClean="0"/>
            <a:t>)</a:t>
          </a:r>
          <a:endParaRPr lang="tr-TR" sz="2300" kern="1200" dirty="0"/>
        </a:p>
      </dsp:txBody>
      <dsp:txXfrm>
        <a:off x="313078" y="648810"/>
        <a:ext cx="1502058" cy="1502058"/>
      </dsp:txXfrm>
    </dsp:sp>
    <dsp:sp modelId="{A35AB9BE-8860-4C7B-B459-82AAD5C0D3E8}">
      <dsp:nvSpPr>
        <dsp:cNvPr id="0" name=""/>
        <dsp:cNvSpPr/>
      </dsp:nvSpPr>
      <dsp:spPr>
        <a:xfrm>
          <a:off x="7011952" y="1187416"/>
          <a:ext cx="3186345" cy="2125292"/>
        </a:xfrm>
        <a:prstGeom prst="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4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err="1" smtClean="0"/>
            <a:t>Çıkarımsal</a:t>
          </a:r>
          <a:endParaRPr lang="tr-TR" sz="2500" kern="1200" dirty="0" smtClean="0"/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Tahmin edici</a:t>
          </a:r>
        </a:p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Anlam çıkartıcı</a:t>
          </a:r>
          <a:endParaRPr lang="tr-TR" sz="2500" kern="1200" dirty="0"/>
        </a:p>
      </dsp:txBody>
      <dsp:txXfrm>
        <a:off x="7521767" y="1187416"/>
        <a:ext cx="2676530" cy="2125292"/>
      </dsp:txXfrm>
    </dsp:sp>
    <dsp:sp modelId="{D61EDBD9-CB42-492E-B19E-D77D40758D33}">
      <dsp:nvSpPr>
        <dsp:cNvPr id="0" name=""/>
        <dsp:cNvSpPr/>
      </dsp:nvSpPr>
      <dsp:spPr>
        <a:xfrm>
          <a:off x="7011952" y="3312708"/>
          <a:ext cx="3186345" cy="2125292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7150" dist="38100" dir="5400000" algn="ctr" rotWithShape="0">
            <a:schemeClr val="accent5">
              <a:tint val="40000"/>
              <a:alpha val="90000"/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0" tIns="177800" rIns="177800" bIns="1778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500" kern="1200" dirty="0" smtClean="0"/>
            <a:t>Verileri karşılaştırma yoluyla tahminlerde bulunma</a:t>
          </a:r>
          <a:endParaRPr lang="tr-TR" sz="2500" kern="1200" dirty="0"/>
        </a:p>
      </dsp:txBody>
      <dsp:txXfrm>
        <a:off x="7521767" y="3312708"/>
        <a:ext cx="2676530" cy="2125292"/>
      </dsp:txXfrm>
    </dsp:sp>
    <dsp:sp modelId="{B47A9FD6-27D8-40FB-A247-24CC12DE26F3}">
      <dsp:nvSpPr>
        <dsp:cNvPr id="0" name=""/>
        <dsp:cNvSpPr/>
      </dsp:nvSpPr>
      <dsp:spPr>
        <a:xfrm>
          <a:off x="5312568" y="337724"/>
          <a:ext cx="2124230" cy="2124230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3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3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Kestirimsel</a:t>
          </a:r>
          <a:r>
            <a:rPr lang="tr-TR" sz="2300" kern="1200" dirty="0" smtClean="0"/>
            <a:t> (</a:t>
          </a:r>
          <a:r>
            <a:rPr lang="tr-TR" sz="2300" kern="1200" dirty="0" err="1" smtClean="0"/>
            <a:t>Inferential</a:t>
          </a:r>
          <a:r>
            <a:rPr lang="tr-TR" sz="2300" kern="1200" dirty="0" smtClean="0"/>
            <a:t>)</a:t>
          </a:r>
          <a:endParaRPr lang="tr-TR" sz="2300" kern="1200" dirty="0"/>
        </a:p>
      </dsp:txBody>
      <dsp:txXfrm>
        <a:off x="5623654" y="648810"/>
        <a:ext cx="1502058" cy="1502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6720-7EFD-4F1E-8814-7ABCE69BFDEF}">
      <dsp:nvSpPr>
        <dsp:cNvPr id="0" name=""/>
        <dsp:cNvSpPr/>
      </dsp:nvSpPr>
      <dsp:spPr>
        <a:xfrm rot="16200000">
          <a:off x="-1531365" y="2506697"/>
          <a:ext cx="3902508" cy="8255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28072" bIns="0" numCol="1" spcCol="1270" anchor="t" anchorCtr="0">
          <a:noAutofit/>
        </a:bodyPr>
        <a:lstStyle/>
        <a:p>
          <a:pPr lvl="0" algn="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err="1" smtClean="0"/>
            <a:t>Betimsel</a:t>
          </a:r>
          <a:r>
            <a:rPr lang="tr-TR" sz="3500" kern="1200" dirty="0" smtClean="0"/>
            <a:t> İstatistik</a:t>
          </a:r>
          <a:endParaRPr lang="tr-TR" sz="3500" kern="1200" dirty="0"/>
        </a:p>
      </dsp:txBody>
      <dsp:txXfrm>
        <a:off x="-1531365" y="2506697"/>
        <a:ext cx="3902508" cy="825530"/>
      </dsp:txXfrm>
    </dsp:sp>
    <dsp:sp modelId="{C189E271-1CC9-4276-AC89-5DB3F53D407C}">
      <dsp:nvSpPr>
        <dsp:cNvPr id="0" name=""/>
        <dsp:cNvSpPr/>
      </dsp:nvSpPr>
      <dsp:spPr>
        <a:xfrm>
          <a:off x="832653" y="968208"/>
          <a:ext cx="4758733" cy="39025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728072" rIns="227584" bIns="227584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dirty="0" smtClean="0">
              <a:latin typeface="Calibri" pitchFamily="34" charset="0"/>
            </a:rPr>
            <a:t>İlgili değişkenler bakımından evrenin/örneklemin özetlenmesi (betimlenmesi)</a:t>
          </a:r>
          <a:endParaRPr lang="tr-TR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smtClean="0">
              <a:latin typeface="Calibri" pitchFamily="34" charset="0"/>
            </a:rPr>
            <a:t>Dağılım, grafikler, tablolar, parametreler (ortalama gibi)</a:t>
          </a:r>
          <a:endParaRPr lang="tr-TR" sz="2500" kern="1200" dirty="0">
            <a:latin typeface="Calibri" pitchFamily="34" charset="0"/>
          </a:endParaRP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500" kern="1200" dirty="0" smtClean="0">
              <a:latin typeface="Calibri" pitchFamily="34" charset="0"/>
            </a:rPr>
            <a:t>Verilerin kullanıma sunulması, merkezi eğilim ölçüleri, dağılım ölçüleri</a:t>
          </a:r>
          <a:endParaRPr lang="tr-TR" sz="2500" kern="1200" dirty="0">
            <a:latin typeface="Calibri" pitchFamily="34" charset="0"/>
          </a:endParaRPr>
        </a:p>
      </dsp:txBody>
      <dsp:txXfrm>
        <a:off x="832653" y="968208"/>
        <a:ext cx="4758733" cy="3902508"/>
      </dsp:txXfrm>
    </dsp:sp>
    <dsp:sp modelId="{29226C90-D469-4D18-BA6C-4CA80D338D34}">
      <dsp:nvSpPr>
        <dsp:cNvPr id="0" name=""/>
        <dsp:cNvSpPr/>
      </dsp:nvSpPr>
      <dsp:spPr>
        <a:xfrm>
          <a:off x="307318" y="132499"/>
          <a:ext cx="1050669" cy="114307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26720-7EFD-4F1E-8814-7ABCE69BFDEF}">
      <dsp:nvSpPr>
        <dsp:cNvPr id="0" name=""/>
        <dsp:cNvSpPr/>
      </dsp:nvSpPr>
      <dsp:spPr>
        <a:xfrm rot="16200000">
          <a:off x="-1522615" y="2543558"/>
          <a:ext cx="3959894" cy="8376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738778" bIns="0" numCol="1" spcCol="1270" anchor="t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kern="1200" dirty="0" err="1" smtClean="0"/>
            <a:t>Kestirimsel</a:t>
          </a:r>
          <a:r>
            <a:rPr lang="tr-TR" sz="3100" kern="1200" dirty="0" smtClean="0"/>
            <a:t> İstatistik</a:t>
          </a:r>
          <a:endParaRPr lang="tr-TR" sz="3100" kern="1200" dirty="0"/>
        </a:p>
      </dsp:txBody>
      <dsp:txXfrm>
        <a:off x="-1522615" y="2543558"/>
        <a:ext cx="3959894" cy="837670"/>
      </dsp:txXfrm>
    </dsp:sp>
    <dsp:sp modelId="{C189E271-1CC9-4276-AC89-5DB3F53D407C}">
      <dsp:nvSpPr>
        <dsp:cNvPr id="0" name=""/>
        <dsp:cNvSpPr/>
      </dsp:nvSpPr>
      <dsp:spPr>
        <a:xfrm>
          <a:off x="876166" y="982445"/>
          <a:ext cx="5183089" cy="395989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738778" rIns="192024" bIns="192024" numCol="1" spcCol="1270" anchor="t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Tahmin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Karşılaştırma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/>
            <a:t>Hipotez testleri</a:t>
          </a:r>
          <a:endParaRPr lang="tr-TR" sz="2100" kern="1200" dirty="0"/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err="1" smtClean="0"/>
            <a:t>Örnek</a:t>
          </a:r>
          <a:r>
            <a:rPr lang="tr-TR" sz="2100" kern="1200" dirty="0" err="1" smtClean="0">
              <a:sym typeface="Wingdings" panose="05000000000000000000" pitchFamily="2" charset="2"/>
            </a:rPr>
            <a:t>Evren</a:t>
          </a:r>
          <a:endParaRPr lang="tr-TR" sz="2100" kern="1200" dirty="0">
            <a:sym typeface="Wingdings" panose="05000000000000000000" pitchFamily="2" charset="2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err="1" smtClean="0">
              <a:sym typeface="Wingdings" panose="05000000000000000000" pitchFamily="2" charset="2"/>
            </a:rPr>
            <a:t>İstatistikParametre</a:t>
          </a:r>
          <a:endParaRPr lang="tr-TR" sz="2100" kern="1200" dirty="0">
            <a:sym typeface="Wingdings" panose="05000000000000000000" pitchFamily="2" charset="2"/>
          </a:endParaRP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smtClean="0">
              <a:sym typeface="Wingdings" panose="05000000000000000000" pitchFamily="2" charset="2"/>
            </a:rPr>
            <a:t>Örneklem, </a:t>
          </a:r>
          <a:r>
            <a:rPr lang="tr-TR" sz="2100" kern="1200" dirty="0" err="1" smtClean="0">
              <a:sym typeface="Wingdings" panose="05000000000000000000" pitchFamily="2" charset="2"/>
            </a:rPr>
            <a:t>populasyonu</a:t>
          </a:r>
          <a:r>
            <a:rPr lang="tr-TR" sz="2100" kern="1200" dirty="0" smtClean="0">
              <a:sym typeface="Wingdings" panose="05000000000000000000" pitchFamily="2" charset="2"/>
            </a:rPr>
            <a:t> ne kadar iyi temsil eder?</a:t>
          </a:r>
          <a:endParaRPr lang="tr-TR" sz="2100" kern="1200" dirty="0">
            <a:sym typeface="Wingdings" panose="05000000000000000000" pitchFamily="2" charset="2"/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smtClean="0">
              <a:sym typeface="Wingdings" panose="05000000000000000000" pitchFamily="2" charset="2"/>
            </a:rPr>
            <a:t>Büyüklük</a:t>
          </a:r>
          <a:endParaRPr lang="tr-TR" sz="2100" kern="1200" dirty="0">
            <a:sym typeface="Wingdings" panose="05000000000000000000" pitchFamily="2" charset="2"/>
          </a:endParaRPr>
        </a:p>
        <a:p>
          <a:pPr marL="457200" lvl="2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100" kern="1200" dirty="0" err="1" smtClean="0">
              <a:sym typeface="Wingdings" panose="05000000000000000000" pitchFamily="2" charset="2"/>
            </a:rPr>
            <a:t>Rastgelelik</a:t>
          </a:r>
          <a:endParaRPr lang="tr-TR" sz="2100" kern="1200" dirty="0"/>
        </a:p>
      </dsp:txBody>
      <dsp:txXfrm>
        <a:off x="876166" y="982445"/>
        <a:ext cx="5183089" cy="3959894"/>
      </dsp:txXfrm>
    </dsp:sp>
    <dsp:sp modelId="{29226C90-D469-4D18-BA6C-4CA80D338D34}">
      <dsp:nvSpPr>
        <dsp:cNvPr id="0" name=""/>
        <dsp:cNvSpPr/>
      </dsp:nvSpPr>
      <dsp:spPr>
        <a:xfrm>
          <a:off x="343106" y="134447"/>
          <a:ext cx="1066119" cy="115988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">
  <dgm:title val=""/>
  <dgm:desc val=""/>
  <dgm:catLst>
    <dgm:cat type="list" pri="6000"/>
    <dgm:cat type="relationship" pri="16000"/>
    <dgm:cat type="picture" pri="29000"/>
    <dgm:cat type="pictureconvert" pri="2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4E01E7-A380-4460-B5EC-2B25C105C854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C48CC4-ED30-4DDF-918B-7577696DF31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62699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Resim http://pc.blogspot.com.tr/2007_03_18_archive.html </a:t>
            </a:r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411B01-FB04-4CE7-B1C1-E8314B447992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50323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tr-TR" dirty="0" err="1" smtClean="0">
                <a:ea typeface="ＭＳ Ｐゴシック" charset="0"/>
              </a:rPr>
              <a:t>Mere</a:t>
            </a:r>
            <a:r>
              <a:rPr lang="tr-TR" dirty="0" smtClean="0">
                <a:ea typeface="ＭＳ Ｐゴシック" charset="0"/>
              </a:rPr>
              <a:t> </a:t>
            </a:r>
            <a:r>
              <a:rPr lang="tr-TR" dirty="0" err="1" smtClean="0">
                <a:ea typeface="ＭＳ Ｐゴシック" charset="0"/>
              </a:rPr>
              <a:t>mortal</a:t>
            </a:r>
            <a:endParaRPr lang="en-US" dirty="0">
              <a:ea typeface="ＭＳ Ｐゴシック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defTabSz="923925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fld id="{44C47287-7786-4A20-945E-0B0DD53ED0F5}" type="slidenum">
              <a:rPr lang="en-US" altLang="tr-TR" sz="1200"/>
              <a:pPr/>
              <a:t>16</a:t>
            </a:fld>
            <a:endParaRPr lang="en-US" altLang="tr-TR" sz="1200"/>
          </a:p>
        </p:txBody>
      </p:sp>
    </p:spTree>
    <p:extLst>
      <p:ext uri="{BB962C8B-B14F-4D97-AF65-F5344CB8AC3E}">
        <p14:creationId xmlns:p14="http://schemas.microsoft.com/office/powerpoint/2010/main" val="1513879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815413" y="1412777"/>
            <a:ext cx="10363200" cy="1470025"/>
          </a:xfrm>
        </p:spPr>
        <p:txBody>
          <a:bodyPr/>
          <a:lstStyle>
            <a:lvl1pPr>
              <a:defRPr b="1" cap="none" spc="50" baseline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Dersin adını yazmak için tıklayınız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0" y="4221088"/>
            <a:ext cx="6768075" cy="1752600"/>
          </a:xfrm>
        </p:spPr>
        <p:txBody>
          <a:bodyPr anchor="ctr"/>
          <a:lstStyle>
            <a:lvl1pPr marL="0" indent="0" algn="ctr">
              <a:buNone/>
              <a:defRPr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dirty="0" smtClean="0"/>
              <a:t>Ünitenin adını yazmak için tıklayınız.</a:t>
            </a:r>
            <a:endParaRPr lang="tr-TR" dirty="0"/>
          </a:p>
        </p:txBody>
      </p:sp>
      <p:sp>
        <p:nvSpPr>
          <p:cNvPr id="7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81329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463819" y="6381329"/>
            <a:ext cx="4128459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844800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0510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2A8-76CB-44A1-896B-F10B18B715B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1526-B935-42A7-8DFB-66EF24DF90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6356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42A8-76CB-44A1-896B-F10B18B715BB}" type="datetimeFigureOut">
              <a:rPr lang="tr-TR" smtClean="0"/>
              <a:t>12.11.2019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E21526-B935-42A7-8DFB-66EF24DF908D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994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81329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350955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2255573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1" y="-27384"/>
            <a:ext cx="865096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7479"/>
            <a:ext cx="216264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527381" y="1087850"/>
            <a:ext cx="11233248" cy="4789422"/>
          </a:xfrm>
        </p:spPr>
        <p:txBody>
          <a:bodyPr anchor="t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 sz="32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989962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>
          <a:xfrm>
            <a:off x="562240" y="6356351"/>
            <a:ext cx="2844800" cy="365125"/>
          </a:xfrm>
        </p:spPr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2240" y="1019175"/>
            <a:ext cx="4374632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5247051" y="1019176"/>
            <a:ext cx="6335349" cy="4571999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47341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81329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463819" y="6381329"/>
            <a:ext cx="4128459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350955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2255573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1" y="-27384"/>
            <a:ext cx="865096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7479"/>
            <a:ext cx="216264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328118" y="1024880"/>
            <a:ext cx="11624533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28118" y="4215965"/>
            <a:ext cx="11624533" cy="1733316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7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54291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81329"/>
            <a:ext cx="2844800" cy="365125"/>
          </a:xfrm>
        </p:spPr>
        <p:txBody>
          <a:bodyPr/>
          <a:lstStyle/>
          <a:p>
            <a:fld id="{ECD34FEB-3E2C-40C3-81AC-ABC4E86157A2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463819" y="6381329"/>
            <a:ext cx="4128459" cy="365125"/>
          </a:xfrm>
        </p:spPr>
        <p:txBody>
          <a:bodyPr/>
          <a:lstStyle/>
          <a:p>
            <a:endParaRPr lang="tr-T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81329"/>
            <a:ext cx="2350955" cy="365125"/>
          </a:xfrm>
        </p:spPr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0" name="Grup 9"/>
          <p:cNvGrpSpPr/>
          <p:nvPr userDrawn="1"/>
        </p:nvGrpSpPr>
        <p:grpSpPr>
          <a:xfrm>
            <a:off x="0" y="0"/>
            <a:ext cx="2255573" cy="908720"/>
            <a:chOff x="0" y="0"/>
            <a:chExt cx="1691680" cy="908720"/>
          </a:xfrm>
        </p:grpSpPr>
        <p:sp>
          <p:nvSpPr>
            <p:cNvPr id="11" name="Dikdörtgen 10"/>
            <p:cNvSpPr/>
            <p:nvPr userDrawn="1"/>
          </p:nvSpPr>
          <p:spPr>
            <a:xfrm>
              <a:off x="0" y="0"/>
              <a:ext cx="1259632" cy="7647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  <p:sp>
          <p:nvSpPr>
            <p:cNvPr id="12" name="Dikdörtgen 11"/>
            <p:cNvSpPr/>
            <p:nvPr userDrawn="1"/>
          </p:nvSpPr>
          <p:spPr>
            <a:xfrm>
              <a:off x="323528" y="260648"/>
              <a:ext cx="1368152" cy="64807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>
                <a:solidFill>
                  <a:prstClr val="white"/>
                </a:solidFill>
              </a:endParaRPr>
            </a:p>
          </p:txBody>
        </p:sp>
      </p:grpSp>
      <p:pic>
        <p:nvPicPr>
          <p:cNvPr id="1027" name="Picture 3" descr="C:\Users\A.Daş\Desktop\logolarTumu\logoAta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341" y="-27384"/>
            <a:ext cx="865096" cy="636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.Daş\Desktop\logolarTumu\yaziTr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82" y="7479"/>
            <a:ext cx="2162647" cy="102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751035" y="1384852"/>
            <a:ext cx="3374392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15"/>
          </p:nvPr>
        </p:nvSpPr>
        <p:spPr>
          <a:xfrm>
            <a:off x="776870" y="2634710"/>
            <a:ext cx="3352044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23053" y="1384852"/>
            <a:ext cx="3366924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08979" y="2634710"/>
            <a:ext cx="3366924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78008" y="1384852"/>
            <a:ext cx="3490600" cy="1140319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78008" y="2634710"/>
            <a:ext cx="349060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4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970298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911424" y="2797094"/>
            <a:ext cx="4704523" cy="85333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1424" y="1175354"/>
            <a:ext cx="470452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1424" y="3748170"/>
            <a:ext cx="4704523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72064" y="2797095"/>
            <a:ext cx="4695376" cy="848417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6672064" y="1175354"/>
            <a:ext cx="469537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dirty="0" smtClean="0"/>
              <a:t>Resim eklemek için simgeyi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9"/>
          </p:nvPr>
        </p:nvSpPr>
        <p:spPr>
          <a:xfrm>
            <a:off x="6672065" y="3743252"/>
            <a:ext cx="4700785" cy="2197530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dirty="0" smtClean="0"/>
              <a:t>Asıl metin stillerini düzenlemek için tıklatın</a:t>
            </a:r>
          </a:p>
        </p:txBody>
      </p:sp>
      <p:sp>
        <p:nvSpPr>
          <p:cNvPr id="15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13472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Özel Dü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96753"/>
            <a:ext cx="5486400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6480043" y="1196753"/>
            <a:ext cx="5102357" cy="4497143"/>
          </a:xfrm>
        </p:spPr>
        <p:txBody>
          <a:bodyPr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en-US" dirty="0"/>
          </a:p>
        </p:txBody>
      </p:sp>
      <p:sp>
        <p:nvSpPr>
          <p:cNvPr id="9" name="Başlık 1"/>
          <p:cNvSpPr>
            <a:spLocks noGrp="1"/>
          </p:cNvSpPr>
          <p:nvPr>
            <p:ph type="title" hasCustomPrompt="1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>
            <a:lvl1pPr>
              <a:defRPr sz="3600" b="1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defRPr>
            </a:lvl1pPr>
          </a:lstStyle>
          <a:p>
            <a:r>
              <a:rPr lang="tr-TR" dirty="0" smtClean="0"/>
              <a:t>Başlık yazmak için tıklayınız.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02842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Özel Düzen">
    <p:bg>
      <p:bgPr>
        <a:solidFill>
          <a:schemeClr val="accent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Metin Yer Tutucusu 6"/>
          <p:cNvSpPr>
            <a:spLocks noGrp="1"/>
          </p:cNvSpPr>
          <p:nvPr>
            <p:ph type="body" sz="quarter" idx="10"/>
          </p:nvPr>
        </p:nvSpPr>
        <p:spPr>
          <a:xfrm>
            <a:off x="334434" y="1340769"/>
            <a:ext cx="11713633" cy="5183857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" name="Başlık 9"/>
          <p:cNvSpPr>
            <a:spLocks noGrp="1"/>
          </p:cNvSpPr>
          <p:nvPr>
            <p:ph type="title"/>
          </p:nvPr>
        </p:nvSpPr>
        <p:spPr>
          <a:xfrm>
            <a:off x="527381" y="260648"/>
            <a:ext cx="11233248" cy="796156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823938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Başlık ve İçerik Üzerind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10972800" cy="2189163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09600" y="3941763"/>
            <a:ext cx="10972800" cy="2189162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>
          <a:xfrm>
            <a:off x="609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8737600" y="6243638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8511674E-41E4-45C5-BAB9-EEC9D35729BE}" type="slidenum">
              <a:rPr lang="en-US" altLang="tr-TR"/>
              <a:pPr/>
              <a:t>‹#›</a:t>
            </a:fld>
            <a:endParaRPr lang="en-US" altLang="tr-TR"/>
          </a:p>
        </p:txBody>
      </p:sp>
    </p:spTree>
    <p:extLst>
      <p:ext uri="{BB962C8B-B14F-4D97-AF65-F5344CB8AC3E}">
        <p14:creationId xmlns:p14="http://schemas.microsoft.com/office/powerpoint/2010/main" val="1867864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639616" y="-31452"/>
            <a:ext cx="9552384" cy="7961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dirty="0" smtClean="0"/>
              <a:t>Asıl başlık stili için tıklatın</a:t>
            </a:r>
            <a:endParaRPr lang="tr-TR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dirty="0" smtClean="0"/>
              <a:t>Asıl metin stillerini düzenlemek için tıklatın</a:t>
            </a:r>
          </a:p>
          <a:p>
            <a:pPr lvl="1"/>
            <a:r>
              <a:rPr lang="tr-TR" dirty="0" smtClean="0"/>
              <a:t>İkinci düzey</a:t>
            </a:r>
          </a:p>
          <a:p>
            <a:pPr lvl="2"/>
            <a:r>
              <a:rPr lang="tr-TR" dirty="0" smtClean="0"/>
              <a:t>Üçüncü düzey</a:t>
            </a:r>
          </a:p>
          <a:p>
            <a:pPr lvl="3"/>
            <a:r>
              <a:rPr lang="tr-TR" dirty="0" smtClean="0"/>
              <a:t>Dördüncü düzey</a:t>
            </a:r>
          </a:p>
          <a:p>
            <a:pPr lvl="4"/>
            <a:r>
              <a:rPr lang="tr-TR" dirty="0" smtClean="0"/>
              <a:t>Beşinci düzey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22AAA8-A16A-4981-80BF-D7C7361EB216}" type="datetime1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12.11.2019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1F077-2050-4B2F-B099-BDA257F781E0}" type="slidenum">
              <a:rPr lang="tr-TR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tr-T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98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50">
          <a:ln w="13500">
            <a:solidFill>
              <a:schemeClr val="accent1">
                <a:shade val="2500"/>
                <a:alpha val="6500"/>
              </a:schemeClr>
            </a:solidFill>
            <a:prstDash val="solid"/>
          </a:ln>
          <a:solidFill>
            <a:schemeClr val="accent1">
              <a:tint val="3000"/>
              <a:alpha val="95000"/>
            </a:schemeClr>
          </a:solidFill>
          <a:effectLst>
            <a:innerShdw blurRad="50900" dist="38500" dir="13500000">
              <a:srgbClr val="000000">
                <a:alpha val="60000"/>
              </a:srgbClr>
            </a:inn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auni.edu.tr/#!sayfa=ibm-spss-kampus-disi-kullanim" TargetMode="External"/><Relationship Id="rId2" Type="http://schemas.openxmlformats.org/officeDocument/2006/relationships/hyperlink" Target="http://www.atauni.edu.tr/#!sayfa=ibm-spss-statistics-20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ftp://public.dhe.ibm.com/software/analytics/spss/documentation/statistics/20.0/en/client/Manuals/IBM_SPSS_Statistics_Brief_Guide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>
              <a:tabLst>
                <a:tab pos="1073150" algn="l"/>
              </a:tabLst>
            </a:pPr>
            <a:r>
              <a:rPr lang="tr-TR" dirty="0" smtClean="0"/>
              <a:t>Temel İstatistik (504)</a:t>
            </a:r>
            <a:br>
              <a:rPr lang="tr-TR" dirty="0" smtClean="0"/>
            </a:br>
            <a:r>
              <a:rPr lang="tr-TR" dirty="0" smtClean="0"/>
              <a:t>1. Hafta: İstatistiğe Giriş, </a:t>
            </a:r>
            <a:br>
              <a:rPr lang="tr-TR" dirty="0" smtClean="0"/>
            </a:br>
            <a:r>
              <a:rPr lang="tr-TR" dirty="0" smtClean="0"/>
              <a:t>Eğitim Araştırmalarında İstatistik Kullanımı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Prof. </a:t>
            </a:r>
            <a:r>
              <a:rPr lang="tr-TR" dirty="0" smtClean="0"/>
              <a:t>Dr. Selçuk Karaman</a:t>
            </a:r>
            <a:endParaRPr lang="tr-TR" dirty="0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>
          <a:xfrm>
            <a:off x="1487488" y="6356351"/>
            <a:ext cx="2208245" cy="365125"/>
          </a:xfrm>
        </p:spPr>
        <p:txBody>
          <a:bodyPr/>
          <a:lstStyle/>
          <a:p>
            <a:fld id="{932AC797-1BFF-4BE6-8480-163A8836E3B5}" type="datetime1">
              <a:rPr lang="tr-TR" smtClean="0"/>
              <a:t>12.11.2019</a:t>
            </a:fld>
            <a:endParaRPr lang="tr-TR" dirty="0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tr-TR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3D71F077-2050-4B2F-B099-BDA257F781E0}" type="slidenum">
              <a:rPr lang="tr-TR" smtClean="0"/>
              <a:t>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66887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İstatistiğin Araştırma </a:t>
            </a:r>
            <a:r>
              <a:rPr lang="tr-TR" dirty="0"/>
              <a:t>S</a:t>
            </a:r>
            <a:r>
              <a:rPr lang="tr-TR" dirty="0" smtClean="0"/>
              <a:t>ürecine Katkısı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22434" y="1888710"/>
            <a:ext cx="10515600" cy="3849962"/>
          </a:xfrm>
          <a:prstGeom prst="rect">
            <a:avLst/>
          </a:prstGeom>
        </p:spPr>
        <p:txBody>
          <a:bodyPr/>
          <a:lstStyle/>
          <a:p>
            <a:r>
              <a:rPr lang="tr-TR" sz="2800" dirty="0" smtClean="0"/>
              <a:t>Deney tasarımı</a:t>
            </a:r>
          </a:p>
          <a:p>
            <a:r>
              <a:rPr lang="tr-TR" sz="2800" dirty="0" smtClean="0"/>
              <a:t>Örneklem boyutu</a:t>
            </a:r>
          </a:p>
          <a:p>
            <a:r>
              <a:rPr lang="tr-TR" sz="2800" dirty="0" smtClean="0"/>
              <a:t>Veri toplama süreci</a:t>
            </a:r>
          </a:p>
          <a:p>
            <a:r>
              <a:rPr lang="tr-TR" sz="2800" dirty="0" smtClean="0"/>
              <a:t>Ölçülecek değişkenlerin ve hedeflerle ilişkisinin belirlenmesi</a:t>
            </a:r>
          </a:p>
          <a:p>
            <a:r>
              <a:rPr lang="tr-TR" sz="2800" dirty="0" smtClean="0"/>
              <a:t>Analiz etme</a:t>
            </a:r>
          </a:p>
          <a:p>
            <a:r>
              <a:rPr lang="tr-TR" sz="2800" dirty="0" smtClean="0"/>
              <a:t>Analiz sonuçlarının konu alanına yansıtılması</a:t>
            </a:r>
          </a:p>
        </p:txBody>
      </p:sp>
    </p:spTree>
    <p:extLst>
      <p:ext uri="{BB962C8B-B14F-4D97-AF65-F5344CB8AC3E}">
        <p14:creationId xmlns:p14="http://schemas.microsoft.com/office/powerpoint/2010/main" val="271582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İstatistik Nedir? 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tr-TR" altLang="tr-TR" b="1" dirty="0" smtClean="0"/>
              <a:t>İstatistik</a:t>
            </a:r>
            <a:r>
              <a:rPr lang="tr-TR" altLang="tr-TR" dirty="0" smtClean="0"/>
              <a:t>, mevcut verilerin toplanması ve analiz edilmesiyle verilerin yorumlanmasını ve belirli kararlar alınmasını sağlayan bir grup işlemdir.  </a:t>
            </a:r>
            <a:endParaRPr lang="en-GB" altLang="tr-TR" dirty="0"/>
          </a:p>
          <a:p>
            <a:endParaRPr lang="tr-TR" dirty="0"/>
          </a:p>
        </p:txBody>
      </p:sp>
      <p:pic>
        <p:nvPicPr>
          <p:cNvPr id="15362" name="Picture 2" descr="C:\Users\Mevab\Desktop\turkiye-istatistik-kurumu-turkiye-ekonomisinin-4483079_283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906" y="3635085"/>
            <a:ext cx="3043183" cy="3073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Metin kutusu 3"/>
          <p:cNvSpPr txBox="1"/>
          <p:nvPr/>
        </p:nvSpPr>
        <p:spPr>
          <a:xfrm>
            <a:off x="4540034" y="6478245"/>
            <a:ext cx="386255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000" dirty="0"/>
              <a:t>http://ibrahimaksoy.org/olasilik-ve-istatistik-ders-notlari/</a:t>
            </a:r>
          </a:p>
        </p:txBody>
      </p:sp>
    </p:spTree>
    <p:extLst>
      <p:ext uri="{BB962C8B-B14F-4D97-AF65-F5344CB8AC3E}">
        <p14:creationId xmlns:p14="http://schemas.microsoft.com/office/powerpoint/2010/main" val="761357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Autofit/>
          </a:bodyPr>
          <a:lstStyle/>
          <a:p>
            <a:pPr lvl="1">
              <a:buFont typeface="Arial" pitchFamily="34" charset="0"/>
              <a:buChar char="•"/>
            </a:pPr>
            <a:r>
              <a:rPr lang="tr-TR" altLang="tr-TR" dirty="0" smtClean="0"/>
              <a:t>Verileri daha yönetilebilir ve anlaşılabilir hale getirir.</a:t>
            </a:r>
            <a:endParaRPr lang="en-US" altLang="tr-TR" dirty="0"/>
          </a:p>
          <a:p>
            <a:pPr lvl="2"/>
            <a:r>
              <a:rPr lang="tr-TR" altLang="tr-TR" dirty="0" smtClean="0"/>
              <a:t>Numara grupları:</a:t>
            </a:r>
            <a:r>
              <a:rPr lang="tr-TR" altLang="tr-TR" dirty="0"/>
              <a:t> </a:t>
            </a:r>
            <a:r>
              <a:rPr lang="en-US" altLang="tr-TR" sz="2400" dirty="0" smtClean="0"/>
              <a:t>6</a:t>
            </a:r>
            <a:r>
              <a:rPr lang="en-US" altLang="tr-TR" sz="2400" dirty="0"/>
              <a:t>, 1, 8, 3, 5, 4, 9</a:t>
            </a:r>
          </a:p>
          <a:p>
            <a:pPr lvl="2"/>
            <a:r>
              <a:rPr lang="tr-TR" altLang="tr-TR" dirty="0" smtClean="0"/>
              <a:t>Ortalama</a:t>
            </a:r>
            <a:r>
              <a:rPr lang="en-US" altLang="tr-TR" dirty="0" smtClean="0"/>
              <a:t>: </a:t>
            </a:r>
            <a:r>
              <a:rPr lang="en-US" altLang="tr-TR" dirty="0"/>
              <a:t>36/7 = </a:t>
            </a:r>
            <a:r>
              <a:rPr lang="en-US" altLang="tr-TR" dirty="0" smtClean="0"/>
              <a:t>5 </a:t>
            </a:r>
            <a:r>
              <a:rPr lang="tr-TR" altLang="tr-TR" dirty="0" smtClean="0"/>
              <a:t> </a:t>
            </a:r>
            <a:r>
              <a:rPr lang="en-US" altLang="tr-TR" dirty="0" smtClean="0"/>
              <a:t>1/7</a:t>
            </a:r>
            <a:endParaRPr lang="en-US" altLang="tr-TR" dirty="0"/>
          </a:p>
          <a:p>
            <a:pPr lvl="2"/>
            <a:r>
              <a:rPr lang="tr-TR" altLang="tr-TR" dirty="0" smtClean="0"/>
              <a:t>Grafikler:</a:t>
            </a:r>
            <a:endParaRPr lang="en-US" altLang="tr-TR" dirty="0"/>
          </a:p>
          <a:p>
            <a:pPr lvl="2"/>
            <a:endParaRPr lang="en-US" altLang="tr-TR" sz="2800" dirty="0"/>
          </a:p>
        </p:txBody>
      </p:sp>
      <p:graphicFrame>
        <p:nvGraphicFramePr>
          <p:cNvPr id="2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14295842"/>
              </p:ext>
            </p:extLst>
          </p:nvPr>
        </p:nvGraphicFramePr>
        <p:xfrm>
          <a:off x="3304683" y="3342290"/>
          <a:ext cx="6248359" cy="3515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Unvan 1"/>
          <p:cNvSpPr txBox="1">
            <a:spLocks/>
          </p:cNvSpPr>
          <p:nvPr/>
        </p:nvSpPr>
        <p:spPr>
          <a:xfrm>
            <a:off x="2639616" y="0"/>
            <a:ext cx="9552384" cy="7647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 cap="none" spc="5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tr-TR" sz="3600" dirty="0" smtClean="0"/>
              <a:t>İstatistik Ne Yapar? </a:t>
            </a:r>
            <a:endParaRPr lang="tr-TR" sz="3600" dirty="0"/>
          </a:p>
        </p:txBody>
      </p:sp>
    </p:spTree>
    <p:extLst>
      <p:ext uri="{BB962C8B-B14F-4D97-AF65-F5344CB8AC3E}">
        <p14:creationId xmlns:p14="http://schemas.microsoft.com/office/powerpoint/2010/main" val="390993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altLang="tr-TR" sz="3600" dirty="0" smtClean="0"/>
              <a:t>Nicel ve Nitel Ayrımı</a:t>
            </a:r>
            <a:endParaRPr lang="en-US" altLang="tr-TR" sz="3600" dirty="0"/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311182" y="2251443"/>
            <a:ext cx="5181600" cy="2809293"/>
          </a:xfrm>
        </p:spPr>
        <p:txBody>
          <a:bodyPr>
            <a:normAutofit/>
          </a:bodyPr>
          <a:lstStyle/>
          <a:p>
            <a:r>
              <a:rPr lang="en-US" altLang="tr-TR" sz="2800" b="1" dirty="0" smtClean="0"/>
              <a:t>“</a:t>
            </a:r>
            <a:r>
              <a:rPr lang="tr-TR" altLang="tr-TR" sz="2800" b="1" dirty="0" smtClean="0"/>
              <a:t>Nicel</a:t>
            </a:r>
            <a:r>
              <a:rPr lang="en-US" altLang="tr-TR" sz="2800" b="1" dirty="0" smtClean="0"/>
              <a:t>”</a:t>
            </a:r>
            <a:endParaRPr lang="en-US" altLang="tr-TR" sz="2800" b="1" dirty="0"/>
          </a:p>
          <a:p>
            <a:pPr lvl="1">
              <a:buFont typeface="Arial" pitchFamily="34" charset="0"/>
              <a:buChar char="•"/>
            </a:pPr>
            <a:r>
              <a:rPr lang="tr-TR" altLang="tr-TR" sz="2400" dirty="0" smtClean="0"/>
              <a:t>Ölçümler</a:t>
            </a:r>
            <a:endParaRPr lang="en-US" altLang="tr-TR" sz="2400" dirty="0"/>
          </a:p>
          <a:p>
            <a:pPr lvl="1">
              <a:buFont typeface="Arial" pitchFamily="34" charset="0"/>
              <a:buChar char="•"/>
            </a:pPr>
            <a:r>
              <a:rPr lang="tr-TR" altLang="tr-TR" sz="2400" dirty="0" smtClean="0"/>
              <a:t>Sayısal veriler</a:t>
            </a:r>
            <a:endParaRPr lang="en-US" altLang="tr-TR" sz="2400" dirty="0"/>
          </a:p>
          <a:p>
            <a:pPr lvl="1">
              <a:buFont typeface="Arial" pitchFamily="34" charset="0"/>
              <a:buChar char="•"/>
            </a:pPr>
            <a:r>
              <a:rPr lang="tr-TR" altLang="tr-TR" sz="2400" dirty="0" smtClean="0"/>
              <a:t>Ne kadar sorusuna cevap</a:t>
            </a:r>
          </a:p>
          <a:p>
            <a:pPr lvl="1">
              <a:buFont typeface="Arial" pitchFamily="34" charset="0"/>
              <a:buChar char="•"/>
            </a:pPr>
            <a:r>
              <a:rPr lang="tr-TR" altLang="tr-TR" sz="2400" dirty="0" smtClean="0"/>
              <a:t>Objektif ve kesin sonuçlar</a:t>
            </a:r>
            <a:endParaRPr lang="en-US" altLang="tr-TR" sz="2400" dirty="0"/>
          </a:p>
        </p:txBody>
      </p:sp>
      <p:sp>
        <p:nvSpPr>
          <p:cNvPr id="2" name="Dikdörtgen 1"/>
          <p:cNvSpPr/>
          <p:nvPr/>
        </p:nvSpPr>
        <p:spPr>
          <a:xfrm>
            <a:off x="6512186" y="1213945"/>
            <a:ext cx="3294250" cy="218389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611384" y="1584068"/>
            <a:ext cx="3746560" cy="18137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smtClean="0"/>
              <a:t>Nicel Ayrımlar</a:t>
            </a:r>
            <a:endParaRPr lang="en-US" altLang="tr-TR" dirty="0" smtClean="0"/>
          </a:p>
          <a:p>
            <a:pPr lvl="1"/>
            <a:r>
              <a:rPr lang="en-US" altLang="tr-TR" dirty="0" smtClean="0"/>
              <a:t>5</a:t>
            </a:r>
            <a:r>
              <a:rPr lang="tr-TR" altLang="tr-TR" dirty="0" smtClean="0"/>
              <a:t>.35</a:t>
            </a:r>
            <a:r>
              <a:rPr lang="en-US" altLang="tr-TR" dirty="0" smtClean="0"/>
              <a:t> </a:t>
            </a:r>
            <a:r>
              <a:rPr lang="tr-TR" altLang="tr-TR" dirty="0" smtClean="0"/>
              <a:t>ile </a:t>
            </a:r>
            <a:r>
              <a:rPr lang="en-US" altLang="tr-TR" dirty="0" smtClean="0"/>
              <a:t>4</a:t>
            </a:r>
            <a:r>
              <a:rPr lang="tr-TR" altLang="tr-TR" dirty="0" smtClean="0"/>
              <a:t>.25</a:t>
            </a:r>
          </a:p>
          <a:p>
            <a:pPr lvl="1"/>
            <a:r>
              <a:rPr lang="en-US" altLang="tr-TR" dirty="0" smtClean="0"/>
              <a:t>25% </a:t>
            </a:r>
            <a:r>
              <a:rPr lang="tr-TR" altLang="tr-TR" dirty="0" smtClean="0"/>
              <a:t>ile </a:t>
            </a:r>
            <a:r>
              <a:rPr lang="en-US" altLang="tr-TR" dirty="0" smtClean="0"/>
              <a:t>50%</a:t>
            </a:r>
          </a:p>
          <a:p>
            <a:pPr lvl="1"/>
            <a:r>
              <a:rPr lang="en-US" altLang="tr-TR" dirty="0" smtClean="0"/>
              <a:t>1 </a:t>
            </a:r>
            <a:r>
              <a:rPr lang="tr-TR" altLang="tr-TR" dirty="0" smtClean="0"/>
              <a:t>saat -</a:t>
            </a:r>
            <a:r>
              <a:rPr lang="en-US" altLang="tr-TR" dirty="0" smtClean="0"/>
              <a:t>24 </a:t>
            </a:r>
            <a:r>
              <a:rPr lang="tr-TR" altLang="tr-TR" dirty="0" smtClean="0"/>
              <a:t>saat</a:t>
            </a:r>
            <a:endParaRPr lang="en-US" altLang="tr-TR" dirty="0"/>
          </a:p>
        </p:txBody>
      </p:sp>
      <p:sp>
        <p:nvSpPr>
          <p:cNvPr id="9" name="Dikdörtgen 8"/>
          <p:cNvSpPr/>
          <p:nvPr/>
        </p:nvSpPr>
        <p:spPr>
          <a:xfrm>
            <a:off x="6516788" y="3683906"/>
            <a:ext cx="3294250" cy="218389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516789" y="3788591"/>
            <a:ext cx="3026228" cy="19665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dirty="0" smtClean="0"/>
              <a:t>Nitel ayrımlar</a:t>
            </a:r>
            <a:endParaRPr lang="en-US" altLang="tr-TR" dirty="0" smtClean="0"/>
          </a:p>
          <a:p>
            <a:pPr lvl="1"/>
            <a:r>
              <a:rPr lang="tr-TR" altLang="tr-TR" dirty="0" smtClean="0"/>
              <a:t>İyi- kötü</a:t>
            </a:r>
          </a:p>
          <a:p>
            <a:pPr lvl="1"/>
            <a:r>
              <a:rPr lang="tr-TR" altLang="tr-TR" dirty="0" smtClean="0"/>
              <a:t>Doğru- yanlış</a:t>
            </a:r>
          </a:p>
          <a:p>
            <a:pPr lvl="1"/>
            <a:r>
              <a:rPr lang="tr-TR" altLang="tr-TR" dirty="0" smtClean="0"/>
              <a:t>Az- çok</a:t>
            </a:r>
          </a:p>
        </p:txBody>
      </p:sp>
    </p:spTree>
    <p:extLst>
      <p:ext uri="{BB962C8B-B14F-4D97-AF65-F5344CB8AC3E}">
        <p14:creationId xmlns:p14="http://schemas.microsoft.com/office/powerpoint/2010/main" val="192895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Unvan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Betimsel</a:t>
            </a:r>
            <a:r>
              <a:rPr lang="tr-TR" dirty="0" smtClean="0"/>
              <a:t> ve </a:t>
            </a:r>
            <a:r>
              <a:rPr lang="tr-TR" dirty="0" err="1" smtClean="0"/>
              <a:t>Kestirimsel</a:t>
            </a:r>
            <a:r>
              <a:rPr lang="tr-TR" dirty="0" smtClean="0"/>
              <a:t> İstatistik</a:t>
            </a:r>
            <a:endParaRPr lang="tr-TR" dirty="0"/>
          </a:p>
        </p:txBody>
      </p:sp>
      <p:graphicFrame>
        <p:nvGraphicFramePr>
          <p:cNvPr id="2" name="Diyagram 1"/>
          <p:cNvGraphicFramePr/>
          <p:nvPr>
            <p:extLst>
              <p:ext uri="{D42A27DB-BD31-4B8C-83A1-F6EECF244321}">
                <p14:modId xmlns:p14="http://schemas.microsoft.com/office/powerpoint/2010/main" val="3169610130"/>
              </p:ext>
            </p:extLst>
          </p:nvPr>
        </p:nvGraphicFramePr>
        <p:xfrm>
          <a:off x="914401" y="945931"/>
          <a:ext cx="10200290" cy="5775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3257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yagram 3"/>
          <p:cNvGraphicFramePr/>
          <p:nvPr>
            <p:extLst>
              <p:ext uri="{D42A27DB-BD31-4B8C-83A1-F6EECF244321}">
                <p14:modId xmlns:p14="http://schemas.microsoft.com/office/powerpoint/2010/main" val="1418138982"/>
              </p:ext>
            </p:extLst>
          </p:nvPr>
        </p:nvGraphicFramePr>
        <p:xfrm>
          <a:off x="92840" y="1119356"/>
          <a:ext cx="5598510" cy="5003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yagram 4"/>
          <p:cNvGraphicFramePr/>
          <p:nvPr>
            <p:extLst>
              <p:ext uri="{D42A27DB-BD31-4B8C-83A1-F6EECF244321}">
                <p14:modId xmlns:p14="http://schemas.microsoft.com/office/powerpoint/2010/main" val="72977857"/>
              </p:ext>
            </p:extLst>
          </p:nvPr>
        </p:nvGraphicFramePr>
        <p:xfrm>
          <a:off x="6094248" y="1040524"/>
          <a:ext cx="6097752" cy="5076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Unvan 9"/>
          <p:cNvSpPr>
            <a:spLocks noGrp="1"/>
          </p:cNvSpPr>
          <p:nvPr>
            <p:ph type="title"/>
          </p:nvPr>
        </p:nvSpPr>
        <p:spPr>
          <a:xfrm>
            <a:off x="2639616" y="0"/>
            <a:ext cx="9552384" cy="764704"/>
          </a:xfrm>
        </p:spPr>
        <p:txBody>
          <a:bodyPr>
            <a:normAutofit/>
          </a:bodyPr>
          <a:lstStyle/>
          <a:p>
            <a:r>
              <a:rPr lang="tr-TR" dirty="0" err="1" smtClean="0"/>
              <a:t>Betimsel</a:t>
            </a:r>
            <a:r>
              <a:rPr lang="tr-TR" dirty="0" smtClean="0"/>
              <a:t> ve </a:t>
            </a:r>
            <a:r>
              <a:rPr lang="tr-TR" dirty="0" err="1" smtClean="0"/>
              <a:t>Kestirimsel</a:t>
            </a:r>
            <a:r>
              <a:rPr lang="tr-TR" dirty="0" smtClean="0"/>
              <a:t> İstatistik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57394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Oval 21"/>
          <p:cNvSpPr>
            <a:spLocks noChangeArrowheads="1"/>
          </p:cNvSpPr>
          <p:nvPr/>
        </p:nvSpPr>
        <p:spPr bwMode="auto">
          <a:xfrm>
            <a:off x="3040636" y="5462758"/>
            <a:ext cx="1920240" cy="1005840"/>
          </a:xfrm>
          <a:prstGeom prst="ellipse">
            <a:avLst/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tr-TR" altLang="tr-TR" sz="2880"/>
          </a:p>
        </p:txBody>
      </p:sp>
      <p:sp>
        <p:nvSpPr>
          <p:cNvPr id="24578" name="Right Arrow Callout 20"/>
          <p:cNvSpPr>
            <a:spLocks noChangeArrowheads="1"/>
          </p:cNvSpPr>
          <p:nvPr/>
        </p:nvSpPr>
        <p:spPr bwMode="auto">
          <a:xfrm>
            <a:off x="1303276" y="1165078"/>
            <a:ext cx="1674496" cy="1161609"/>
          </a:xfrm>
          <a:prstGeom prst="rightArrowCallout">
            <a:avLst>
              <a:gd name="adj1" fmla="val 25026"/>
              <a:gd name="adj2" fmla="val 25021"/>
              <a:gd name="adj3" fmla="val 25000"/>
              <a:gd name="adj4" fmla="val 64977"/>
            </a:avLst>
          </a:prstGeom>
          <a:solidFill>
            <a:srgbClr val="92D050"/>
          </a:solidFill>
          <a:ln w="9525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endParaRPr lang="tr-TR" altLang="tr-TR" sz="2880"/>
          </a:p>
        </p:txBody>
      </p:sp>
      <p:sp>
        <p:nvSpPr>
          <p:cNvPr id="24579" name="TextBox 2"/>
          <p:cNvSpPr txBox="1">
            <a:spLocks noChangeArrowheads="1"/>
          </p:cNvSpPr>
          <p:nvPr/>
        </p:nvSpPr>
        <p:spPr bwMode="auto">
          <a:xfrm>
            <a:off x="1379677" y="1496165"/>
            <a:ext cx="9557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r-TR" altLang="tr-TR" dirty="0" smtClean="0">
                <a:latin typeface="Arial" panose="020B0604020202020204" pitchFamily="34" charset="0"/>
              </a:rPr>
              <a:t>Başla</a:t>
            </a:r>
            <a:endParaRPr lang="en-US" altLang="tr-TR" dirty="0">
              <a:latin typeface="Arial" panose="020B0604020202020204" pitchFamily="34" charset="0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373947" y="1347959"/>
            <a:ext cx="1784463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tr-TR" altLang="tr-TR" sz="2880" dirty="0" smtClean="0">
                <a:latin typeface="Arial" panose="020B0604020202020204" pitchFamily="34" charset="0"/>
              </a:rPr>
              <a:t>Örneklem</a:t>
            </a:r>
            <a:endParaRPr lang="en-US" altLang="tr-TR" sz="2880" dirty="0">
              <a:latin typeface="Arial" panose="020B0604020202020204" pitchFamily="34" charset="0"/>
            </a:endParaRP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2930274" y="1458321"/>
            <a:ext cx="211307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2880" dirty="0" smtClean="0">
                <a:latin typeface="Arial" panose="020B0604020202020204" pitchFamily="34" charset="0"/>
              </a:rPr>
              <a:t>Po</a:t>
            </a:r>
            <a:r>
              <a:rPr lang="tr-TR" altLang="tr-TR" sz="2880" dirty="0" err="1" smtClean="0">
                <a:latin typeface="Arial" panose="020B0604020202020204" pitchFamily="34" charset="0"/>
              </a:rPr>
              <a:t>pülasyo</a:t>
            </a:r>
            <a:r>
              <a:rPr lang="en-US" altLang="tr-TR" sz="2880" dirty="0" smtClean="0">
                <a:latin typeface="Arial" panose="020B0604020202020204" pitchFamily="34" charset="0"/>
              </a:rPr>
              <a:t>n</a:t>
            </a:r>
            <a:endParaRPr lang="en-US" altLang="tr-TR" sz="2880" dirty="0">
              <a:latin typeface="Arial" panose="020B0604020202020204" pitchFamily="34" charset="0"/>
            </a:endParaRPr>
          </a:p>
        </p:txBody>
      </p:sp>
      <p:sp>
        <p:nvSpPr>
          <p:cNvPr id="24582" name="TextBox 6"/>
          <p:cNvSpPr txBox="1">
            <a:spLocks noChangeArrowheads="1"/>
          </p:cNvSpPr>
          <p:nvPr/>
        </p:nvSpPr>
        <p:spPr bwMode="auto">
          <a:xfrm>
            <a:off x="8508751" y="5639924"/>
            <a:ext cx="1516762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r-TR" altLang="tr-TR" sz="2880" dirty="0" smtClean="0">
                <a:latin typeface="Arial" panose="020B0604020202020204" pitchFamily="34" charset="0"/>
              </a:rPr>
              <a:t>İstatistik</a:t>
            </a:r>
            <a:endParaRPr lang="en-US" altLang="tr-TR" sz="2880" dirty="0">
              <a:latin typeface="Arial" panose="020B0604020202020204" pitchFamily="34" charset="0"/>
            </a:endParaRPr>
          </a:p>
        </p:txBody>
      </p:sp>
      <p:sp>
        <p:nvSpPr>
          <p:cNvPr id="24583" name="TextBox 7"/>
          <p:cNvSpPr txBox="1">
            <a:spLocks noChangeArrowheads="1"/>
          </p:cNvSpPr>
          <p:nvPr/>
        </p:nvSpPr>
        <p:spPr bwMode="auto">
          <a:xfrm>
            <a:off x="3164939" y="5671456"/>
            <a:ext cx="162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r-TR" altLang="tr-TR" dirty="0" smtClean="0">
                <a:latin typeface="Arial" panose="020B0604020202020204" pitchFamily="34" charset="0"/>
              </a:rPr>
              <a:t>Parametre</a:t>
            </a:r>
            <a:endParaRPr lang="en-US" altLang="tr-TR" dirty="0">
              <a:latin typeface="Arial" panose="020B0604020202020204" pitchFamily="34" charset="0"/>
            </a:endParaRPr>
          </a:p>
        </p:txBody>
      </p:sp>
      <p:sp>
        <p:nvSpPr>
          <p:cNvPr id="24584" name="TextBox 10"/>
          <p:cNvSpPr txBox="1">
            <a:spLocks noChangeArrowheads="1"/>
          </p:cNvSpPr>
          <p:nvPr/>
        </p:nvSpPr>
        <p:spPr bwMode="auto">
          <a:xfrm>
            <a:off x="5682376" y="1805159"/>
            <a:ext cx="1907895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r-TR" altLang="tr-TR" sz="2880" dirty="0" smtClean="0">
                <a:latin typeface="Arial" panose="020B0604020202020204" pitchFamily="34" charset="0"/>
              </a:rPr>
              <a:t>örnekleme</a:t>
            </a:r>
            <a:endParaRPr lang="en-US" altLang="tr-TR" sz="2880" dirty="0">
              <a:latin typeface="Arial" panose="020B0604020202020204" pitchFamily="34" charset="0"/>
            </a:endParaRPr>
          </a:p>
        </p:txBody>
      </p:sp>
      <p:sp>
        <p:nvSpPr>
          <p:cNvPr id="24585" name="TextBox 11"/>
          <p:cNvSpPr txBox="1">
            <a:spLocks noChangeArrowheads="1"/>
          </p:cNvSpPr>
          <p:nvPr/>
        </p:nvSpPr>
        <p:spPr bwMode="auto">
          <a:xfrm>
            <a:off x="6094116" y="5279879"/>
            <a:ext cx="1394934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r-TR" altLang="tr-TR" sz="2880" dirty="0" smtClean="0">
                <a:latin typeface="Arial" panose="020B0604020202020204" pitchFamily="34" charset="0"/>
              </a:rPr>
              <a:t>çıkarım</a:t>
            </a:r>
            <a:endParaRPr lang="en-US" altLang="tr-TR" sz="2880" dirty="0">
              <a:latin typeface="Arial" panose="020B0604020202020204" pitchFamily="34" charset="0"/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>
            <a:off x="5143756" y="1713718"/>
            <a:ext cx="3017520" cy="0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stCxn id="24580" idx="2"/>
            <a:endCxn id="24582" idx="0"/>
          </p:cNvCxnSpPr>
          <p:nvPr/>
        </p:nvCxnSpPr>
        <p:spPr bwMode="auto">
          <a:xfrm>
            <a:off x="9266179" y="1883490"/>
            <a:ext cx="953" cy="375643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stCxn id="24582" idx="1"/>
            <a:endCxn id="24583" idx="3"/>
          </p:cNvCxnSpPr>
          <p:nvPr/>
        </p:nvCxnSpPr>
        <p:spPr bwMode="auto">
          <a:xfrm flipH="1" flipV="1">
            <a:off x="4787499" y="5902289"/>
            <a:ext cx="3721252" cy="5401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" name="Straight Arrow Connector 19"/>
          <p:cNvCxnSpPr>
            <a:stCxn id="24581" idx="2"/>
            <a:endCxn id="24583" idx="0"/>
          </p:cNvCxnSpPr>
          <p:nvPr/>
        </p:nvCxnSpPr>
        <p:spPr bwMode="auto">
          <a:xfrm flipH="1">
            <a:off x="3976219" y="1993852"/>
            <a:ext cx="10595" cy="367760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590" name="TextBox 8"/>
          <p:cNvSpPr txBox="1">
            <a:spLocks noChangeArrowheads="1"/>
          </p:cNvSpPr>
          <p:nvPr/>
        </p:nvSpPr>
        <p:spPr bwMode="auto">
          <a:xfrm>
            <a:off x="8322651" y="3359639"/>
            <a:ext cx="1887056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r-TR" altLang="tr-TR" sz="2880" dirty="0" smtClean="0">
                <a:latin typeface="Arial" panose="020B0604020202020204" pitchFamily="34" charset="0"/>
              </a:rPr>
              <a:t>betimleme</a:t>
            </a:r>
            <a:endParaRPr lang="en-US" altLang="tr-TR" sz="2880" dirty="0">
              <a:latin typeface="Arial" panose="020B0604020202020204" pitchFamily="34" charset="0"/>
            </a:endParaRPr>
          </a:p>
        </p:txBody>
      </p:sp>
      <p:sp>
        <p:nvSpPr>
          <p:cNvPr id="24591" name="TextBox 9"/>
          <p:cNvSpPr txBox="1">
            <a:spLocks noChangeArrowheads="1"/>
          </p:cNvSpPr>
          <p:nvPr/>
        </p:nvSpPr>
        <p:spPr bwMode="auto">
          <a:xfrm>
            <a:off x="3089732" y="3359639"/>
            <a:ext cx="1928734" cy="5355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ctr"/>
            <a:r>
              <a:rPr lang="tr-TR" altLang="tr-TR" sz="2880" dirty="0" smtClean="0">
                <a:latin typeface="Arial" panose="020B0604020202020204" pitchFamily="34" charset="0"/>
              </a:rPr>
              <a:t>betimleme</a:t>
            </a:r>
            <a:endParaRPr lang="en-US" altLang="tr-TR" sz="2880" dirty="0">
              <a:latin typeface="Arial" panose="020B0604020202020204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944876" y="6561309"/>
            <a:ext cx="3860800" cy="36512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891540" indent="-342900"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371600" indent="-274320"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920240" indent="-274320"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468880" indent="-274320"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301752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356616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411480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4663440" indent="-274320" eaLnBrk="0" fontAlgn="base" hangingPunct="0">
              <a:spcBef>
                <a:spcPct val="0"/>
              </a:spcBef>
              <a:spcAft>
                <a:spcPct val="0"/>
              </a:spcAft>
              <a:defRPr sz="288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r>
              <a:rPr lang="en-US" altLang="tr-TR" sz="1200" dirty="0">
                <a:latin typeface="Arial" panose="020B0604020202020204" pitchFamily="34" charset="0"/>
              </a:rPr>
              <a:t>© 2013 Lloyd P. </a:t>
            </a:r>
            <a:r>
              <a:rPr lang="en-US" altLang="tr-TR" sz="1200" dirty="0" err="1">
                <a:latin typeface="Arial" panose="020B0604020202020204" pitchFamily="34" charset="0"/>
              </a:rPr>
              <a:t>Rieber</a:t>
            </a:r>
            <a:endParaRPr lang="en-US" altLang="tr-TR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05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Popülasyon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150873"/>
            <a:ext cx="10515600" cy="469500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/>
            <a:r>
              <a:rPr lang="tr-TR" sz="2800" dirty="0" smtClean="0">
                <a:latin typeface="Calibri" pitchFamily="34" charset="0"/>
              </a:rPr>
              <a:t>Popülasyon, kitle</a:t>
            </a:r>
            <a:r>
              <a:rPr lang="tr-TR" sz="2800" dirty="0">
                <a:latin typeface="Calibri" pitchFamily="34" charset="0"/>
              </a:rPr>
              <a:t>, </a:t>
            </a:r>
            <a:r>
              <a:rPr lang="tr-TR" sz="2800" dirty="0" smtClean="0">
                <a:latin typeface="Calibri" pitchFamily="34" charset="0"/>
              </a:rPr>
              <a:t>yığın</a:t>
            </a:r>
          </a:p>
          <a:p>
            <a:pPr marL="457200" indent="-457200"/>
            <a:endParaRPr lang="tr-TR" sz="2800" dirty="0">
              <a:latin typeface="Calibri" pitchFamily="34" charset="0"/>
            </a:endParaRPr>
          </a:p>
          <a:p>
            <a:pPr marL="457200" indent="-457200"/>
            <a:r>
              <a:rPr lang="tr-TR" sz="2800" dirty="0">
                <a:latin typeface="Calibri" pitchFamily="34" charset="0"/>
              </a:rPr>
              <a:t>Araştırma kapsamına giren ve aynı özellikleri taşıyan birimlerin </a:t>
            </a:r>
            <a:r>
              <a:rPr lang="tr-TR" sz="2800" dirty="0" smtClean="0">
                <a:latin typeface="Calibri" pitchFamily="34" charset="0"/>
              </a:rPr>
              <a:t>tümü</a:t>
            </a:r>
          </a:p>
          <a:p>
            <a:pPr marL="457200" indent="-457200"/>
            <a:endParaRPr lang="tr-TR" sz="2800" dirty="0" smtClean="0">
              <a:latin typeface="Calibri" pitchFamily="34" charset="0"/>
            </a:endParaRPr>
          </a:p>
          <a:p>
            <a:pPr marL="457200" indent="-457200"/>
            <a:r>
              <a:rPr lang="tr-TR" sz="2800" b="1" dirty="0" smtClean="0">
                <a:latin typeface="Calibri" pitchFamily="34" charset="0"/>
              </a:rPr>
              <a:t>Belirli</a:t>
            </a:r>
            <a:r>
              <a:rPr lang="tr-TR" sz="2800" dirty="0" smtClean="0">
                <a:latin typeface="Calibri" pitchFamily="34" charset="0"/>
              </a:rPr>
              <a:t> </a:t>
            </a:r>
            <a:r>
              <a:rPr lang="tr-TR" sz="2800" b="1" dirty="0">
                <a:latin typeface="Calibri" pitchFamily="34" charset="0"/>
              </a:rPr>
              <a:t>özellik</a:t>
            </a:r>
            <a:r>
              <a:rPr lang="tr-TR" sz="2800" dirty="0">
                <a:latin typeface="Calibri" pitchFamily="34" charset="0"/>
              </a:rPr>
              <a:t>teki birimlerin meydana getirdiği </a:t>
            </a:r>
            <a:r>
              <a:rPr lang="tr-TR" sz="2800" dirty="0" smtClean="0">
                <a:latin typeface="Calibri" pitchFamily="34" charset="0"/>
              </a:rPr>
              <a:t>topluluk</a:t>
            </a:r>
          </a:p>
          <a:p>
            <a:pPr marL="457200" indent="-457200"/>
            <a:endParaRPr lang="tr-TR" sz="2800" dirty="0">
              <a:latin typeface="Calibri" pitchFamily="34" charset="0"/>
            </a:endParaRPr>
          </a:p>
          <a:p>
            <a:pPr marL="457200" indent="-457200"/>
            <a:r>
              <a:rPr lang="tr-TR" sz="2800" b="1" dirty="0">
                <a:latin typeface="Calibri" pitchFamily="34" charset="0"/>
              </a:rPr>
              <a:t>Belirli özellik</a:t>
            </a:r>
            <a:r>
              <a:rPr lang="tr-TR" sz="2800" dirty="0">
                <a:latin typeface="Calibri" pitchFamily="34" charset="0"/>
              </a:rPr>
              <a:t> incelenen birimleri diğer birimlerden </a:t>
            </a:r>
            <a:r>
              <a:rPr lang="tr-TR" sz="2800" dirty="0" smtClean="0">
                <a:latin typeface="Calibri" pitchFamily="34" charset="0"/>
              </a:rPr>
              <a:t>ayırır.</a:t>
            </a:r>
            <a:endParaRPr lang="tr-TR" sz="2800" dirty="0">
              <a:latin typeface="Calibri" pitchFamily="34" charset="0"/>
            </a:endParaRPr>
          </a:p>
          <a:p>
            <a:pPr marL="914400" lvl="1" indent="-457200"/>
            <a:r>
              <a:rPr lang="tr-TR" sz="2400" dirty="0">
                <a:latin typeface="Calibri" pitchFamily="34" charset="0"/>
              </a:rPr>
              <a:t>Tıp fakültesinde okuyan öğrencilerin meydana getirdiği topluluk</a:t>
            </a:r>
          </a:p>
          <a:p>
            <a:pPr marL="914400" lvl="1" indent="-457200"/>
            <a:r>
              <a:rPr lang="tr-TR" sz="2400" dirty="0">
                <a:latin typeface="Calibri" pitchFamily="34" charset="0"/>
              </a:rPr>
              <a:t>Bir hastaneden sağlık hizmeti talep edenlerin oluşturduğu topluluk</a:t>
            </a:r>
          </a:p>
          <a:p>
            <a:pPr marL="914400" lvl="1" indent="-457200"/>
            <a:r>
              <a:rPr lang="tr-TR" sz="2400" dirty="0">
                <a:latin typeface="Calibri" pitchFamily="34" charset="0"/>
              </a:rPr>
              <a:t>Eczacılık </a:t>
            </a:r>
            <a:r>
              <a:rPr lang="tr-TR" sz="2400" dirty="0" smtClean="0">
                <a:latin typeface="Calibri" pitchFamily="34" charset="0"/>
              </a:rPr>
              <a:t>fakültesinden </a:t>
            </a:r>
            <a:r>
              <a:rPr lang="tr-TR" sz="2400" dirty="0">
                <a:latin typeface="Calibri" pitchFamily="34" charset="0"/>
              </a:rPr>
              <a:t>mezun olanların oluşturduğu topluluk</a:t>
            </a:r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2439114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Örneklem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100388"/>
            <a:ext cx="10515600" cy="5757611"/>
          </a:xfrm>
          <a:prstGeom prst="rect">
            <a:avLst/>
          </a:prstGeom>
        </p:spPr>
        <p:txBody>
          <a:bodyPr/>
          <a:lstStyle/>
          <a:p>
            <a:pPr marL="457200" indent="-457200"/>
            <a:r>
              <a:rPr lang="tr-TR" sz="2800" dirty="0"/>
              <a:t>Bir kitleden, örnekleme yöntemlerinden yararlanarak seçilen aynı özellikleri taşıyan bir grup birimin oluşturduğu </a:t>
            </a:r>
            <a:r>
              <a:rPr lang="tr-TR" sz="2800" dirty="0" smtClean="0"/>
              <a:t>topluluk</a:t>
            </a:r>
          </a:p>
          <a:p>
            <a:pPr marL="0" indent="0">
              <a:buNone/>
            </a:pPr>
            <a:endParaRPr lang="tr-TR" sz="2800" dirty="0"/>
          </a:p>
          <a:p>
            <a:pPr marL="457200" indent="-457200"/>
            <a:r>
              <a:rPr lang="tr-TR" sz="2800" dirty="0"/>
              <a:t>Evrenin bir parçası ya da alt </a:t>
            </a:r>
            <a:r>
              <a:rPr lang="tr-TR" sz="2800" dirty="0" smtClean="0"/>
              <a:t>kümesi</a:t>
            </a:r>
          </a:p>
          <a:p>
            <a:pPr marL="0" indent="0">
              <a:buNone/>
            </a:pPr>
            <a:endParaRPr lang="tr-TR" sz="2800" dirty="0"/>
          </a:p>
          <a:p>
            <a:pPr marL="457200" indent="-457200"/>
            <a:r>
              <a:rPr lang="tr-TR" sz="2800" dirty="0"/>
              <a:t>Kitleyi simgeleyebilecek/temsil edebilecek nitelikte bir miktar birimin oluşturduğu alt </a:t>
            </a:r>
            <a:r>
              <a:rPr lang="tr-TR" sz="2800" dirty="0" smtClean="0"/>
              <a:t>grup</a:t>
            </a:r>
          </a:p>
          <a:p>
            <a:pPr marL="457200" indent="-457200"/>
            <a:endParaRPr lang="tr-TR" sz="2800" dirty="0"/>
          </a:p>
          <a:p>
            <a:pPr marL="457200" indent="-457200"/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17907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3600" dirty="0" smtClean="0"/>
              <a:t>Örneklem</a:t>
            </a:r>
            <a:endParaRPr lang="tr-TR" sz="3600" dirty="0"/>
          </a:p>
        </p:txBody>
      </p:sp>
      <p:pic>
        <p:nvPicPr>
          <p:cNvPr id="1026" name="Picture 2" descr="C:\Users\Mevab\Desktop\Marusteri_M._Statistical_test_selection_when_comparing_groups_Fig.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755397"/>
            <a:ext cx="7062952" cy="6021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etin kutusu 5"/>
          <p:cNvSpPr txBox="1"/>
          <p:nvPr/>
        </p:nvSpPr>
        <p:spPr>
          <a:xfrm>
            <a:off x="3563061" y="6688002"/>
            <a:ext cx="811924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900" dirty="0"/>
              <a:t>http://www.biochemia-medica.com/content/comparing-groups-statistical-differences-how-choose-right-statistical-test</a:t>
            </a:r>
          </a:p>
        </p:txBody>
      </p:sp>
      <p:sp>
        <p:nvSpPr>
          <p:cNvPr id="4" name="Metin kutusu 3"/>
          <p:cNvSpPr txBox="1"/>
          <p:nvPr/>
        </p:nvSpPr>
        <p:spPr>
          <a:xfrm>
            <a:off x="2869328" y="772506"/>
            <a:ext cx="993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/>
              <a:t>Evren</a:t>
            </a:r>
            <a:endParaRPr lang="tr-TR" b="1" dirty="0"/>
          </a:p>
        </p:txBody>
      </p:sp>
      <p:sp>
        <p:nvSpPr>
          <p:cNvPr id="8" name="Metin kutusu 7"/>
          <p:cNvSpPr txBox="1"/>
          <p:nvPr/>
        </p:nvSpPr>
        <p:spPr>
          <a:xfrm>
            <a:off x="7987865" y="1142570"/>
            <a:ext cx="11876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600" b="1" dirty="0" smtClean="0"/>
              <a:t>Örneklem</a:t>
            </a:r>
            <a:endParaRPr lang="tr-TR" sz="1600" b="1" dirty="0"/>
          </a:p>
        </p:txBody>
      </p:sp>
      <p:sp>
        <p:nvSpPr>
          <p:cNvPr id="7" name="Metin kutusu 6"/>
          <p:cNvSpPr txBox="1"/>
          <p:nvPr/>
        </p:nvSpPr>
        <p:spPr>
          <a:xfrm>
            <a:off x="5226269" y="3134900"/>
            <a:ext cx="159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err="1" smtClean="0"/>
              <a:t>Kestirimsel</a:t>
            </a:r>
            <a:r>
              <a:rPr lang="tr-TR" b="1" dirty="0" smtClean="0"/>
              <a:t> analiz çalışmaları</a:t>
            </a:r>
            <a:endParaRPr lang="tr-TR" b="1" dirty="0"/>
          </a:p>
        </p:txBody>
      </p:sp>
      <p:sp>
        <p:nvSpPr>
          <p:cNvPr id="10" name="Metin kutusu 9"/>
          <p:cNvSpPr txBox="1"/>
          <p:nvPr/>
        </p:nvSpPr>
        <p:spPr>
          <a:xfrm>
            <a:off x="4650826" y="5012693"/>
            <a:ext cx="1592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b="1" dirty="0" smtClean="0"/>
              <a:t>Analiz sonrası  evrene genelleme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215402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İçindekiler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tr-TR" sz="2800" dirty="0" smtClean="0"/>
              <a:t>Dersin Amacı</a:t>
            </a:r>
          </a:p>
          <a:p>
            <a:r>
              <a:rPr lang="tr-TR" sz="2800" dirty="0" smtClean="0"/>
              <a:t>İzlence ve Kaynaklar</a:t>
            </a:r>
          </a:p>
          <a:p>
            <a:r>
              <a:rPr lang="tr-TR" sz="2800" dirty="0" smtClean="0"/>
              <a:t>İstatistiğe Giriş</a:t>
            </a:r>
          </a:p>
          <a:p>
            <a:r>
              <a:rPr lang="tr-TR" sz="2800" dirty="0" smtClean="0"/>
              <a:t>Eğitim Araştırmalarında İstatistik Kullanımı</a:t>
            </a:r>
          </a:p>
          <a:p>
            <a:r>
              <a:rPr lang="tr-TR" sz="2800" dirty="0" err="1" smtClean="0"/>
              <a:t>Betimsel</a:t>
            </a:r>
            <a:r>
              <a:rPr lang="tr-TR" sz="2800" dirty="0" smtClean="0"/>
              <a:t> ve </a:t>
            </a:r>
            <a:r>
              <a:rPr lang="tr-TR" sz="2800" dirty="0" err="1" smtClean="0"/>
              <a:t>Kestirimsel</a:t>
            </a:r>
            <a:r>
              <a:rPr lang="tr-TR" sz="2800" dirty="0" smtClean="0"/>
              <a:t> İstatistik</a:t>
            </a:r>
          </a:p>
          <a:p>
            <a:r>
              <a:rPr lang="tr-TR" sz="2800" dirty="0" smtClean="0"/>
              <a:t>Popülasyon, Örneklem</a:t>
            </a:r>
          </a:p>
          <a:p>
            <a:r>
              <a:rPr lang="tr-TR" sz="2800" dirty="0" smtClean="0"/>
              <a:t>SPSS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40703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SPSS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100388"/>
            <a:ext cx="10515600" cy="575761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/>
            <a:r>
              <a:rPr lang="tr-TR" sz="2800" dirty="0" smtClean="0"/>
              <a:t>İstatistik çalışmalarında yaygın olarak kullanılan bir programdır.</a:t>
            </a:r>
          </a:p>
          <a:p>
            <a:pPr marL="457200" indent="-457200"/>
            <a:endParaRPr lang="tr-TR" sz="2800" dirty="0" smtClean="0"/>
          </a:p>
          <a:p>
            <a:pPr marL="457200" indent="-457200"/>
            <a:r>
              <a:rPr lang="tr-TR" sz="2800" dirty="0" smtClean="0"/>
              <a:t>SPSS, istatistik çalışmalarında;</a:t>
            </a:r>
          </a:p>
          <a:p>
            <a:pPr marL="857250" lvl="1" indent="-457200"/>
            <a:r>
              <a:rPr lang="tr-TR" sz="2400" dirty="0"/>
              <a:t>Verilerin </a:t>
            </a:r>
            <a:r>
              <a:rPr lang="tr-TR" sz="2400" dirty="0" smtClean="0"/>
              <a:t>depolanması, istenen </a:t>
            </a:r>
            <a:r>
              <a:rPr lang="tr-TR" sz="2400" dirty="0"/>
              <a:t>formatlarda </a:t>
            </a:r>
            <a:r>
              <a:rPr lang="tr-TR" sz="2400" dirty="0" smtClean="0"/>
              <a:t>görüntülenmesi ve analiz </a:t>
            </a:r>
            <a:r>
              <a:rPr lang="tr-TR" sz="2400" dirty="0"/>
              <a:t>edilmesi işlemlerini gerçekleştirmek için kullanılır</a:t>
            </a:r>
            <a:r>
              <a:rPr lang="tr-TR" sz="2400" dirty="0" smtClean="0"/>
              <a:t>.</a:t>
            </a:r>
          </a:p>
          <a:p>
            <a:pPr marL="857250" lvl="1" indent="-457200"/>
            <a:endParaRPr lang="tr-TR" sz="2400" dirty="0"/>
          </a:p>
          <a:p>
            <a:pPr marL="457200" indent="-457200"/>
            <a:r>
              <a:rPr lang="tr-TR" sz="2800" dirty="0" smtClean="0"/>
              <a:t>SPSS programını indirmek ve kurmak için aşağıdaki adreslerden faydalanabilirsiniz.</a:t>
            </a:r>
          </a:p>
          <a:p>
            <a:pPr marL="857250" lvl="1" indent="-457200"/>
            <a:r>
              <a:rPr lang="tr-TR" sz="1600" dirty="0">
                <a:hlinkClick r:id="rId2"/>
              </a:rPr>
              <a:t>http://www.atauni.edu.tr/#!sayfa=ibm-spss-statistics-20</a:t>
            </a:r>
            <a:endParaRPr lang="tr-TR" sz="1600" dirty="0"/>
          </a:p>
          <a:p>
            <a:pPr marL="857250" lvl="1" indent="-457200"/>
            <a:r>
              <a:rPr lang="tr-TR" sz="1600" dirty="0">
                <a:hlinkClick r:id="rId3"/>
              </a:rPr>
              <a:t>http://www.atauni.edu.tr/#!sayfa=ibm-spss-kampus-disi-kullanim</a:t>
            </a:r>
            <a:endParaRPr lang="tr-TR" sz="1600" dirty="0"/>
          </a:p>
          <a:p>
            <a:pPr marL="457200" indent="-457200"/>
            <a:endParaRPr lang="tr-TR" sz="2800" dirty="0" smtClean="0"/>
          </a:p>
          <a:p>
            <a:pPr marL="457200" indent="-457200"/>
            <a:endParaRPr lang="tr-TR" sz="2800" dirty="0" smtClean="0"/>
          </a:p>
          <a:p>
            <a:pPr marL="457200" indent="-457200"/>
            <a:endParaRPr lang="tr-TR" sz="2800" dirty="0"/>
          </a:p>
          <a:p>
            <a:pPr marL="457200" indent="-457200"/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385328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Tabloyu Yorumlayalım</a:t>
            </a:r>
            <a:endParaRPr lang="tr-TR" dirty="0"/>
          </a:p>
        </p:txBody>
      </p:sp>
      <p:pic>
        <p:nvPicPr>
          <p:cNvPr id="1026" name="Picture 2" descr="http://sajip.co.za/index.php/sajip/article/downloadSuppFile/843/39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917" y="882857"/>
            <a:ext cx="9500312" cy="4672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61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Kaynaklar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368411"/>
            <a:ext cx="10515600" cy="462247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tr-TR" sz="2400" b="1" dirty="0"/>
              <a:t>Kaynak1:</a:t>
            </a:r>
            <a:r>
              <a:rPr lang="tr-TR" sz="2400" dirty="0"/>
              <a:t> IBM SPSS </a:t>
            </a:r>
            <a:r>
              <a:rPr lang="tr-TR" sz="2400" dirty="0" err="1"/>
              <a:t>Statistics</a:t>
            </a:r>
            <a:r>
              <a:rPr lang="tr-TR" sz="2400" dirty="0"/>
              <a:t> 20 </a:t>
            </a:r>
            <a:r>
              <a:rPr lang="tr-TR" sz="2400" dirty="0" err="1"/>
              <a:t>Brief</a:t>
            </a:r>
            <a:r>
              <a:rPr lang="tr-TR" sz="2400" dirty="0"/>
              <a:t> Guide</a:t>
            </a:r>
            <a:br>
              <a:rPr lang="tr-TR" sz="2400" dirty="0"/>
            </a:br>
            <a:r>
              <a:rPr lang="tr-TR" sz="2400" dirty="0">
                <a:hlinkClick r:id="rId2"/>
              </a:rPr>
              <a:t>ftp://</a:t>
            </a:r>
            <a:r>
              <a:rPr lang="tr-TR" sz="2400" dirty="0" smtClean="0">
                <a:hlinkClick r:id="rId2"/>
              </a:rPr>
              <a:t>public.dhe.ibm.com/software/analytics/spss/documentation/statistics/20.0/en/client/Manuals/IBM_SPSS_Statistics_Brief_Guide.pdf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/>
              <a:t>Kaynak2:</a:t>
            </a:r>
            <a:r>
              <a:rPr lang="tr-TR" sz="2400" dirty="0"/>
              <a:t> </a:t>
            </a:r>
            <a:r>
              <a:rPr lang="tr-TR" sz="2400" dirty="0" err="1"/>
              <a:t>Glass</a:t>
            </a:r>
            <a:r>
              <a:rPr lang="tr-TR" sz="2400" dirty="0"/>
              <a:t>, G.V., &amp; Hopkins, K. (1995), Statistical </a:t>
            </a:r>
            <a:r>
              <a:rPr lang="tr-TR" sz="2400" dirty="0" err="1"/>
              <a:t>Methods</a:t>
            </a:r>
            <a:r>
              <a:rPr lang="tr-TR" sz="2400" dirty="0"/>
              <a:t> in </a:t>
            </a:r>
            <a:r>
              <a:rPr lang="tr-TR" sz="2400" dirty="0" err="1"/>
              <a:t>Education</a:t>
            </a:r>
            <a:r>
              <a:rPr lang="tr-TR" sz="2400" dirty="0"/>
              <a:t> </a:t>
            </a:r>
            <a:r>
              <a:rPr lang="tr-TR" sz="2400" dirty="0" err="1"/>
              <a:t>and</a:t>
            </a:r>
            <a:r>
              <a:rPr lang="tr-TR" sz="2400" dirty="0"/>
              <a:t> </a:t>
            </a:r>
            <a:r>
              <a:rPr lang="tr-TR" sz="2400" dirty="0" err="1"/>
              <a:t>Psychology</a:t>
            </a:r>
            <a:r>
              <a:rPr lang="tr-TR" sz="2400" dirty="0"/>
              <a:t>, </a:t>
            </a:r>
            <a:r>
              <a:rPr lang="tr-TR" sz="2400" dirty="0" err="1"/>
              <a:t>Pearson</a:t>
            </a:r>
            <a:r>
              <a:rPr lang="tr-TR" sz="2400" dirty="0"/>
              <a:t> </a:t>
            </a:r>
            <a:r>
              <a:rPr lang="tr-TR" sz="2400" dirty="0" err="1"/>
              <a:t>Allyn</a:t>
            </a:r>
            <a:r>
              <a:rPr lang="tr-TR" sz="2400" dirty="0"/>
              <a:t> &amp; Bacon; 3rd </a:t>
            </a:r>
            <a:r>
              <a:rPr lang="tr-TR" sz="2400" dirty="0" err="1"/>
              <a:t>edition</a:t>
            </a:r>
            <a:r>
              <a:rPr lang="tr-TR" sz="2400" dirty="0"/>
              <a:t>. ISBN: 0205142125 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/>
              <a:t>Kaynak 3:</a:t>
            </a:r>
            <a:r>
              <a:rPr lang="tr-TR" sz="2400" dirty="0"/>
              <a:t> </a:t>
            </a:r>
            <a:r>
              <a:rPr lang="tr-TR" sz="2400" dirty="0" err="1"/>
              <a:t>Field</a:t>
            </a:r>
            <a:r>
              <a:rPr lang="tr-TR" sz="2400" dirty="0"/>
              <a:t>, A. (2009). </a:t>
            </a:r>
            <a:r>
              <a:rPr lang="tr-TR" sz="2400" dirty="0" err="1"/>
              <a:t>Discovering</a:t>
            </a:r>
            <a:r>
              <a:rPr lang="tr-TR" sz="2400" dirty="0"/>
              <a:t> </a:t>
            </a:r>
            <a:r>
              <a:rPr lang="tr-TR" sz="2400" dirty="0" err="1"/>
              <a:t>statistics</a:t>
            </a:r>
            <a:r>
              <a:rPr lang="tr-TR" sz="2400" dirty="0"/>
              <a:t> </a:t>
            </a:r>
            <a:r>
              <a:rPr lang="tr-TR" sz="2400" dirty="0" err="1"/>
              <a:t>using</a:t>
            </a:r>
            <a:r>
              <a:rPr lang="tr-TR" sz="2400" dirty="0"/>
              <a:t> SPSS (3rd </a:t>
            </a:r>
            <a:r>
              <a:rPr lang="tr-TR" sz="2400" dirty="0" err="1"/>
              <a:t>edition</a:t>
            </a:r>
            <a:r>
              <a:rPr lang="tr-TR" sz="2400" dirty="0"/>
              <a:t>). </a:t>
            </a:r>
            <a:r>
              <a:rPr lang="tr-TR" sz="2400" dirty="0" err="1"/>
              <a:t>London</a:t>
            </a:r>
            <a:r>
              <a:rPr lang="tr-TR" sz="2400" dirty="0"/>
              <a:t>: </a:t>
            </a:r>
            <a:r>
              <a:rPr lang="tr-TR" sz="2400" dirty="0" err="1" smtClean="0"/>
              <a:t>Sage</a:t>
            </a:r>
            <a:endParaRPr lang="tr-TR" sz="2400" dirty="0" smtClean="0"/>
          </a:p>
          <a:p>
            <a:endParaRPr lang="tr-TR" sz="2400" dirty="0"/>
          </a:p>
          <a:p>
            <a:r>
              <a:rPr lang="tr-TR" sz="2400" b="1" dirty="0"/>
              <a:t>Kaynak 4:</a:t>
            </a:r>
            <a:r>
              <a:rPr lang="tr-TR" sz="2400" dirty="0"/>
              <a:t> </a:t>
            </a:r>
            <a:r>
              <a:rPr lang="tr-TR" sz="2400" dirty="0" err="1"/>
              <a:t>Howell</a:t>
            </a:r>
            <a:r>
              <a:rPr lang="tr-TR" sz="2400" dirty="0"/>
              <a:t>, D., C. (2013). </a:t>
            </a:r>
            <a:r>
              <a:rPr lang="tr-TR" sz="2400" dirty="0" err="1"/>
              <a:t>Cengage</a:t>
            </a:r>
            <a:r>
              <a:rPr lang="tr-TR" sz="2400" dirty="0"/>
              <a:t> Advantage </a:t>
            </a:r>
            <a:r>
              <a:rPr lang="tr-TR" sz="2400" dirty="0" err="1"/>
              <a:t>Books</a:t>
            </a:r>
            <a:r>
              <a:rPr lang="tr-TR" sz="2400" dirty="0"/>
              <a:t>: </a:t>
            </a:r>
            <a:r>
              <a:rPr lang="tr-TR" sz="2400" dirty="0" err="1"/>
              <a:t>Fundamental</a:t>
            </a:r>
            <a:r>
              <a:rPr lang="tr-TR" sz="2400" dirty="0"/>
              <a:t> </a:t>
            </a:r>
            <a:r>
              <a:rPr lang="tr-TR" sz="2400" dirty="0" err="1"/>
              <a:t>Statistics</a:t>
            </a:r>
            <a:r>
              <a:rPr lang="tr-TR" sz="2400" dirty="0"/>
              <a:t> </a:t>
            </a:r>
            <a:r>
              <a:rPr lang="tr-TR" sz="2400" dirty="0" err="1"/>
              <a:t>for</a:t>
            </a:r>
            <a:r>
              <a:rPr lang="tr-TR" sz="2400" dirty="0"/>
              <a:t> </a:t>
            </a:r>
            <a:r>
              <a:rPr lang="tr-TR" sz="2400" dirty="0" err="1"/>
              <a:t>the</a:t>
            </a:r>
            <a:r>
              <a:rPr lang="tr-TR" sz="2400" dirty="0"/>
              <a:t> </a:t>
            </a:r>
            <a:r>
              <a:rPr lang="tr-TR" sz="2400" dirty="0" err="1"/>
              <a:t>Behavioral</a:t>
            </a:r>
            <a:r>
              <a:rPr lang="tr-TR" sz="2400" dirty="0"/>
              <a:t> </a:t>
            </a:r>
            <a:r>
              <a:rPr lang="tr-TR" sz="2400" dirty="0" err="1"/>
              <a:t>Sciences</a:t>
            </a:r>
            <a:r>
              <a:rPr lang="tr-TR" sz="2400" dirty="0"/>
              <a:t>, </a:t>
            </a:r>
            <a:r>
              <a:rPr lang="tr-TR" sz="2400" dirty="0" err="1"/>
              <a:t>Sage</a:t>
            </a:r>
            <a:r>
              <a:rPr lang="tr-TR" sz="2400" dirty="0"/>
              <a:t>, 8th </a:t>
            </a:r>
            <a:r>
              <a:rPr lang="tr-TR" sz="2400" dirty="0" err="1"/>
              <a:t>edition</a:t>
            </a:r>
            <a:r>
              <a:rPr lang="tr-TR" sz="2400" dirty="0"/>
              <a:t>. ISBN: 1285076915</a:t>
            </a:r>
          </a:p>
        </p:txBody>
      </p:sp>
    </p:spTree>
    <p:extLst>
      <p:ext uri="{BB962C8B-B14F-4D97-AF65-F5344CB8AC3E}">
        <p14:creationId xmlns:p14="http://schemas.microsoft.com/office/powerpoint/2010/main" val="1125625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Neden İstatistik?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261241"/>
            <a:ext cx="10515600" cy="4915722"/>
          </a:xfrm>
          <a:prstGeom prst="rect">
            <a:avLst/>
          </a:prstGeom>
        </p:spPr>
        <p:txBody>
          <a:bodyPr/>
          <a:lstStyle/>
          <a:p>
            <a:r>
              <a:rPr lang="tr-TR" sz="2800" dirty="0" smtClean="0"/>
              <a:t>Makalelerdeki bilgilerin güvenirliği ve doğruluğunu anlayabilmek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Makaleleri tam anlamıyla anlayabilmek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Araştırma sonuçlarını daha güvenilir biçimde yorumlayabilmek</a:t>
            </a:r>
          </a:p>
          <a:p>
            <a:endParaRPr lang="tr-TR" sz="2800" dirty="0"/>
          </a:p>
          <a:p>
            <a:r>
              <a:rPr lang="tr-TR" sz="2800" dirty="0" smtClean="0"/>
              <a:t>Ben hiç nicel araştırma yapmayacağım….</a:t>
            </a:r>
          </a:p>
          <a:p>
            <a:pPr lvl="1"/>
            <a:r>
              <a:rPr lang="tr-TR" sz="2400" dirty="0" smtClean="0"/>
              <a:t>Ama okumak zorunda olduğum nicel araştırmalar olacak…</a:t>
            </a:r>
          </a:p>
          <a:p>
            <a:pPr lvl="1"/>
            <a:endParaRPr lang="tr-TR" dirty="0"/>
          </a:p>
          <a:p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09566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İstatistiğin İmajı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33484666"/>
              </p:ext>
            </p:extLst>
          </p:nvPr>
        </p:nvGraphicFramePr>
        <p:xfrm>
          <a:off x="838200" y="1825625"/>
          <a:ext cx="1092617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photos1.blogger.com/x/blogger/4986/984/320/435308/Irving_Geis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522" y="1914493"/>
            <a:ext cx="5342497" cy="34191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Metin kutusu 2"/>
          <p:cNvSpPr txBox="1"/>
          <p:nvPr/>
        </p:nvSpPr>
        <p:spPr>
          <a:xfrm>
            <a:off x="7157559" y="5155330"/>
            <a:ext cx="41778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200" b="1" dirty="0"/>
              <a:t>http://pc.blogspot.com.tr/2007_03_18_archive.html </a:t>
            </a:r>
          </a:p>
          <a:p>
            <a:endParaRPr lang="tr-TR" sz="1200" b="1" dirty="0"/>
          </a:p>
        </p:txBody>
      </p:sp>
    </p:spTree>
    <p:extLst>
      <p:ext uri="{BB962C8B-B14F-4D97-AF65-F5344CB8AC3E}">
        <p14:creationId xmlns:p14="http://schemas.microsoft.com/office/powerpoint/2010/main" val="1189238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İstatistik Nereden Geldi?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lang="tr-TR" dirty="0" smtClean="0"/>
              <a:t>Kayıt tutulması</a:t>
            </a:r>
          </a:p>
          <a:p>
            <a:endParaRPr lang="tr-TR" dirty="0" smtClean="0"/>
          </a:p>
          <a:p>
            <a:r>
              <a:rPr lang="tr-TR" dirty="0" smtClean="0"/>
              <a:t>Matematiksel ihtimal modelleri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4246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İstatistik = </a:t>
            </a:r>
            <a:r>
              <a:rPr lang="tr-TR" dirty="0"/>
              <a:t>D</a:t>
            </a:r>
            <a:r>
              <a:rPr lang="tr-TR" dirty="0" smtClean="0"/>
              <a:t>eğişkenlik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308538"/>
            <a:ext cx="10515600" cy="4868425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tr-TR" sz="2800" dirty="0" smtClean="0"/>
              <a:t>Tüm değerler aynı olsaydı  istatistiğe ihtiyaç olmazdı.</a:t>
            </a:r>
          </a:p>
          <a:p>
            <a:r>
              <a:rPr lang="tr-TR" sz="2800" dirty="0" smtClean="0"/>
              <a:t>Tüm değerlerin aynı olmamasının nedeni:</a:t>
            </a:r>
          </a:p>
          <a:p>
            <a:pPr lvl="1"/>
            <a:r>
              <a:rPr lang="tr-TR" sz="2400" dirty="0" smtClean="0"/>
              <a:t>Değişkenlik</a:t>
            </a:r>
          </a:p>
          <a:p>
            <a:pPr lvl="1"/>
            <a:r>
              <a:rPr lang="tr-TR" sz="2400" dirty="0" smtClean="0"/>
              <a:t>Hata</a:t>
            </a:r>
          </a:p>
          <a:p>
            <a:r>
              <a:rPr lang="tr-TR" sz="2800" dirty="0" smtClean="0"/>
              <a:t>Yani</a:t>
            </a:r>
          </a:p>
          <a:p>
            <a:pPr lvl="1"/>
            <a:r>
              <a:rPr lang="tr-TR" sz="2400" dirty="0" smtClean="0"/>
              <a:t>Sinyal</a:t>
            </a:r>
          </a:p>
          <a:p>
            <a:pPr lvl="1"/>
            <a:r>
              <a:rPr lang="tr-TR" sz="2400" dirty="0" smtClean="0"/>
              <a:t>Gürültü</a:t>
            </a:r>
            <a:endParaRPr lang="tr-TR" sz="2400" dirty="0"/>
          </a:p>
          <a:p>
            <a:endParaRPr lang="tr-TR" sz="2800" dirty="0" smtClean="0"/>
          </a:p>
          <a:p>
            <a:r>
              <a:rPr lang="tr-TR" sz="2800" dirty="0" smtClean="0"/>
              <a:t>İstatistik değişkenlik ve hatanın olduğu yerde veri analiz araçlarını kullanarak anlam çıkarır.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22738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Information-Data </a:t>
            </a:r>
            <a:r>
              <a:rPr lang="tr-TR" dirty="0"/>
              <a:t>İ</a:t>
            </a:r>
            <a:r>
              <a:rPr lang="tr-TR" dirty="0" smtClean="0"/>
              <a:t>lişkisi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4294967295"/>
          </p:nvPr>
        </p:nvSpPr>
        <p:spPr>
          <a:xfrm>
            <a:off x="838200" y="1387376"/>
            <a:ext cx="10515600" cy="5136439"/>
          </a:xfrm>
          <a:prstGeom prst="rect">
            <a:avLst/>
          </a:prstGeom>
        </p:spPr>
        <p:txBody>
          <a:bodyPr/>
          <a:lstStyle/>
          <a:p>
            <a:r>
              <a:rPr lang="tr-TR" sz="2800" dirty="0" smtClean="0"/>
              <a:t>Verilerin toplanması "</a:t>
            </a:r>
            <a:r>
              <a:rPr lang="tr-TR" sz="2800" dirty="0" err="1" smtClean="0"/>
              <a:t>information</a:t>
            </a:r>
            <a:r>
              <a:rPr lang="tr-TR" sz="2800" dirty="0" smtClean="0"/>
              <a:t>" alındığı anlamına gelmez.</a:t>
            </a:r>
          </a:p>
          <a:p>
            <a:endParaRPr lang="tr-TR" sz="2800" dirty="0"/>
          </a:p>
          <a:p>
            <a:r>
              <a:rPr lang="tr-TR" sz="2800" dirty="0" smtClean="0"/>
              <a:t>Information ≠ Data</a:t>
            </a:r>
          </a:p>
          <a:p>
            <a:endParaRPr lang="tr-TR" sz="2800" dirty="0" smtClean="0"/>
          </a:p>
          <a:p>
            <a:r>
              <a:rPr lang="tr-TR" sz="2800" dirty="0" smtClean="0"/>
              <a:t>Information = Data + </a:t>
            </a:r>
            <a:r>
              <a:rPr lang="tr-TR" sz="2800" dirty="0"/>
              <a:t>A</a:t>
            </a:r>
            <a:r>
              <a:rPr lang="tr-TR" sz="2800" dirty="0" smtClean="0"/>
              <a:t>nalysis</a:t>
            </a:r>
          </a:p>
          <a:p>
            <a:endParaRPr lang="tr-TR" sz="2800" dirty="0" smtClean="0"/>
          </a:p>
          <a:p>
            <a:r>
              <a:rPr lang="tr-TR" sz="2800" dirty="0" smtClean="0"/>
              <a:t>Uygun </a:t>
            </a:r>
            <a:r>
              <a:rPr lang="tr-TR" sz="2800" dirty="0" err="1" smtClean="0"/>
              <a:t>information</a:t>
            </a:r>
            <a:r>
              <a:rPr lang="tr-TR" sz="2800" dirty="0" smtClean="0"/>
              <a:t> data içerisinde var mı?</a:t>
            </a:r>
          </a:p>
          <a:p>
            <a:pPr lvl="1"/>
            <a:r>
              <a:rPr lang="tr-TR" sz="2400" dirty="0" smtClean="0"/>
              <a:t>Desen (ölçülen </a:t>
            </a:r>
            <a:r>
              <a:rPr lang="tr-TR" sz="2400" dirty="0"/>
              <a:t>değişkenler hedeflere uyumlu </a:t>
            </a:r>
            <a:r>
              <a:rPr lang="tr-TR" sz="2400" dirty="0" smtClean="0"/>
              <a:t>olmalı)</a:t>
            </a:r>
          </a:p>
          <a:p>
            <a:pPr lvl="1"/>
            <a:r>
              <a:rPr lang="tr-TR" sz="2400" dirty="0"/>
              <a:t>U</a:t>
            </a:r>
            <a:r>
              <a:rPr lang="tr-TR" sz="2400" dirty="0" smtClean="0"/>
              <a:t>ygun veri toplama</a:t>
            </a:r>
          </a:p>
        </p:txBody>
      </p:sp>
    </p:spTree>
    <p:extLst>
      <p:ext uri="{BB962C8B-B14F-4D97-AF65-F5344CB8AC3E}">
        <p14:creationId xmlns:p14="http://schemas.microsoft.com/office/powerpoint/2010/main" val="42196761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tr-TR" dirty="0" smtClean="0"/>
              <a:t>İstatistiğin Bilimsel Yöntemle İlişkisi</a:t>
            </a:r>
            <a:endParaRPr lang="tr-TR" dirty="0"/>
          </a:p>
        </p:txBody>
      </p:sp>
      <p:graphicFrame>
        <p:nvGraphicFramePr>
          <p:cNvPr id="4" name="İçerik Yer Tutucusu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41556056"/>
              </p:ext>
            </p:extLst>
          </p:nvPr>
        </p:nvGraphicFramePr>
        <p:xfrm>
          <a:off x="244336" y="1365601"/>
          <a:ext cx="7559596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Metin kutusu 4"/>
          <p:cNvSpPr txBox="1"/>
          <p:nvPr/>
        </p:nvSpPr>
        <p:spPr>
          <a:xfrm>
            <a:off x="7567448" y="2715478"/>
            <a:ext cx="349994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Çalışılacak faktör</a:t>
            </a:r>
          </a:p>
          <a:p>
            <a:pPr marL="285750" indent="-285750">
              <a:buFont typeface="Arial" pitchFamily="34" charset="0"/>
              <a:buChar char="•"/>
            </a:pPr>
            <a:endParaRPr lang="tr-TR" sz="28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tr-TR" sz="2800" dirty="0" smtClean="0"/>
              <a:t>Araştırılacak ilişki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55930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7563</TotalTime>
  <Words>589</Words>
  <Application>Microsoft Office PowerPoint</Application>
  <PresentationFormat>Geniş ekran</PresentationFormat>
  <Paragraphs>173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6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MS PGothic</vt:lpstr>
      <vt:lpstr>MS PGothic</vt:lpstr>
      <vt:lpstr>Arial</vt:lpstr>
      <vt:lpstr>Calibri</vt:lpstr>
      <vt:lpstr>Times New Roman</vt:lpstr>
      <vt:lpstr>Wingdings</vt:lpstr>
      <vt:lpstr>Ofis Teması</vt:lpstr>
      <vt:lpstr>Temel İstatistik (504) 1. Hafta: İstatistiğe Giriş,  Eğitim Araştırmalarında İstatistik Kullanımı</vt:lpstr>
      <vt:lpstr>İçindekiler</vt:lpstr>
      <vt:lpstr>Kaynaklar</vt:lpstr>
      <vt:lpstr>Neden İstatistik?</vt:lpstr>
      <vt:lpstr>İstatistiğin İmajı</vt:lpstr>
      <vt:lpstr>İstatistik Nereden Geldi?</vt:lpstr>
      <vt:lpstr>İstatistik = Değişkenlik</vt:lpstr>
      <vt:lpstr>Information-Data İlişkisi</vt:lpstr>
      <vt:lpstr>İstatistiğin Bilimsel Yöntemle İlişkisi</vt:lpstr>
      <vt:lpstr>İstatistiğin Araştırma Sürecine Katkısı</vt:lpstr>
      <vt:lpstr>İstatistik Nedir? </vt:lpstr>
      <vt:lpstr>PowerPoint Sunusu</vt:lpstr>
      <vt:lpstr>Nicel ve Nitel Ayrımı</vt:lpstr>
      <vt:lpstr>Betimsel ve Kestirimsel İstatistik</vt:lpstr>
      <vt:lpstr>Betimsel ve Kestirimsel İstatistik</vt:lpstr>
      <vt:lpstr>PowerPoint Sunusu</vt:lpstr>
      <vt:lpstr>Popülasyon</vt:lpstr>
      <vt:lpstr>Örneklem</vt:lpstr>
      <vt:lpstr>Örneklem</vt:lpstr>
      <vt:lpstr>SPSS</vt:lpstr>
      <vt:lpstr>Tabloyu Yorumlayalım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Hafta 1- İçindekiler</dc:title>
  <dc:creator>selçuk karaman</dc:creator>
  <cp:lastModifiedBy>User</cp:lastModifiedBy>
  <cp:revision>113</cp:revision>
  <dcterms:created xsi:type="dcterms:W3CDTF">2014-08-21T06:54:35Z</dcterms:created>
  <dcterms:modified xsi:type="dcterms:W3CDTF">2019-11-12T10:59:55Z</dcterms:modified>
</cp:coreProperties>
</file>