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Default Extension="vml" ContentType="application/vnd.openxmlformats-officedocument.vmlDrawing"/>
  <Override PartName="/ppt/notesSlides/notesSlide8.xml" ContentType="application/vnd.openxmlformats-officedocument.presentationml.notesSlide+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colors35.xml" ContentType="application/vnd.openxmlformats-officedocument.drawingml.diagramColors+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14.xml" ContentType="application/vnd.openxmlformats-officedocument.presentationml.notesSlide+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diagrams/colors3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11.xml" ContentType="application/vnd.openxmlformats-officedocument.presentationml.notesSlide+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quickStyle18.xml" ContentType="application/vnd.openxmlformats-officedocument.drawingml.diagramStyle+xml"/>
  <Override PartName="/ppt/diagrams/layout29.xml" ContentType="application/vnd.openxmlformats-officedocument.drawingml.diagramLayout+xml"/>
  <Override PartName="/ppt/diagrams/layout1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39"/>
  </p:notesMasterIdLst>
  <p:handoutMasterIdLst>
    <p:handoutMasterId r:id="rId40"/>
  </p:handoutMasterIdLst>
  <p:sldIdLst>
    <p:sldId id="606" r:id="rId2"/>
    <p:sldId id="638" r:id="rId3"/>
    <p:sldId id="699" r:id="rId4"/>
    <p:sldId id="701" r:id="rId5"/>
    <p:sldId id="703" r:id="rId6"/>
    <p:sldId id="705" r:id="rId7"/>
    <p:sldId id="706" r:id="rId8"/>
    <p:sldId id="707" r:id="rId9"/>
    <p:sldId id="708" r:id="rId10"/>
    <p:sldId id="709" r:id="rId11"/>
    <p:sldId id="710" r:id="rId12"/>
    <p:sldId id="740" r:id="rId13"/>
    <p:sldId id="712" r:id="rId14"/>
    <p:sldId id="715" r:id="rId15"/>
    <p:sldId id="714" r:id="rId16"/>
    <p:sldId id="716" r:id="rId17"/>
    <p:sldId id="717" r:id="rId18"/>
    <p:sldId id="718" r:id="rId19"/>
    <p:sldId id="720" r:id="rId20"/>
    <p:sldId id="723" r:id="rId21"/>
    <p:sldId id="722" r:id="rId22"/>
    <p:sldId id="724" r:id="rId23"/>
    <p:sldId id="681" r:id="rId24"/>
    <p:sldId id="731" r:id="rId25"/>
    <p:sldId id="725" r:id="rId26"/>
    <p:sldId id="726" r:id="rId27"/>
    <p:sldId id="727" r:id="rId28"/>
    <p:sldId id="728" r:id="rId29"/>
    <p:sldId id="729" r:id="rId30"/>
    <p:sldId id="730" r:id="rId31"/>
    <p:sldId id="732" r:id="rId32"/>
    <p:sldId id="733" r:id="rId33"/>
    <p:sldId id="734" r:id="rId34"/>
    <p:sldId id="735" r:id="rId35"/>
    <p:sldId id="736" r:id="rId36"/>
    <p:sldId id="639" r:id="rId37"/>
    <p:sldId id="739" r:id="rId38"/>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FFFF66"/>
    <a:srgbClr val="7CBCE3"/>
    <a:srgbClr val="77A9D9"/>
    <a:srgbClr val="7CB0DC"/>
    <a:srgbClr val="E9E1D4"/>
    <a:srgbClr val="006666"/>
    <a:srgbClr val="33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2" autoAdjust="0"/>
    <p:restoredTop sz="76104" autoAdjust="0"/>
  </p:normalViewPr>
  <p:slideViewPr>
    <p:cSldViewPr snapToGrid="0">
      <p:cViewPr varScale="1">
        <p:scale>
          <a:sx n="68" d="100"/>
          <a:sy n="68" d="100"/>
        </p:scale>
        <p:origin x="-1824" y="-72"/>
      </p:cViewPr>
      <p:guideLst>
        <p:guide orient="horz" pos="4209"/>
        <p:guide pos="54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
    </p:cViewPr>
  </p:sorterViewPr>
  <p:notesViewPr>
    <p:cSldViewPr snapToGrid="0">
      <p:cViewPr varScale="1">
        <p:scale>
          <a:sx n="81" d="100"/>
          <a:sy n="81" d="100"/>
        </p:scale>
        <p:origin x="-316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rgbClr val="FFFF00"/>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4FC0ECAA-4B94-4586-96B9-97952DB1AEB5}" type="presOf" srcId="{FDE1F61D-7051-4F80-87FD-EE4ECBF36C8B}" destId="{0CC854ED-05CD-4F98-B17A-EB4DA9FFCC81}" srcOrd="0" destOrd="0" presId="urn:microsoft.com/office/officeart/2005/8/layout/chevron1"/>
    <dgm:cxn modelId="{E87D411F-FE96-4A63-A256-AC259FB3D638}" srcId="{A9841C65-EC15-46CF-9BC7-F0C405260D6B}" destId="{388B23E1-4AFE-4322-8C88-3120A1EBE57A}" srcOrd="2"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0F904972-EF77-49A4-BD2B-953F53B63AC1}"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9F6497E6-5ED5-4AE2-94BF-FB746153862C}" type="presOf" srcId="{388B23E1-4AFE-4322-8C88-3120A1EBE57A}" destId="{DD63D3A0-3674-4372-9D3F-662D85DDF1E5}" srcOrd="0" destOrd="0" presId="urn:microsoft.com/office/officeart/2005/8/layout/chevron1"/>
    <dgm:cxn modelId="{C00DB8A3-D115-43B3-A1E0-C44720CCB56C}" type="presOf" srcId="{F6E9037D-40FC-48C8-963B-46E4CED5E8B9}" destId="{3D2C36CF-3FF3-411E-A7DE-7F310ACDAD96}" srcOrd="0" destOrd="0" presId="urn:microsoft.com/office/officeart/2005/8/layout/chevron1"/>
    <dgm:cxn modelId="{663D8931-8CBA-4CA1-A430-E38295B57777}"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A59F979-9C6C-4A20-8FBD-6BC21317586E}" type="presOf" srcId="{A3A3C5FD-5C3B-4918-940C-5BB7C1EF7F53}" destId="{9976DDF7-D013-49F5-B789-49D934EDF71E}" srcOrd="0" destOrd="0" presId="urn:microsoft.com/office/officeart/2005/8/layout/chevron1"/>
    <dgm:cxn modelId="{4F224F98-9A13-4AFE-ABCC-89F405D37E9E}" type="presOf" srcId="{B01D76A4-BE90-48FA-BEA6-CCA1265FB65A}" destId="{3CC09D2F-4CAA-486C-A984-D3893371F2D3}" srcOrd="0" destOrd="0" presId="urn:microsoft.com/office/officeart/2005/8/layout/chevron1"/>
    <dgm:cxn modelId="{642B9217-A237-409A-8176-6C13B1D6D9D0}" type="presParOf" srcId="{54E7CE06-D4FF-44DC-BA80-A72DDE3BAB5B}" destId="{3CC09D2F-4CAA-486C-A984-D3893371F2D3}" srcOrd="0" destOrd="0" presId="urn:microsoft.com/office/officeart/2005/8/layout/chevron1"/>
    <dgm:cxn modelId="{F0873965-2F59-4075-87E2-501E05FE6D9A}" type="presParOf" srcId="{54E7CE06-D4FF-44DC-BA80-A72DDE3BAB5B}" destId="{21CA405F-D4DB-4D5A-8179-1A10729E8023}" srcOrd="1" destOrd="0" presId="urn:microsoft.com/office/officeart/2005/8/layout/chevron1"/>
    <dgm:cxn modelId="{CACA8C67-907E-4599-966D-7911AC312B6B}" type="presParOf" srcId="{54E7CE06-D4FF-44DC-BA80-A72DDE3BAB5B}" destId="{0CC854ED-05CD-4F98-B17A-EB4DA9FFCC81}" srcOrd="2" destOrd="0" presId="urn:microsoft.com/office/officeart/2005/8/layout/chevron1"/>
    <dgm:cxn modelId="{D63EE604-5088-4FBC-A0B9-8686B1CCD601}" type="presParOf" srcId="{54E7CE06-D4FF-44DC-BA80-A72DDE3BAB5B}" destId="{9C58394B-B591-424D-A5B3-6932293B3310}" srcOrd="3" destOrd="0" presId="urn:microsoft.com/office/officeart/2005/8/layout/chevron1"/>
    <dgm:cxn modelId="{98D8BDEE-4A14-4A4F-87D4-E9F84DE00DCC}" type="presParOf" srcId="{54E7CE06-D4FF-44DC-BA80-A72DDE3BAB5B}" destId="{DD63D3A0-3674-4372-9D3F-662D85DDF1E5}" srcOrd="4" destOrd="0" presId="urn:microsoft.com/office/officeart/2005/8/layout/chevron1"/>
    <dgm:cxn modelId="{580C4D30-A778-4205-8E62-CC3674561729}" type="presParOf" srcId="{54E7CE06-D4FF-44DC-BA80-A72DDE3BAB5B}" destId="{D8AC116B-D607-488C-8806-D04AD1D9988B}" srcOrd="5" destOrd="0" presId="urn:microsoft.com/office/officeart/2005/8/layout/chevron1"/>
    <dgm:cxn modelId="{D8FC1384-DCAE-476E-AA26-7D6C82F2B91D}" type="presParOf" srcId="{54E7CE06-D4FF-44DC-BA80-A72DDE3BAB5B}" destId="{9976DDF7-D013-49F5-B789-49D934EDF71E}" srcOrd="6" destOrd="0" presId="urn:microsoft.com/office/officeart/2005/8/layout/chevron1"/>
    <dgm:cxn modelId="{2DDAE8C0-C3EA-4CB9-90B6-3E3582011C18}" type="presParOf" srcId="{54E7CE06-D4FF-44DC-BA80-A72DDE3BAB5B}" destId="{E83193F2-1805-469B-AC4D-BAD52750E6F6}" srcOrd="7" destOrd="0" presId="urn:microsoft.com/office/officeart/2005/8/layout/chevron1"/>
    <dgm:cxn modelId="{A68EA10F-3859-45E9-B759-35AE22FAEB56}" type="presParOf" srcId="{54E7CE06-D4FF-44DC-BA80-A72DDE3BAB5B}" destId="{76027689-6728-4D3E-A9AD-E090290397D4}" srcOrd="8" destOrd="0" presId="urn:microsoft.com/office/officeart/2005/8/layout/chevron1"/>
    <dgm:cxn modelId="{B0750E06-AC83-43AA-AD0E-6CC73B856D27}" type="presParOf" srcId="{54E7CE06-D4FF-44DC-BA80-A72DDE3BAB5B}" destId="{85524185-C41C-4AD3-A4B1-53764635B2F1}" srcOrd="9" destOrd="0" presId="urn:microsoft.com/office/officeart/2005/8/layout/chevron1"/>
    <dgm:cxn modelId="{5C1BC623-BBAA-4454-89DB-9F9491A7EE6D}"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DE10B01D-3439-4CD4-82E6-EE9DD787475E}" type="presOf" srcId="{70C007BB-C19E-48C2-871F-E8BBB9C2A0D0}" destId="{76027689-6728-4D3E-A9AD-E090290397D4}" srcOrd="0" destOrd="0" presId="urn:microsoft.com/office/officeart/2005/8/layout/chevron1"/>
    <dgm:cxn modelId="{E87D411F-FE96-4A63-A256-AC259FB3D638}" srcId="{A9841C65-EC15-46CF-9BC7-F0C405260D6B}" destId="{388B23E1-4AFE-4322-8C88-3120A1EBE57A}" srcOrd="2" destOrd="0" parTransId="{F10BF16A-C2C9-438C-A927-8E1115531FBD}" sibTransId="{6E8C4058-D0B6-4B5B-90DB-D3DBB1690C43}"/>
    <dgm:cxn modelId="{DD5C1306-E7E1-4714-9B9F-5A10702932CA}" type="presOf" srcId="{B01D76A4-BE90-48FA-BEA6-CCA1265FB65A}" destId="{3CC09D2F-4CAA-486C-A984-D3893371F2D3}" srcOrd="0" destOrd="0" presId="urn:microsoft.com/office/officeart/2005/8/layout/chevron1"/>
    <dgm:cxn modelId="{0E853BFE-7745-4D2C-8213-341E75063B4D}" type="presOf" srcId="{F6E9037D-40FC-48C8-963B-46E4CED5E8B9}" destId="{3D2C36CF-3FF3-411E-A7DE-7F310ACDAD96}" srcOrd="0" destOrd="0" presId="urn:microsoft.com/office/officeart/2005/8/layout/chevron1"/>
    <dgm:cxn modelId="{A5DAC706-5025-490D-9132-9C13CA732EA4}" type="presOf" srcId="{FDE1F61D-7051-4F80-87FD-EE4ECBF36C8B}" destId="{0CC854ED-05CD-4F98-B17A-EB4DA9FFCC81}"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C0488146-0F31-40A2-819E-E61CCB03F815}" type="presOf" srcId="{388B23E1-4AFE-4322-8C88-3120A1EBE57A}" destId="{DD63D3A0-3674-4372-9D3F-662D85DDF1E5}" srcOrd="0" destOrd="0" presId="urn:microsoft.com/office/officeart/2005/8/layout/chevron1"/>
    <dgm:cxn modelId="{1BD0EEA9-A114-4D9B-9273-8A037B60DD93}" type="presOf" srcId="{A9841C65-EC15-46CF-9BC7-F0C405260D6B}" destId="{54E7CE06-D4FF-44DC-BA80-A72DDE3BAB5B}" srcOrd="0" destOrd="0" presId="urn:microsoft.com/office/officeart/2005/8/layout/chevron1"/>
    <dgm:cxn modelId="{64340F75-4306-4045-8B57-D4B01B5EEE6F}"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370F0F64-EBA9-442D-81CF-BD709706F304}" type="presParOf" srcId="{54E7CE06-D4FF-44DC-BA80-A72DDE3BAB5B}" destId="{3CC09D2F-4CAA-486C-A984-D3893371F2D3}" srcOrd="0" destOrd="0" presId="urn:microsoft.com/office/officeart/2005/8/layout/chevron1"/>
    <dgm:cxn modelId="{6A068C71-F646-4B8D-AE5C-EC7040BBC19D}" type="presParOf" srcId="{54E7CE06-D4FF-44DC-BA80-A72DDE3BAB5B}" destId="{21CA405F-D4DB-4D5A-8179-1A10729E8023}" srcOrd="1" destOrd="0" presId="urn:microsoft.com/office/officeart/2005/8/layout/chevron1"/>
    <dgm:cxn modelId="{21FFC588-32F8-447F-9E05-1C8CA13BE7FD}" type="presParOf" srcId="{54E7CE06-D4FF-44DC-BA80-A72DDE3BAB5B}" destId="{0CC854ED-05CD-4F98-B17A-EB4DA9FFCC81}" srcOrd="2" destOrd="0" presId="urn:microsoft.com/office/officeart/2005/8/layout/chevron1"/>
    <dgm:cxn modelId="{1E319C08-34A3-4A0A-A973-EA91A214ADDA}" type="presParOf" srcId="{54E7CE06-D4FF-44DC-BA80-A72DDE3BAB5B}" destId="{9C58394B-B591-424D-A5B3-6932293B3310}" srcOrd="3" destOrd="0" presId="urn:microsoft.com/office/officeart/2005/8/layout/chevron1"/>
    <dgm:cxn modelId="{170493F7-F1C6-4879-B9B9-2D8490358A92}" type="presParOf" srcId="{54E7CE06-D4FF-44DC-BA80-A72DDE3BAB5B}" destId="{DD63D3A0-3674-4372-9D3F-662D85DDF1E5}" srcOrd="4" destOrd="0" presId="urn:microsoft.com/office/officeart/2005/8/layout/chevron1"/>
    <dgm:cxn modelId="{F253DCDA-4F9B-4B87-B20C-D3B43EFFF3CF}" type="presParOf" srcId="{54E7CE06-D4FF-44DC-BA80-A72DDE3BAB5B}" destId="{D8AC116B-D607-488C-8806-D04AD1D9988B}" srcOrd="5" destOrd="0" presId="urn:microsoft.com/office/officeart/2005/8/layout/chevron1"/>
    <dgm:cxn modelId="{548C6773-A7B4-4B08-BBA0-BB8CE8FB5063}" type="presParOf" srcId="{54E7CE06-D4FF-44DC-BA80-A72DDE3BAB5B}" destId="{9976DDF7-D013-49F5-B789-49D934EDF71E}" srcOrd="6" destOrd="0" presId="urn:microsoft.com/office/officeart/2005/8/layout/chevron1"/>
    <dgm:cxn modelId="{0E22ED83-2290-4C44-8BCD-652046FB8F26}" type="presParOf" srcId="{54E7CE06-D4FF-44DC-BA80-A72DDE3BAB5B}" destId="{E83193F2-1805-469B-AC4D-BAD52750E6F6}" srcOrd="7" destOrd="0" presId="urn:microsoft.com/office/officeart/2005/8/layout/chevron1"/>
    <dgm:cxn modelId="{0545EC39-8413-4209-BA22-E934964D63E2}" type="presParOf" srcId="{54E7CE06-D4FF-44DC-BA80-A72DDE3BAB5B}" destId="{76027689-6728-4D3E-A9AD-E090290397D4}" srcOrd="8" destOrd="0" presId="urn:microsoft.com/office/officeart/2005/8/layout/chevron1"/>
    <dgm:cxn modelId="{CE52FEF6-76B0-43E9-9F29-556D044394A8}" type="presParOf" srcId="{54E7CE06-D4FF-44DC-BA80-A72DDE3BAB5B}" destId="{85524185-C41C-4AD3-A4B1-53764635B2F1}" srcOrd="9" destOrd="0" presId="urn:microsoft.com/office/officeart/2005/8/layout/chevron1"/>
    <dgm:cxn modelId="{639AE850-BF57-48F1-B3F5-92425DF6709F}"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CF128907-642F-4F07-A45D-74348557C194}"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B09C06B6-8BC3-4545-8484-CE0DC89BA520}" type="presOf" srcId="{B01D76A4-BE90-48FA-BEA6-CCA1265FB65A}" destId="{3CC09D2F-4CAA-486C-A984-D3893371F2D3}" srcOrd="0" destOrd="0" presId="urn:microsoft.com/office/officeart/2005/8/layout/chevron1"/>
    <dgm:cxn modelId="{F211E94A-5C5A-433F-8331-9EF6556DBBBA}" type="presOf" srcId="{A9841C65-EC15-46CF-9BC7-F0C405260D6B}" destId="{54E7CE06-D4FF-44DC-BA80-A72DDE3BAB5B}"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E712D062-F462-4413-9035-4FCA93C21E45}" type="presOf" srcId="{A3A3C5FD-5C3B-4918-940C-5BB7C1EF7F53}" destId="{9976DDF7-D013-49F5-B789-49D934EDF71E}" srcOrd="0" destOrd="0" presId="urn:microsoft.com/office/officeart/2005/8/layout/chevron1"/>
    <dgm:cxn modelId="{52D28051-1508-4B4F-8C84-13FD323FE3B3}"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501D2E9-4418-4295-AEB3-BEBA2F3C4FC0}" type="presOf" srcId="{70C007BB-C19E-48C2-871F-E8BBB9C2A0D0}" destId="{76027689-6728-4D3E-A9AD-E090290397D4}" srcOrd="0" destOrd="0" presId="urn:microsoft.com/office/officeart/2005/8/layout/chevron1"/>
    <dgm:cxn modelId="{BA8FA969-59C6-41CF-87FC-2C60EE960F31}" type="presOf" srcId="{FDE1F61D-7051-4F80-87FD-EE4ECBF36C8B}" destId="{0CC854ED-05CD-4F98-B17A-EB4DA9FFCC81}" srcOrd="0" destOrd="0" presId="urn:microsoft.com/office/officeart/2005/8/layout/chevron1"/>
    <dgm:cxn modelId="{CF46C07B-6A41-4518-824C-5CFA24B2370F}" type="presParOf" srcId="{54E7CE06-D4FF-44DC-BA80-A72DDE3BAB5B}" destId="{3CC09D2F-4CAA-486C-A984-D3893371F2D3}" srcOrd="0" destOrd="0" presId="urn:microsoft.com/office/officeart/2005/8/layout/chevron1"/>
    <dgm:cxn modelId="{81EC200E-17AA-4092-862B-547E09DD547A}" type="presParOf" srcId="{54E7CE06-D4FF-44DC-BA80-A72DDE3BAB5B}" destId="{21CA405F-D4DB-4D5A-8179-1A10729E8023}" srcOrd="1" destOrd="0" presId="urn:microsoft.com/office/officeart/2005/8/layout/chevron1"/>
    <dgm:cxn modelId="{1AFA87CD-DBC4-4F12-ABB7-E3D2B5513B85}" type="presParOf" srcId="{54E7CE06-D4FF-44DC-BA80-A72DDE3BAB5B}" destId="{0CC854ED-05CD-4F98-B17A-EB4DA9FFCC81}" srcOrd="2" destOrd="0" presId="urn:microsoft.com/office/officeart/2005/8/layout/chevron1"/>
    <dgm:cxn modelId="{15C91FB2-4B9E-476B-992D-17A5CC4726B0}" type="presParOf" srcId="{54E7CE06-D4FF-44DC-BA80-A72DDE3BAB5B}" destId="{9C58394B-B591-424D-A5B3-6932293B3310}" srcOrd="3" destOrd="0" presId="urn:microsoft.com/office/officeart/2005/8/layout/chevron1"/>
    <dgm:cxn modelId="{CD0F43B2-C1A2-4908-848A-4502228A3AF7}" type="presParOf" srcId="{54E7CE06-D4FF-44DC-BA80-A72DDE3BAB5B}" destId="{DD63D3A0-3674-4372-9D3F-662D85DDF1E5}" srcOrd="4" destOrd="0" presId="urn:microsoft.com/office/officeart/2005/8/layout/chevron1"/>
    <dgm:cxn modelId="{66DED40E-E39C-4114-B5A6-9A9BA72D6B49}" type="presParOf" srcId="{54E7CE06-D4FF-44DC-BA80-A72DDE3BAB5B}" destId="{D8AC116B-D607-488C-8806-D04AD1D9988B}" srcOrd="5" destOrd="0" presId="urn:microsoft.com/office/officeart/2005/8/layout/chevron1"/>
    <dgm:cxn modelId="{DEF80B29-7BF8-4673-A87E-04BE458D4CE8}" type="presParOf" srcId="{54E7CE06-D4FF-44DC-BA80-A72DDE3BAB5B}" destId="{9976DDF7-D013-49F5-B789-49D934EDF71E}" srcOrd="6" destOrd="0" presId="urn:microsoft.com/office/officeart/2005/8/layout/chevron1"/>
    <dgm:cxn modelId="{C1AF7EAD-EC55-4457-BA19-A72A1308D3F6}" type="presParOf" srcId="{54E7CE06-D4FF-44DC-BA80-A72DDE3BAB5B}" destId="{E83193F2-1805-469B-AC4D-BAD52750E6F6}" srcOrd="7" destOrd="0" presId="urn:microsoft.com/office/officeart/2005/8/layout/chevron1"/>
    <dgm:cxn modelId="{DA1620EC-6AC4-4601-B56B-1916159DE414}" type="presParOf" srcId="{54E7CE06-D4FF-44DC-BA80-A72DDE3BAB5B}" destId="{76027689-6728-4D3E-A9AD-E090290397D4}" srcOrd="8" destOrd="0" presId="urn:microsoft.com/office/officeart/2005/8/layout/chevron1"/>
    <dgm:cxn modelId="{D5BFF9DA-B3EF-443F-80B3-83A3DC53B5BB}" type="presParOf" srcId="{54E7CE06-D4FF-44DC-BA80-A72DDE3BAB5B}" destId="{85524185-C41C-4AD3-A4B1-53764635B2F1}" srcOrd="9" destOrd="0" presId="urn:microsoft.com/office/officeart/2005/8/layout/chevron1"/>
    <dgm:cxn modelId="{6B16C294-4488-4A28-9B8A-51A236B302AA}"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4738CBD9-3F1C-4478-8C99-0D225470A714}" type="presOf" srcId="{70C007BB-C19E-48C2-871F-E8BBB9C2A0D0}" destId="{76027689-6728-4D3E-A9AD-E090290397D4}" srcOrd="0" destOrd="0" presId="urn:microsoft.com/office/officeart/2005/8/layout/chevron1"/>
    <dgm:cxn modelId="{71EFCF73-9A21-4BA7-B3AB-F1C9126A49B5}"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82D3427E-2043-4AF4-8DA9-9CB560B07965}" type="presOf" srcId="{FDE1F61D-7051-4F80-87FD-EE4ECBF36C8B}" destId="{0CC854ED-05CD-4F98-B17A-EB4DA9FFCC81}"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E46D6897-CE57-478F-92CD-33DB4CD942FC}"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7DE03A6F-F82F-4CA6-A119-5466FB0CE88B}" srcId="{A9841C65-EC15-46CF-9BC7-F0C405260D6B}" destId="{B01D76A4-BE90-48FA-BEA6-CCA1265FB65A}" srcOrd="0" destOrd="0" parTransId="{4B002FBF-8219-4413-8EE7-630A2677EECE}" sibTransId="{FD801427-54CC-4666-B36F-5E28872D315F}"/>
    <dgm:cxn modelId="{44F07318-82FD-463F-92B7-CB1D2486C3D6}" type="presOf" srcId="{A3A3C5FD-5C3B-4918-940C-5BB7C1EF7F53}" destId="{9976DDF7-D013-49F5-B789-49D934EDF71E}" srcOrd="0" destOrd="0" presId="urn:microsoft.com/office/officeart/2005/8/layout/chevron1"/>
    <dgm:cxn modelId="{F4DE2318-2C90-4A28-8EA6-9A867CBAB524}" type="presOf" srcId="{A9841C65-EC15-46CF-9BC7-F0C405260D6B}" destId="{54E7CE06-D4FF-44DC-BA80-A72DDE3BAB5B}" srcOrd="0" destOrd="0" presId="urn:microsoft.com/office/officeart/2005/8/layout/chevron1"/>
    <dgm:cxn modelId="{E37DED0E-67EE-4574-8912-01AE134FCEF1}" type="presOf" srcId="{388B23E1-4AFE-4322-8C88-3120A1EBE57A}" destId="{DD63D3A0-3674-4372-9D3F-662D85DDF1E5}" srcOrd="0" destOrd="0" presId="urn:microsoft.com/office/officeart/2005/8/layout/chevron1"/>
    <dgm:cxn modelId="{D054F3CC-384F-4C29-8206-A8C578AC066E}" type="presParOf" srcId="{54E7CE06-D4FF-44DC-BA80-A72DDE3BAB5B}" destId="{3CC09D2F-4CAA-486C-A984-D3893371F2D3}" srcOrd="0" destOrd="0" presId="urn:microsoft.com/office/officeart/2005/8/layout/chevron1"/>
    <dgm:cxn modelId="{12A3F54B-BEA5-4EB6-9DD4-AFB60038D2A0}" type="presParOf" srcId="{54E7CE06-D4FF-44DC-BA80-A72DDE3BAB5B}" destId="{21CA405F-D4DB-4D5A-8179-1A10729E8023}" srcOrd="1" destOrd="0" presId="urn:microsoft.com/office/officeart/2005/8/layout/chevron1"/>
    <dgm:cxn modelId="{89DE18B8-2D02-4564-95BE-14C8E35D4B96}" type="presParOf" srcId="{54E7CE06-D4FF-44DC-BA80-A72DDE3BAB5B}" destId="{0CC854ED-05CD-4F98-B17A-EB4DA9FFCC81}" srcOrd="2" destOrd="0" presId="urn:microsoft.com/office/officeart/2005/8/layout/chevron1"/>
    <dgm:cxn modelId="{9C1C1691-BE0D-4402-81FD-03472E69F72E}" type="presParOf" srcId="{54E7CE06-D4FF-44DC-BA80-A72DDE3BAB5B}" destId="{9C58394B-B591-424D-A5B3-6932293B3310}" srcOrd="3" destOrd="0" presId="urn:microsoft.com/office/officeart/2005/8/layout/chevron1"/>
    <dgm:cxn modelId="{9DB6800F-D403-4624-8BAF-469746034C41}" type="presParOf" srcId="{54E7CE06-D4FF-44DC-BA80-A72DDE3BAB5B}" destId="{DD63D3A0-3674-4372-9D3F-662D85DDF1E5}" srcOrd="4" destOrd="0" presId="urn:microsoft.com/office/officeart/2005/8/layout/chevron1"/>
    <dgm:cxn modelId="{5AF8E22D-8352-4E7F-89D0-EACBFDEB03AA}" type="presParOf" srcId="{54E7CE06-D4FF-44DC-BA80-A72DDE3BAB5B}" destId="{D8AC116B-D607-488C-8806-D04AD1D9988B}" srcOrd="5" destOrd="0" presId="urn:microsoft.com/office/officeart/2005/8/layout/chevron1"/>
    <dgm:cxn modelId="{EE071116-1CD0-4371-90B0-8C67D1883391}" type="presParOf" srcId="{54E7CE06-D4FF-44DC-BA80-A72DDE3BAB5B}" destId="{9976DDF7-D013-49F5-B789-49D934EDF71E}" srcOrd="6" destOrd="0" presId="urn:microsoft.com/office/officeart/2005/8/layout/chevron1"/>
    <dgm:cxn modelId="{7A4B4C6A-FB3B-40D7-B0CD-8DA913B52A96}" type="presParOf" srcId="{54E7CE06-D4FF-44DC-BA80-A72DDE3BAB5B}" destId="{E83193F2-1805-469B-AC4D-BAD52750E6F6}" srcOrd="7" destOrd="0" presId="urn:microsoft.com/office/officeart/2005/8/layout/chevron1"/>
    <dgm:cxn modelId="{ABCF6B27-C6FD-4164-BB70-41BE48DAA254}" type="presParOf" srcId="{54E7CE06-D4FF-44DC-BA80-A72DDE3BAB5B}" destId="{76027689-6728-4D3E-A9AD-E090290397D4}" srcOrd="8" destOrd="0" presId="urn:microsoft.com/office/officeart/2005/8/layout/chevron1"/>
    <dgm:cxn modelId="{558F8C36-7746-4834-A770-06D8E452DD08}" type="presParOf" srcId="{54E7CE06-D4FF-44DC-BA80-A72DDE3BAB5B}" destId="{85524185-C41C-4AD3-A4B1-53764635B2F1}" srcOrd="9" destOrd="0" presId="urn:microsoft.com/office/officeart/2005/8/layout/chevron1"/>
    <dgm:cxn modelId="{5A21BF66-29A1-4E84-B6A0-80E6030DA987}"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07677227-E65C-4B5F-9D73-ECF43EF96144}" type="presOf" srcId="{FDE1F61D-7051-4F80-87FD-EE4ECBF36C8B}" destId="{0CC854ED-05CD-4F98-B17A-EB4DA9FFCC81}" srcOrd="0" destOrd="0" presId="urn:microsoft.com/office/officeart/2005/8/layout/chevron1"/>
    <dgm:cxn modelId="{E87D411F-FE96-4A63-A256-AC259FB3D638}" srcId="{A9841C65-EC15-46CF-9BC7-F0C405260D6B}" destId="{388B23E1-4AFE-4322-8C88-3120A1EBE57A}" srcOrd="2" destOrd="0" parTransId="{F10BF16A-C2C9-438C-A927-8E1115531FBD}" sibTransId="{6E8C4058-D0B6-4B5B-90DB-D3DBB1690C43}"/>
    <dgm:cxn modelId="{99313E93-D23B-4FE2-A071-63FB957AC848}"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CEC2775E-94FC-4953-A7F4-2D296A525E02}" type="presOf" srcId="{B01D76A4-BE90-48FA-BEA6-CCA1265FB65A}" destId="{3CC09D2F-4CAA-486C-A984-D3893371F2D3}"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761C2A39-FAE5-4FB6-93E4-30EBE54C9A2A}"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361BA853-5BFD-4552-8806-E8F537099D03}" type="presOf" srcId="{388B23E1-4AFE-4322-8C88-3120A1EBE57A}" destId="{DD63D3A0-3674-4372-9D3F-662D85DDF1E5}" srcOrd="0" destOrd="0" presId="urn:microsoft.com/office/officeart/2005/8/layout/chevron1"/>
    <dgm:cxn modelId="{62921C2B-07AD-4E34-AC9F-07CC79ADE640}" type="presOf" srcId="{A9841C65-EC15-46CF-9BC7-F0C405260D6B}" destId="{54E7CE06-D4FF-44DC-BA80-A72DDE3BAB5B}" srcOrd="0" destOrd="0" presId="urn:microsoft.com/office/officeart/2005/8/layout/chevron1"/>
    <dgm:cxn modelId="{245695AB-0820-446F-A27D-C6710D00A15F}"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8E892CCC-3A71-49CC-ACD7-8484D34E7A66}" type="presParOf" srcId="{54E7CE06-D4FF-44DC-BA80-A72DDE3BAB5B}" destId="{3CC09D2F-4CAA-486C-A984-D3893371F2D3}" srcOrd="0" destOrd="0" presId="urn:microsoft.com/office/officeart/2005/8/layout/chevron1"/>
    <dgm:cxn modelId="{2A11B749-49C5-4A92-B5F1-6A17B64A8A6C}" type="presParOf" srcId="{54E7CE06-D4FF-44DC-BA80-A72DDE3BAB5B}" destId="{21CA405F-D4DB-4D5A-8179-1A10729E8023}" srcOrd="1" destOrd="0" presId="urn:microsoft.com/office/officeart/2005/8/layout/chevron1"/>
    <dgm:cxn modelId="{A30B78D5-0A1B-43AD-B322-09CF023C6A56}" type="presParOf" srcId="{54E7CE06-D4FF-44DC-BA80-A72DDE3BAB5B}" destId="{0CC854ED-05CD-4F98-B17A-EB4DA9FFCC81}" srcOrd="2" destOrd="0" presId="urn:microsoft.com/office/officeart/2005/8/layout/chevron1"/>
    <dgm:cxn modelId="{E8D5DDDE-3176-45CD-99B1-912EE8D56636}" type="presParOf" srcId="{54E7CE06-D4FF-44DC-BA80-A72DDE3BAB5B}" destId="{9C58394B-B591-424D-A5B3-6932293B3310}" srcOrd="3" destOrd="0" presId="urn:microsoft.com/office/officeart/2005/8/layout/chevron1"/>
    <dgm:cxn modelId="{C35E6D1A-EFC5-49F6-A7EA-DCC33099BF96}" type="presParOf" srcId="{54E7CE06-D4FF-44DC-BA80-A72DDE3BAB5B}" destId="{DD63D3A0-3674-4372-9D3F-662D85DDF1E5}" srcOrd="4" destOrd="0" presId="urn:microsoft.com/office/officeart/2005/8/layout/chevron1"/>
    <dgm:cxn modelId="{A459F8A4-F549-49FF-8E37-6276E229E61D}" type="presParOf" srcId="{54E7CE06-D4FF-44DC-BA80-A72DDE3BAB5B}" destId="{D8AC116B-D607-488C-8806-D04AD1D9988B}" srcOrd="5" destOrd="0" presId="urn:microsoft.com/office/officeart/2005/8/layout/chevron1"/>
    <dgm:cxn modelId="{9EC24416-79CC-47D0-ABBF-70219564558E}" type="presParOf" srcId="{54E7CE06-D4FF-44DC-BA80-A72DDE3BAB5B}" destId="{9976DDF7-D013-49F5-B789-49D934EDF71E}" srcOrd="6" destOrd="0" presId="urn:microsoft.com/office/officeart/2005/8/layout/chevron1"/>
    <dgm:cxn modelId="{3F825DF1-EF6A-4444-A44F-E8CFC385037A}" type="presParOf" srcId="{54E7CE06-D4FF-44DC-BA80-A72DDE3BAB5B}" destId="{E83193F2-1805-469B-AC4D-BAD52750E6F6}" srcOrd="7" destOrd="0" presId="urn:microsoft.com/office/officeart/2005/8/layout/chevron1"/>
    <dgm:cxn modelId="{544D83AF-5DC7-4748-B790-5B94F7A18903}" type="presParOf" srcId="{54E7CE06-D4FF-44DC-BA80-A72DDE3BAB5B}" destId="{76027689-6728-4D3E-A9AD-E090290397D4}" srcOrd="8" destOrd="0" presId="urn:microsoft.com/office/officeart/2005/8/layout/chevron1"/>
    <dgm:cxn modelId="{0FD70FB6-74CE-4C50-AEB5-2C57BDE15B5D}" type="presParOf" srcId="{54E7CE06-D4FF-44DC-BA80-A72DDE3BAB5B}" destId="{85524185-C41C-4AD3-A4B1-53764635B2F1}" srcOrd="9" destOrd="0" presId="urn:microsoft.com/office/officeart/2005/8/layout/chevron1"/>
    <dgm:cxn modelId="{28B37233-8032-4347-8698-2345FDF8D252}"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60125F73-4A1B-4D37-9035-04AC26681526}"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FD4D2497-2D24-4BF0-A579-E66EABBA9E8B}" type="presOf" srcId="{388B23E1-4AFE-4322-8C88-3120A1EBE57A}" destId="{DD63D3A0-3674-4372-9D3F-662D85DDF1E5}" srcOrd="0" destOrd="0" presId="urn:microsoft.com/office/officeart/2005/8/layout/chevron1"/>
    <dgm:cxn modelId="{C94C1544-AC59-45E9-9BBD-F006103143A0}"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A9D46362-DA73-4DE4-A3B4-4C72F4E27A49}" type="presOf" srcId="{A3A3C5FD-5C3B-4918-940C-5BB7C1EF7F53}" destId="{9976DDF7-D013-49F5-B789-49D934EDF71E}" srcOrd="0" destOrd="0" presId="urn:microsoft.com/office/officeart/2005/8/layout/chevron1"/>
    <dgm:cxn modelId="{EF442B70-E6AE-4110-A408-23C67DB03CB0}"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20F318FD-084C-4985-AC10-6DD81D90BD44}" type="presOf" srcId="{A9841C65-EC15-46CF-9BC7-F0C405260D6B}" destId="{54E7CE06-D4FF-44DC-BA80-A72DDE3BAB5B}" srcOrd="0" destOrd="0" presId="urn:microsoft.com/office/officeart/2005/8/layout/chevron1"/>
    <dgm:cxn modelId="{654CFA71-13E6-49F2-A204-235D3ED737BA}" type="presOf" srcId="{FDE1F61D-7051-4F80-87FD-EE4ECBF36C8B}" destId="{0CC854ED-05CD-4F98-B17A-EB4DA9FFCC81}" srcOrd="0" destOrd="0" presId="urn:microsoft.com/office/officeart/2005/8/layout/chevron1"/>
    <dgm:cxn modelId="{0D82986D-6B12-43CC-817E-80EF80C86E8B}" type="presParOf" srcId="{54E7CE06-D4FF-44DC-BA80-A72DDE3BAB5B}" destId="{3CC09D2F-4CAA-486C-A984-D3893371F2D3}" srcOrd="0" destOrd="0" presId="urn:microsoft.com/office/officeart/2005/8/layout/chevron1"/>
    <dgm:cxn modelId="{B6009794-4355-4138-97A4-444E56359866}" type="presParOf" srcId="{54E7CE06-D4FF-44DC-BA80-A72DDE3BAB5B}" destId="{21CA405F-D4DB-4D5A-8179-1A10729E8023}" srcOrd="1" destOrd="0" presId="urn:microsoft.com/office/officeart/2005/8/layout/chevron1"/>
    <dgm:cxn modelId="{E68BCACA-134B-4E72-953B-B847BE359B00}" type="presParOf" srcId="{54E7CE06-D4FF-44DC-BA80-A72DDE3BAB5B}" destId="{0CC854ED-05CD-4F98-B17A-EB4DA9FFCC81}" srcOrd="2" destOrd="0" presId="urn:microsoft.com/office/officeart/2005/8/layout/chevron1"/>
    <dgm:cxn modelId="{101E85B5-8A49-4CC1-9303-1420354EADF7}" type="presParOf" srcId="{54E7CE06-D4FF-44DC-BA80-A72DDE3BAB5B}" destId="{9C58394B-B591-424D-A5B3-6932293B3310}" srcOrd="3" destOrd="0" presId="urn:microsoft.com/office/officeart/2005/8/layout/chevron1"/>
    <dgm:cxn modelId="{F3CDC3E9-D79D-41DE-85C6-28435B51714D}" type="presParOf" srcId="{54E7CE06-D4FF-44DC-BA80-A72DDE3BAB5B}" destId="{DD63D3A0-3674-4372-9D3F-662D85DDF1E5}" srcOrd="4" destOrd="0" presId="urn:microsoft.com/office/officeart/2005/8/layout/chevron1"/>
    <dgm:cxn modelId="{7E6D6D83-FA13-4398-8A84-22D91F203ABF}" type="presParOf" srcId="{54E7CE06-D4FF-44DC-BA80-A72DDE3BAB5B}" destId="{D8AC116B-D607-488C-8806-D04AD1D9988B}" srcOrd="5" destOrd="0" presId="urn:microsoft.com/office/officeart/2005/8/layout/chevron1"/>
    <dgm:cxn modelId="{D015CA8E-FD11-4B53-AE30-29B2DF3047E7}" type="presParOf" srcId="{54E7CE06-D4FF-44DC-BA80-A72DDE3BAB5B}" destId="{9976DDF7-D013-49F5-B789-49D934EDF71E}" srcOrd="6" destOrd="0" presId="urn:microsoft.com/office/officeart/2005/8/layout/chevron1"/>
    <dgm:cxn modelId="{8FD081D8-1911-4078-ACBC-63A5E78F5DA1}" type="presParOf" srcId="{54E7CE06-D4FF-44DC-BA80-A72DDE3BAB5B}" destId="{E83193F2-1805-469B-AC4D-BAD52750E6F6}" srcOrd="7" destOrd="0" presId="urn:microsoft.com/office/officeart/2005/8/layout/chevron1"/>
    <dgm:cxn modelId="{E9A1A469-12A2-44CA-9D56-2D97F0035CA8}" type="presParOf" srcId="{54E7CE06-D4FF-44DC-BA80-A72DDE3BAB5B}" destId="{76027689-6728-4D3E-A9AD-E090290397D4}" srcOrd="8" destOrd="0" presId="urn:microsoft.com/office/officeart/2005/8/layout/chevron1"/>
    <dgm:cxn modelId="{8AC8D225-826D-4BD4-BD00-E7FE1C477826}" type="presParOf" srcId="{54E7CE06-D4FF-44DC-BA80-A72DDE3BAB5B}" destId="{85524185-C41C-4AD3-A4B1-53764635B2F1}" srcOrd="9" destOrd="0" presId="urn:microsoft.com/office/officeart/2005/8/layout/chevron1"/>
    <dgm:cxn modelId="{AED5B3A1-B728-49F2-BCD5-D8367F9A9951}"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2" destOrd="0" parTransId="{F10BF16A-C2C9-438C-A927-8E1115531FBD}" sibTransId="{6E8C4058-D0B6-4B5B-90DB-D3DBB1690C43}"/>
    <dgm:cxn modelId="{36654802-30BB-4645-AD00-7B5CF9EBDE83}" srcId="{A9841C65-EC15-46CF-9BC7-F0C405260D6B}" destId="{FDE1F61D-7051-4F80-87FD-EE4ECBF36C8B}" srcOrd="1" destOrd="0" parTransId="{1DA34830-E2E6-4106-9645-4003A54CFC05}" sibTransId="{8EB1D566-0602-410F-9424-C847789AD426}"/>
    <dgm:cxn modelId="{8BF7BBA2-EF98-47CB-BA60-070013BF2B2B}" srcId="{A9841C65-EC15-46CF-9BC7-F0C405260D6B}" destId="{70C007BB-C19E-48C2-871F-E8BBB9C2A0D0}" srcOrd="4" destOrd="0" parTransId="{D3995B7A-6062-4EA2-A8FB-0328667F10D8}" sibTransId="{A5D9F9A8-5BA6-4F44-9AC9-D6B7C81C24BD}"/>
    <dgm:cxn modelId="{0CF12856-0617-4565-ACD5-8FE475CE2BDC}" type="presOf" srcId="{388B23E1-4AFE-4322-8C88-3120A1EBE57A}" destId="{DD63D3A0-3674-4372-9D3F-662D85DDF1E5}" srcOrd="0" destOrd="0" presId="urn:microsoft.com/office/officeart/2005/8/layout/chevron1"/>
    <dgm:cxn modelId="{458C05EB-5B7D-492F-9F70-0CEAADD32108}" type="presOf" srcId="{FDE1F61D-7051-4F80-87FD-EE4ECBF36C8B}" destId="{0CC854ED-05CD-4F98-B17A-EB4DA9FFCC81}" srcOrd="0" destOrd="0" presId="urn:microsoft.com/office/officeart/2005/8/layout/chevron1"/>
    <dgm:cxn modelId="{93B6FDB6-EC36-48CB-B1C8-95743B21B1AD}"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508FB34E-6388-4590-B2FF-524F8BCDDEA5}" type="presOf" srcId="{A3A3C5FD-5C3B-4918-940C-5BB7C1EF7F53}" destId="{9976DDF7-D013-49F5-B789-49D934EDF71E}" srcOrd="0" destOrd="0" presId="urn:microsoft.com/office/officeart/2005/8/layout/chevron1"/>
    <dgm:cxn modelId="{3B599720-3E0F-4381-B353-3EE027B2F93F}" type="presOf" srcId="{A9841C65-EC15-46CF-9BC7-F0C405260D6B}" destId="{54E7CE06-D4FF-44DC-BA80-A72DDE3BAB5B}" srcOrd="0" destOrd="0" presId="urn:microsoft.com/office/officeart/2005/8/layout/chevron1"/>
    <dgm:cxn modelId="{168C0F02-C969-4198-BCC5-383474FCB3B2}" type="presOf" srcId="{F6E9037D-40FC-48C8-963B-46E4CED5E8B9}" destId="{3D2C36CF-3FF3-411E-A7DE-7F310ACDAD96}"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19D28472-F160-45D5-A23A-6C11D99AEF85}"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C0C9A9ED-439F-4141-ADA7-6F480EDDA386}" type="presParOf" srcId="{54E7CE06-D4FF-44DC-BA80-A72DDE3BAB5B}" destId="{3CC09D2F-4CAA-486C-A984-D3893371F2D3}" srcOrd="0" destOrd="0" presId="urn:microsoft.com/office/officeart/2005/8/layout/chevron1"/>
    <dgm:cxn modelId="{7087F87B-9CE0-49A7-BE29-CC2089AF6EB3}" type="presParOf" srcId="{54E7CE06-D4FF-44DC-BA80-A72DDE3BAB5B}" destId="{21CA405F-D4DB-4D5A-8179-1A10729E8023}" srcOrd="1" destOrd="0" presId="urn:microsoft.com/office/officeart/2005/8/layout/chevron1"/>
    <dgm:cxn modelId="{974CB240-9860-4682-A591-20C1882B3DB6}" type="presParOf" srcId="{54E7CE06-D4FF-44DC-BA80-A72DDE3BAB5B}" destId="{0CC854ED-05CD-4F98-B17A-EB4DA9FFCC81}" srcOrd="2" destOrd="0" presId="urn:microsoft.com/office/officeart/2005/8/layout/chevron1"/>
    <dgm:cxn modelId="{90A8A2E4-3C99-48A9-A86F-0A44658E2A5B}" type="presParOf" srcId="{54E7CE06-D4FF-44DC-BA80-A72DDE3BAB5B}" destId="{9C58394B-B591-424D-A5B3-6932293B3310}" srcOrd="3" destOrd="0" presId="urn:microsoft.com/office/officeart/2005/8/layout/chevron1"/>
    <dgm:cxn modelId="{BAAEF97D-9A37-4047-AB09-5BA59EB4576C}" type="presParOf" srcId="{54E7CE06-D4FF-44DC-BA80-A72DDE3BAB5B}" destId="{DD63D3A0-3674-4372-9D3F-662D85DDF1E5}" srcOrd="4" destOrd="0" presId="urn:microsoft.com/office/officeart/2005/8/layout/chevron1"/>
    <dgm:cxn modelId="{082BC5CD-D6A0-483F-89CF-8E0FDC134BD8}" type="presParOf" srcId="{54E7CE06-D4FF-44DC-BA80-A72DDE3BAB5B}" destId="{D8AC116B-D607-488C-8806-D04AD1D9988B}" srcOrd="5" destOrd="0" presId="urn:microsoft.com/office/officeart/2005/8/layout/chevron1"/>
    <dgm:cxn modelId="{1C389FED-9107-4AFE-8DC5-7002E4904487}" type="presParOf" srcId="{54E7CE06-D4FF-44DC-BA80-A72DDE3BAB5B}" destId="{9976DDF7-D013-49F5-B789-49D934EDF71E}" srcOrd="6" destOrd="0" presId="urn:microsoft.com/office/officeart/2005/8/layout/chevron1"/>
    <dgm:cxn modelId="{2D44C98D-18D1-4511-9B93-94AB9F1FB227}" type="presParOf" srcId="{54E7CE06-D4FF-44DC-BA80-A72DDE3BAB5B}" destId="{E83193F2-1805-469B-AC4D-BAD52750E6F6}" srcOrd="7" destOrd="0" presId="urn:microsoft.com/office/officeart/2005/8/layout/chevron1"/>
    <dgm:cxn modelId="{9847F0D1-7C73-4B86-9DBB-21C708304959}" type="presParOf" srcId="{54E7CE06-D4FF-44DC-BA80-A72DDE3BAB5B}" destId="{76027689-6728-4D3E-A9AD-E090290397D4}" srcOrd="8" destOrd="0" presId="urn:microsoft.com/office/officeart/2005/8/layout/chevron1"/>
    <dgm:cxn modelId="{A428998D-F522-4C6F-8FB3-BB370E8318B6}" type="presParOf" srcId="{54E7CE06-D4FF-44DC-BA80-A72DDE3BAB5B}" destId="{85524185-C41C-4AD3-A4B1-53764635B2F1}" srcOrd="9" destOrd="0" presId="urn:microsoft.com/office/officeart/2005/8/layout/chevron1"/>
    <dgm:cxn modelId="{42632F48-4CF4-44C9-ACCD-5C80C85DAC2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9FED2A1A-FE91-4C9E-A5F3-45ACB8EAA3FA}" type="presOf" srcId="{388B23E1-4AFE-4322-8C88-3120A1EBE57A}" destId="{DD63D3A0-3674-4372-9D3F-662D85DDF1E5}" srcOrd="0" destOrd="0" presId="urn:microsoft.com/office/officeart/2005/8/layout/chevron1"/>
    <dgm:cxn modelId="{D92D5DDB-4796-4828-A831-8CF10613C5ED}" type="presOf" srcId="{A9841C65-EC15-46CF-9BC7-F0C405260D6B}" destId="{54E7CE06-D4FF-44DC-BA80-A72DDE3BAB5B}"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4ADAC7B7-D130-4613-BCB0-31BC4DA5C9C4}" type="presOf" srcId="{FDE1F61D-7051-4F80-87FD-EE4ECBF36C8B}" destId="{0CC854ED-05CD-4F98-B17A-EB4DA9FFCC81}" srcOrd="0" destOrd="0" presId="urn:microsoft.com/office/officeart/2005/8/layout/chevron1"/>
    <dgm:cxn modelId="{33BEF783-4675-4D6F-8BDA-E6585A7BC7CD}" type="presOf" srcId="{A3A3C5FD-5C3B-4918-940C-5BB7C1EF7F53}" destId="{9976DDF7-D013-49F5-B789-49D934EDF71E}" srcOrd="0" destOrd="0" presId="urn:microsoft.com/office/officeart/2005/8/layout/chevron1"/>
    <dgm:cxn modelId="{CEA75CA1-02B7-4F99-8919-49C026CAAD9E}"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41E9849C-C415-4AA1-87BD-D679C229AB2C}" type="presOf" srcId="{B01D76A4-BE90-48FA-BEA6-CCA1265FB65A}" destId="{3CC09D2F-4CAA-486C-A984-D3893371F2D3}" srcOrd="0" destOrd="0" presId="urn:microsoft.com/office/officeart/2005/8/layout/chevron1"/>
    <dgm:cxn modelId="{283B53CB-F281-46CE-99B4-44C23C1E6974}"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CDC91DD-D4E3-4B32-B9E7-36AA9D5F1B52}" type="presParOf" srcId="{54E7CE06-D4FF-44DC-BA80-A72DDE3BAB5B}" destId="{3CC09D2F-4CAA-486C-A984-D3893371F2D3}" srcOrd="0" destOrd="0" presId="urn:microsoft.com/office/officeart/2005/8/layout/chevron1"/>
    <dgm:cxn modelId="{D9EC2B97-1C92-4F7A-92D1-B47663E2D7EC}" type="presParOf" srcId="{54E7CE06-D4FF-44DC-BA80-A72DDE3BAB5B}" destId="{21CA405F-D4DB-4D5A-8179-1A10729E8023}" srcOrd="1" destOrd="0" presId="urn:microsoft.com/office/officeart/2005/8/layout/chevron1"/>
    <dgm:cxn modelId="{AA950B22-7D32-483E-ACB8-59AC3C161259}" type="presParOf" srcId="{54E7CE06-D4FF-44DC-BA80-A72DDE3BAB5B}" destId="{0CC854ED-05CD-4F98-B17A-EB4DA9FFCC81}" srcOrd="2" destOrd="0" presId="urn:microsoft.com/office/officeart/2005/8/layout/chevron1"/>
    <dgm:cxn modelId="{9DA3206A-D743-4961-8099-6D7142E3CF84}" type="presParOf" srcId="{54E7CE06-D4FF-44DC-BA80-A72DDE3BAB5B}" destId="{9C58394B-B591-424D-A5B3-6932293B3310}" srcOrd="3" destOrd="0" presId="urn:microsoft.com/office/officeart/2005/8/layout/chevron1"/>
    <dgm:cxn modelId="{439A2AAC-0BBF-4560-88FD-3DD44A33C8E9}" type="presParOf" srcId="{54E7CE06-D4FF-44DC-BA80-A72DDE3BAB5B}" destId="{DD63D3A0-3674-4372-9D3F-662D85DDF1E5}" srcOrd="4" destOrd="0" presId="urn:microsoft.com/office/officeart/2005/8/layout/chevron1"/>
    <dgm:cxn modelId="{4B0370CB-D511-401F-B6CA-38E7A35882CE}" type="presParOf" srcId="{54E7CE06-D4FF-44DC-BA80-A72DDE3BAB5B}" destId="{D8AC116B-D607-488C-8806-D04AD1D9988B}" srcOrd="5" destOrd="0" presId="urn:microsoft.com/office/officeart/2005/8/layout/chevron1"/>
    <dgm:cxn modelId="{4DE6B013-ACD5-470E-A1D9-E4E148345E09}" type="presParOf" srcId="{54E7CE06-D4FF-44DC-BA80-A72DDE3BAB5B}" destId="{9976DDF7-D013-49F5-B789-49D934EDF71E}" srcOrd="6" destOrd="0" presId="urn:microsoft.com/office/officeart/2005/8/layout/chevron1"/>
    <dgm:cxn modelId="{79272450-507F-41B7-AED5-27286431706D}" type="presParOf" srcId="{54E7CE06-D4FF-44DC-BA80-A72DDE3BAB5B}" destId="{E83193F2-1805-469B-AC4D-BAD52750E6F6}" srcOrd="7" destOrd="0" presId="urn:microsoft.com/office/officeart/2005/8/layout/chevron1"/>
    <dgm:cxn modelId="{BD5DE619-C6AB-4026-B689-E85CB4716937}" type="presParOf" srcId="{54E7CE06-D4FF-44DC-BA80-A72DDE3BAB5B}" destId="{76027689-6728-4D3E-A9AD-E090290397D4}" srcOrd="8" destOrd="0" presId="urn:microsoft.com/office/officeart/2005/8/layout/chevron1"/>
    <dgm:cxn modelId="{8CBBC461-FB84-4BDE-A003-04D69E653C7F}" type="presParOf" srcId="{54E7CE06-D4FF-44DC-BA80-A72DDE3BAB5B}" destId="{85524185-C41C-4AD3-A4B1-53764635B2F1}" srcOrd="9" destOrd="0" presId="urn:microsoft.com/office/officeart/2005/8/layout/chevron1"/>
    <dgm:cxn modelId="{97C8D193-890F-4818-B4EC-23891D3CC0BC}"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2" destOrd="0" parTransId="{F10BF16A-C2C9-438C-A927-8E1115531FBD}" sibTransId="{6E8C4058-D0B6-4B5B-90DB-D3DBB1690C43}"/>
    <dgm:cxn modelId="{36654802-30BB-4645-AD00-7B5CF9EBDE83}" srcId="{A9841C65-EC15-46CF-9BC7-F0C405260D6B}" destId="{FDE1F61D-7051-4F80-87FD-EE4ECBF36C8B}" srcOrd="1" destOrd="0" parTransId="{1DA34830-E2E6-4106-9645-4003A54CFC05}" sibTransId="{8EB1D566-0602-410F-9424-C847789AD426}"/>
    <dgm:cxn modelId="{D9427F65-3E5F-4CA9-883D-7C8A3D580580}" type="presOf" srcId="{70C007BB-C19E-48C2-871F-E8BBB9C2A0D0}" destId="{76027689-6728-4D3E-A9AD-E090290397D4}" srcOrd="0" destOrd="0" presId="urn:microsoft.com/office/officeart/2005/8/layout/chevron1"/>
    <dgm:cxn modelId="{4327163F-D532-471B-8255-1FE5829AF3ED}" type="presOf" srcId="{A9841C65-EC15-46CF-9BC7-F0C405260D6B}" destId="{54E7CE06-D4FF-44DC-BA80-A72DDE3BAB5B}" srcOrd="0" destOrd="0" presId="urn:microsoft.com/office/officeart/2005/8/layout/chevron1"/>
    <dgm:cxn modelId="{DCE98B05-0BD8-41A6-A7FC-2AC84C691A74}" type="presOf" srcId="{A3A3C5FD-5C3B-4918-940C-5BB7C1EF7F53}" destId="{9976DDF7-D013-49F5-B789-49D934EDF71E}" srcOrd="0" destOrd="0" presId="urn:microsoft.com/office/officeart/2005/8/layout/chevron1"/>
    <dgm:cxn modelId="{6995DA1A-491C-4B89-BB39-BBC0775170FB}" type="presOf" srcId="{FDE1F61D-7051-4F80-87FD-EE4ECBF36C8B}" destId="{0CC854ED-05CD-4F98-B17A-EB4DA9FFCC81}" srcOrd="0" destOrd="0" presId="urn:microsoft.com/office/officeart/2005/8/layout/chevron1"/>
    <dgm:cxn modelId="{370893B4-6355-4A9B-BE4D-67530AE4B300}"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FDA37E97-915B-4871-A3EF-9C47982783F2}" type="presOf" srcId="{F6E9037D-40FC-48C8-963B-46E4CED5E8B9}" destId="{3D2C36CF-3FF3-411E-A7DE-7F310ACDAD96}"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5D2C05A6-7713-46B2-B70D-E8F49A6DC47C}"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9231CD0-2F86-4D1C-AD76-9DCD5EE78ACA}" type="presParOf" srcId="{54E7CE06-D4FF-44DC-BA80-A72DDE3BAB5B}" destId="{3CC09D2F-4CAA-486C-A984-D3893371F2D3}" srcOrd="0" destOrd="0" presId="urn:microsoft.com/office/officeart/2005/8/layout/chevron1"/>
    <dgm:cxn modelId="{2367EC55-471E-4CD1-928E-BBB008A4C3F6}" type="presParOf" srcId="{54E7CE06-D4FF-44DC-BA80-A72DDE3BAB5B}" destId="{21CA405F-D4DB-4D5A-8179-1A10729E8023}" srcOrd="1" destOrd="0" presId="urn:microsoft.com/office/officeart/2005/8/layout/chevron1"/>
    <dgm:cxn modelId="{E715EB58-616E-4175-9571-0569B765EE60}" type="presParOf" srcId="{54E7CE06-D4FF-44DC-BA80-A72DDE3BAB5B}" destId="{0CC854ED-05CD-4F98-B17A-EB4DA9FFCC81}" srcOrd="2" destOrd="0" presId="urn:microsoft.com/office/officeart/2005/8/layout/chevron1"/>
    <dgm:cxn modelId="{69A7F87C-36FB-480D-918F-52EA166E318D}" type="presParOf" srcId="{54E7CE06-D4FF-44DC-BA80-A72DDE3BAB5B}" destId="{9C58394B-B591-424D-A5B3-6932293B3310}" srcOrd="3" destOrd="0" presId="urn:microsoft.com/office/officeart/2005/8/layout/chevron1"/>
    <dgm:cxn modelId="{0CA5B015-4505-4FEA-9063-B2AFE9DE674F}" type="presParOf" srcId="{54E7CE06-D4FF-44DC-BA80-A72DDE3BAB5B}" destId="{DD63D3A0-3674-4372-9D3F-662D85DDF1E5}" srcOrd="4" destOrd="0" presId="urn:microsoft.com/office/officeart/2005/8/layout/chevron1"/>
    <dgm:cxn modelId="{1E6594E7-D4CC-425B-A37F-6257D17DE296}" type="presParOf" srcId="{54E7CE06-D4FF-44DC-BA80-A72DDE3BAB5B}" destId="{D8AC116B-D607-488C-8806-D04AD1D9988B}" srcOrd="5" destOrd="0" presId="urn:microsoft.com/office/officeart/2005/8/layout/chevron1"/>
    <dgm:cxn modelId="{5AA08329-988A-475B-8171-49E588179536}" type="presParOf" srcId="{54E7CE06-D4FF-44DC-BA80-A72DDE3BAB5B}" destId="{9976DDF7-D013-49F5-B789-49D934EDF71E}" srcOrd="6" destOrd="0" presId="urn:microsoft.com/office/officeart/2005/8/layout/chevron1"/>
    <dgm:cxn modelId="{D447493A-42F1-4608-8F07-F998873553D2}" type="presParOf" srcId="{54E7CE06-D4FF-44DC-BA80-A72DDE3BAB5B}" destId="{E83193F2-1805-469B-AC4D-BAD52750E6F6}" srcOrd="7" destOrd="0" presId="urn:microsoft.com/office/officeart/2005/8/layout/chevron1"/>
    <dgm:cxn modelId="{D51464C7-8631-4838-9BF5-A8BBA8F61E5D}" type="presParOf" srcId="{54E7CE06-D4FF-44DC-BA80-A72DDE3BAB5B}" destId="{76027689-6728-4D3E-A9AD-E090290397D4}" srcOrd="8" destOrd="0" presId="urn:microsoft.com/office/officeart/2005/8/layout/chevron1"/>
    <dgm:cxn modelId="{1F4E0DCD-2F36-49FE-8311-77083668729B}" type="presParOf" srcId="{54E7CE06-D4FF-44DC-BA80-A72DDE3BAB5B}" destId="{85524185-C41C-4AD3-A4B1-53764635B2F1}" srcOrd="9" destOrd="0" presId="urn:microsoft.com/office/officeart/2005/8/layout/chevron1"/>
    <dgm:cxn modelId="{18D8884A-DEB8-467A-BD20-A4D0B0C4945B}"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185867A0-74DC-4AD6-8A0E-5F1A911EC5E0}" type="presOf" srcId="{B01D76A4-BE90-48FA-BEA6-CCA1265FB65A}" destId="{3CC09D2F-4CAA-486C-A984-D3893371F2D3}"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B4DFE01F-3EF7-47BD-B36C-74F6E938F794}"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0A984927-AF80-4B5B-99D3-A27A94287D0A}"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D8AB382D-D013-46A5-BC43-434556DDE9A9}" type="presOf" srcId="{388B23E1-4AFE-4322-8C88-3120A1EBE57A}" destId="{DD63D3A0-3674-4372-9D3F-662D85DDF1E5}" srcOrd="0" destOrd="0" presId="urn:microsoft.com/office/officeart/2005/8/layout/chevron1"/>
    <dgm:cxn modelId="{48603E3C-6791-4EA5-81C4-FD80CDEBBD56}" type="presOf" srcId="{FDE1F61D-7051-4F80-87FD-EE4ECBF36C8B}" destId="{0CC854ED-05CD-4F98-B17A-EB4DA9FFCC8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AC86F103-E4DB-464B-8086-E32B15065CF2}" type="presOf" srcId="{70C007BB-C19E-48C2-871F-E8BBB9C2A0D0}" destId="{76027689-6728-4D3E-A9AD-E090290397D4}" srcOrd="0" destOrd="0" presId="urn:microsoft.com/office/officeart/2005/8/layout/chevron1"/>
    <dgm:cxn modelId="{6515F23B-963B-4B23-9A65-5F4389F3A965}" type="presOf" srcId="{F6E9037D-40FC-48C8-963B-46E4CED5E8B9}" destId="{3D2C36CF-3FF3-411E-A7DE-7F310ACDAD96}" srcOrd="0" destOrd="0" presId="urn:microsoft.com/office/officeart/2005/8/layout/chevron1"/>
    <dgm:cxn modelId="{118402D6-CE93-4962-B08A-AC3DB9BDCCF6}" type="presParOf" srcId="{54E7CE06-D4FF-44DC-BA80-A72DDE3BAB5B}" destId="{3CC09D2F-4CAA-486C-A984-D3893371F2D3}" srcOrd="0" destOrd="0" presId="urn:microsoft.com/office/officeart/2005/8/layout/chevron1"/>
    <dgm:cxn modelId="{2F204141-28D8-4AF1-9561-C5B9FF0F6360}" type="presParOf" srcId="{54E7CE06-D4FF-44DC-BA80-A72DDE3BAB5B}" destId="{21CA405F-D4DB-4D5A-8179-1A10729E8023}" srcOrd="1" destOrd="0" presId="urn:microsoft.com/office/officeart/2005/8/layout/chevron1"/>
    <dgm:cxn modelId="{61F3ED12-F8EB-4DDB-81B6-B7FA509CB2C4}" type="presParOf" srcId="{54E7CE06-D4FF-44DC-BA80-A72DDE3BAB5B}" destId="{0CC854ED-05CD-4F98-B17A-EB4DA9FFCC81}" srcOrd="2" destOrd="0" presId="urn:microsoft.com/office/officeart/2005/8/layout/chevron1"/>
    <dgm:cxn modelId="{E0D3B223-D417-4174-B2FF-55DD241AFAFD}" type="presParOf" srcId="{54E7CE06-D4FF-44DC-BA80-A72DDE3BAB5B}" destId="{9C58394B-B591-424D-A5B3-6932293B3310}" srcOrd="3" destOrd="0" presId="urn:microsoft.com/office/officeart/2005/8/layout/chevron1"/>
    <dgm:cxn modelId="{FAAC56DC-A35E-4EC6-858C-401937756883}" type="presParOf" srcId="{54E7CE06-D4FF-44DC-BA80-A72DDE3BAB5B}" destId="{DD63D3A0-3674-4372-9D3F-662D85DDF1E5}" srcOrd="4" destOrd="0" presId="urn:microsoft.com/office/officeart/2005/8/layout/chevron1"/>
    <dgm:cxn modelId="{E07CADD1-DC48-4BEE-956E-DCEDCEC3DC75}" type="presParOf" srcId="{54E7CE06-D4FF-44DC-BA80-A72DDE3BAB5B}" destId="{D8AC116B-D607-488C-8806-D04AD1D9988B}" srcOrd="5" destOrd="0" presId="urn:microsoft.com/office/officeart/2005/8/layout/chevron1"/>
    <dgm:cxn modelId="{B513A9B8-36DA-49F9-A05C-B1BE49146724}" type="presParOf" srcId="{54E7CE06-D4FF-44DC-BA80-A72DDE3BAB5B}" destId="{9976DDF7-D013-49F5-B789-49D934EDF71E}" srcOrd="6" destOrd="0" presId="urn:microsoft.com/office/officeart/2005/8/layout/chevron1"/>
    <dgm:cxn modelId="{EDF24CEC-EBAE-4480-942D-FE7960B63F1D}" type="presParOf" srcId="{54E7CE06-D4FF-44DC-BA80-A72DDE3BAB5B}" destId="{E83193F2-1805-469B-AC4D-BAD52750E6F6}" srcOrd="7" destOrd="0" presId="urn:microsoft.com/office/officeart/2005/8/layout/chevron1"/>
    <dgm:cxn modelId="{8DFC022E-E537-4AFF-AC29-A127676B95A1}" type="presParOf" srcId="{54E7CE06-D4FF-44DC-BA80-A72DDE3BAB5B}" destId="{76027689-6728-4D3E-A9AD-E090290397D4}" srcOrd="8" destOrd="0" presId="urn:microsoft.com/office/officeart/2005/8/layout/chevron1"/>
    <dgm:cxn modelId="{C1D11E25-9BF2-4A9F-8700-1A96C3E842E0}" type="presParOf" srcId="{54E7CE06-D4FF-44DC-BA80-A72DDE3BAB5B}" destId="{85524185-C41C-4AD3-A4B1-53764635B2F1}" srcOrd="9" destOrd="0" presId="urn:microsoft.com/office/officeart/2005/8/layout/chevron1"/>
    <dgm:cxn modelId="{97FEBD2A-353D-484B-9DC9-163E9546BF2A}"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BB076752-FDB8-4E5C-AF80-25E596B75C8E}" type="presOf" srcId="{B01D76A4-BE90-48FA-BEA6-CCA1265FB65A}" destId="{3CC09D2F-4CAA-486C-A984-D3893371F2D3}" srcOrd="0" destOrd="0" presId="urn:microsoft.com/office/officeart/2005/8/layout/chevron1"/>
    <dgm:cxn modelId="{E1F44765-B0F8-4C74-9C0A-57E6411726F7}"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7A77B786-FAF0-4BE4-8E07-BF005C845345}" type="presOf" srcId="{A9841C65-EC15-46CF-9BC7-F0C405260D6B}" destId="{54E7CE06-D4FF-44DC-BA80-A72DDE3BAB5B}" srcOrd="0" destOrd="0" presId="urn:microsoft.com/office/officeart/2005/8/layout/chevron1"/>
    <dgm:cxn modelId="{74D93BB1-E5D9-44F7-B2CB-FD0A8BCA09D7}" type="presOf" srcId="{F6E9037D-40FC-48C8-963B-46E4CED5E8B9}" destId="{3D2C36CF-3FF3-411E-A7DE-7F310ACDAD96}" srcOrd="0" destOrd="0" presId="urn:microsoft.com/office/officeart/2005/8/layout/chevron1"/>
    <dgm:cxn modelId="{636C53D8-34D9-43A6-A4BF-2AF495FDE49D}" type="presOf" srcId="{70C007BB-C19E-48C2-871F-E8BBB9C2A0D0}" destId="{76027689-6728-4D3E-A9AD-E090290397D4}" srcOrd="0" destOrd="0" presId="urn:microsoft.com/office/officeart/2005/8/layout/chevron1"/>
    <dgm:cxn modelId="{27D20AF1-7194-41A8-8535-397095B07752}" type="presOf" srcId="{FDE1F61D-7051-4F80-87FD-EE4ECBF36C8B}" destId="{0CC854ED-05CD-4F98-B17A-EB4DA9FFCC8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47E4A73A-B276-461D-89E1-979BBCF6624B}" type="presOf" srcId="{388B23E1-4AFE-4322-8C88-3120A1EBE57A}" destId="{DD63D3A0-3674-4372-9D3F-662D85DDF1E5}" srcOrd="0" destOrd="0" presId="urn:microsoft.com/office/officeart/2005/8/layout/chevron1"/>
    <dgm:cxn modelId="{7806A3B9-7D21-403F-AC3C-A40095C3D469}" type="presParOf" srcId="{54E7CE06-D4FF-44DC-BA80-A72DDE3BAB5B}" destId="{3CC09D2F-4CAA-486C-A984-D3893371F2D3}" srcOrd="0" destOrd="0" presId="urn:microsoft.com/office/officeart/2005/8/layout/chevron1"/>
    <dgm:cxn modelId="{84ADD351-E09B-4FE9-B172-8C34F87E6064}" type="presParOf" srcId="{54E7CE06-D4FF-44DC-BA80-A72DDE3BAB5B}" destId="{21CA405F-D4DB-4D5A-8179-1A10729E8023}" srcOrd="1" destOrd="0" presId="urn:microsoft.com/office/officeart/2005/8/layout/chevron1"/>
    <dgm:cxn modelId="{2EA4CF4E-7610-4FA7-834B-98E6E6FA0199}" type="presParOf" srcId="{54E7CE06-D4FF-44DC-BA80-A72DDE3BAB5B}" destId="{0CC854ED-05CD-4F98-B17A-EB4DA9FFCC81}" srcOrd="2" destOrd="0" presId="urn:microsoft.com/office/officeart/2005/8/layout/chevron1"/>
    <dgm:cxn modelId="{88929DA6-1B6A-4E5E-B6DE-6D232C3F41F9}" type="presParOf" srcId="{54E7CE06-D4FF-44DC-BA80-A72DDE3BAB5B}" destId="{9C58394B-B591-424D-A5B3-6932293B3310}" srcOrd="3" destOrd="0" presId="urn:microsoft.com/office/officeart/2005/8/layout/chevron1"/>
    <dgm:cxn modelId="{C7C97C84-C9E7-48F8-AAB3-14AE0D5A321B}" type="presParOf" srcId="{54E7CE06-D4FF-44DC-BA80-A72DDE3BAB5B}" destId="{DD63D3A0-3674-4372-9D3F-662D85DDF1E5}" srcOrd="4" destOrd="0" presId="urn:microsoft.com/office/officeart/2005/8/layout/chevron1"/>
    <dgm:cxn modelId="{76CE86CA-0263-4BC6-8507-56BE81D391AE}" type="presParOf" srcId="{54E7CE06-D4FF-44DC-BA80-A72DDE3BAB5B}" destId="{D8AC116B-D607-488C-8806-D04AD1D9988B}" srcOrd="5" destOrd="0" presId="urn:microsoft.com/office/officeart/2005/8/layout/chevron1"/>
    <dgm:cxn modelId="{0F6C5B3B-8765-47F9-8F57-7250E8D51637}" type="presParOf" srcId="{54E7CE06-D4FF-44DC-BA80-A72DDE3BAB5B}" destId="{9976DDF7-D013-49F5-B789-49D934EDF71E}" srcOrd="6" destOrd="0" presId="urn:microsoft.com/office/officeart/2005/8/layout/chevron1"/>
    <dgm:cxn modelId="{DB832E04-3CD9-4ADA-878F-5FB54FE4723B}" type="presParOf" srcId="{54E7CE06-D4FF-44DC-BA80-A72DDE3BAB5B}" destId="{E83193F2-1805-469B-AC4D-BAD52750E6F6}" srcOrd="7" destOrd="0" presId="urn:microsoft.com/office/officeart/2005/8/layout/chevron1"/>
    <dgm:cxn modelId="{4035E863-6077-4AA7-8248-BD6439724378}" type="presParOf" srcId="{54E7CE06-D4FF-44DC-BA80-A72DDE3BAB5B}" destId="{76027689-6728-4D3E-A9AD-E090290397D4}" srcOrd="8" destOrd="0" presId="urn:microsoft.com/office/officeart/2005/8/layout/chevron1"/>
    <dgm:cxn modelId="{2AB14E94-A13A-46C5-9C3E-4784DDEF960F}" type="presParOf" srcId="{54E7CE06-D4FF-44DC-BA80-A72DDE3BAB5B}" destId="{85524185-C41C-4AD3-A4B1-53764635B2F1}" srcOrd="9" destOrd="0" presId="urn:microsoft.com/office/officeart/2005/8/layout/chevron1"/>
    <dgm:cxn modelId="{B516C839-0160-4A41-9033-F83A14820FBF}"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rgbClr val="FFFF00"/>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B76C3362-5CE9-4CDD-86AD-9428992A3EFF}"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5F409672-5422-4FE8-B450-C98D4A5A6CED}" type="presOf" srcId="{70C007BB-C19E-48C2-871F-E8BBB9C2A0D0}" destId="{76027689-6728-4D3E-A9AD-E090290397D4}" srcOrd="0" destOrd="0" presId="urn:microsoft.com/office/officeart/2005/8/layout/chevron1"/>
    <dgm:cxn modelId="{331992D8-58F6-43E2-8EB0-643E51C2F3FA}" type="presOf" srcId="{F6E9037D-40FC-48C8-963B-46E4CED5E8B9}" destId="{3D2C36CF-3FF3-411E-A7DE-7F310ACDAD96}" srcOrd="0" destOrd="0" presId="urn:microsoft.com/office/officeart/2005/8/layout/chevron1"/>
    <dgm:cxn modelId="{B1AE8BBB-1648-420C-B0D7-4CA70556E8BD}" type="presOf" srcId="{FDE1F61D-7051-4F80-87FD-EE4ECBF36C8B}" destId="{0CC854ED-05CD-4F98-B17A-EB4DA9FFCC81}"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D0D5A47D-F5B4-4396-AF42-B0479836540B}" type="presOf" srcId="{A3A3C5FD-5C3B-4918-940C-5BB7C1EF7F53}" destId="{9976DDF7-D013-49F5-B789-49D934EDF71E}"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5D62B82C-04F2-4348-86FC-255B9D5290F4}"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7DE03A6F-F82F-4CA6-A119-5466FB0CE88B}" srcId="{A9841C65-EC15-46CF-9BC7-F0C405260D6B}" destId="{B01D76A4-BE90-48FA-BEA6-CCA1265FB65A}" srcOrd="0" destOrd="0" parTransId="{4B002FBF-8219-4413-8EE7-630A2677EECE}" sibTransId="{FD801427-54CC-4666-B36F-5E28872D315F}"/>
    <dgm:cxn modelId="{0850E0B5-D14A-46A2-B606-1BF3ABF390CC}" type="presOf" srcId="{A9841C65-EC15-46CF-9BC7-F0C405260D6B}" destId="{54E7CE06-D4FF-44DC-BA80-A72DDE3BAB5B}" srcOrd="0" destOrd="0" presId="urn:microsoft.com/office/officeart/2005/8/layout/chevron1"/>
    <dgm:cxn modelId="{60737B9D-978E-4CFF-A8AA-647DC4612675}" type="presParOf" srcId="{54E7CE06-D4FF-44DC-BA80-A72DDE3BAB5B}" destId="{3CC09D2F-4CAA-486C-A984-D3893371F2D3}" srcOrd="0" destOrd="0" presId="urn:microsoft.com/office/officeart/2005/8/layout/chevron1"/>
    <dgm:cxn modelId="{6C9519CF-542A-4B75-9C47-BFB6DED29D2A}" type="presParOf" srcId="{54E7CE06-D4FF-44DC-BA80-A72DDE3BAB5B}" destId="{21CA405F-D4DB-4D5A-8179-1A10729E8023}" srcOrd="1" destOrd="0" presId="urn:microsoft.com/office/officeart/2005/8/layout/chevron1"/>
    <dgm:cxn modelId="{D1CFC7D1-5E53-43EF-9868-72E9CAA9F68D}" type="presParOf" srcId="{54E7CE06-D4FF-44DC-BA80-A72DDE3BAB5B}" destId="{0CC854ED-05CD-4F98-B17A-EB4DA9FFCC81}" srcOrd="2" destOrd="0" presId="urn:microsoft.com/office/officeart/2005/8/layout/chevron1"/>
    <dgm:cxn modelId="{3D41593B-1CB7-44F9-8064-A57448CCBB17}" type="presParOf" srcId="{54E7CE06-D4FF-44DC-BA80-A72DDE3BAB5B}" destId="{9C58394B-B591-424D-A5B3-6932293B3310}" srcOrd="3" destOrd="0" presId="urn:microsoft.com/office/officeart/2005/8/layout/chevron1"/>
    <dgm:cxn modelId="{BC2D0770-EA4F-4DE0-A795-FF81248FD5AA}" type="presParOf" srcId="{54E7CE06-D4FF-44DC-BA80-A72DDE3BAB5B}" destId="{DD63D3A0-3674-4372-9D3F-662D85DDF1E5}" srcOrd="4" destOrd="0" presId="urn:microsoft.com/office/officeart/2005/8/layout/chevron1"/>
    <dgm:cxn modelId="{B6E2AC1B-652D-4E97-8984-DDF42F57A221}" type="presParOf" srcId="{54E7CE06-D4FF-44DC-BA80-A72DDE3BAB5B}" destId="{D8AC116B-D607-488C-8806-D04AD1D9988B}" srcOrd="5" destOrd="0" presId="urn:microsoft.com/office/officeart/2005/8/layout/chevron1"/>
    <dgm:cxn modelId="{FB8929FD-B5B8-42C2-B3DB-63E360ADCABE}" type="presParOf" srcId="{54E7CE06-D4FF-44DC-BA80-A72DDE3BAB5B}" destId="{9976DDF7-D013-49F5-B789-49D934EDF71E}" srcOrd="6" destOrd="0" presId="urn:microsoft.com/office/officeart/2005/8/layout/chevron1"/>
    <dgm:cxn modelId="{7AF8C327-4E42-4985-83D9-2390F6AC3D37}" type="presParOf" srcId="{54E7CE06-D4FF-44DC-BA80-A72DDE3BAB5B}" destId="{E83193F2-1805-469B-AC4D-BAD52750E6F6}" srcOrd="7" destOrd="0" presId="urn:microsoft.com/office/officeart/2005/8/layout/chevron1"/>
    <dgm:cxn modelId="{87F72791-76C0-44E5-9402-19D67116B40A}" type="presParOf" srcId="{54E7CE06-D4FF-44DC-BA80-A72DDE3BAB5B}" destId="{76027689-6728-4D3E-A9AD-E090290397D4}" srcOrd="8" destOrd="0" presId="urn:microsoft.com/office/officeart/2005/8/layout/chevron1"/>
    <dgm:cxn modelId="{13AA8530-B434-4EB8-964D-1EBD29258992}" type="presParOf" srcId="{54E7CE06-D4FF-44DC-BA80-A72DDE3BAB5B}" destId="{85524185-C41C-4AD3-A4B1-53764635B2F1}" srcOrd="9" destOrd="0" presId="urn:microsoft.com/office/officeart/2005/8/layout/chevron1"/>
    <dgm:cxn modelId="{8AB5A9D9-9024-4B41-A039-C8F0E7D57F62}"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335251E2-8D15-4E32-9839-185648800184}" type="presOf" srcId="{F6E9037D-40FC-48C8-963B-46E4CED5E8B9}" destId="{3D2C36CF-3FF3-411E-A7DE-7F310ACDAD96}"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9E85497B-EA7A-4B7E-859F-FBA93011DC5B}" type="presOf" srcId="{FDE1F61D-7051-4F80-87FD-EE4ECBF36C8B}" destId="{0CC854ED-05CD-4F98-B17A-EB4DA9FFCC81}"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51CAC0AA-BEDE-4DB4-9893-5188C7C68766}" type="presOf" srcId="{A3A3C5FD-5C3B-4918-940C-5BB7C1EF7F53}" destId="{9976DDF7-D013-49F5-B789-49D934EDF71E}" srcOrd="0" destOrd="0" presId="urn:microsoft.com/office/officeart/2005/8/layout/chevron1"/>
    <dgm:cxn modelId="{C408243D-29B8-470D-9D5C-F41556AE0B0C}" type="presOf" srcId="{B01D76A4-BE90-48FA-BEA6-CCA1265FB65A}" destId="{3CC09D2F-4CAA-486C-A984-D3893371F2D3}" srcOrd="0" destOrd="0" presId="urn:microsoft.com/office/officeart/2005/8/layout/chevron1"/>
    <dgm:cxn modelId="{50F6A1F1-A072-4C48-ADBA-64B241A52FEE}"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89BBC434-A02C-422F-8DFD-05451D1B0EC0}" type="presOf" srcId="{70C007BB-C19E-48C2-871F-E8BBB9C2A0D0}" destId="{76027689-6728-4D3E-A9AD-E090290397D4}" srcOrd="0" destOrd="0" presId="urn:microsoft.com/office/officeart/2005/8/layout/chevron1"/>
    <dgm:cxn modelId="{AE4CAD92-534B-46B4-B637-014CB07F1097}" type="presOf" srcId="{A9841C65-EC15-46CF-9BC7-F0C405260D6B}" destId="{54E7CE06-D4FF-44DC-BA80-A72DDE3BAB5B}" srcOrd="0" destOrd="0" presId="urn:microsoft.com/office/officeart/2005/8/layout/chevron1"/>
    <dgm:cxn modelId="{9C705B45-906F-4AC6-80CC-8BA99A9A7464}" type="presParOf" srcId="{54E7CE06-D4FF-44DC-BA80-A72DDE3BAB5B}" destId="{3CC09D2F-4CAA-486C-A984-D3893371F2D3}" srcOrd="0" destOrd="0" presId="urn:microsoft.com/office/officeart/2005/8/layout/chevron1"/>
    <dgm:cxn modelId="{79C7A162-C7C8-42BE-81D6-C9C16A793E60}" type="presParOf" srcId="{54E7CE06-D4FF-44DC-BA80-A72DDE3BAB5B}" destId="{21CA405F-D4DB-4D5A-8179-1A10729E8023}" srcOrd="1" destOrd="0" presId="urn:microsoft.com/office/officeart/2005/8/layout/chevron1"/>
    <dgm:cxn modelId="{A64BED0D-BD5E-4348-9AAF-CA43425F444D}" type="presParOf" srcId="{54E7CE06-D4FF-44DC-BA80-A72DDE3BAB5B}" destId="{0CC854ED-05CD-4F98-B17A-EB4DA9FFCC81}" srcOrd="2" destOrd="0" presId="urn:microsoft.com/office/officeart/2005/8/layout/chevron1"/>
    <dgm:cxn modelId="{F8C515A4-CA53-4907-9116-72DB68C73257}" type="presParOf" srcId="{54E7CE06-D4FF-44DC-BA80-A72DDE3BAB5B}" destId="{9C58394B-B591-424D-A5B3-6932293B3310}" srcOrd="3" destOrd="0" presId="urn:microsoft.com/office/officeart/2005/8/layout/chevron1"/>
    <dgm:cxn modelId="{01B9D732-730C-44C7-95A7-8124FD84B2CB}" type="presParOf" srcId="{54E7CE06-D4FF-44DC-BA80-A72DDE3BAB5B}" destId="{DD63D3A0-3674-4372-9D3F-662D85DDF1E5}" srcOrd="4" destOrd="0" presId="urn:microsoft.com/office/officeart/2005/8/layout/chevron1"/>
    <dgm:cxn modelId="{C6BE2745-97E3-4DE6-ADE4-9E5CDAE3527A}" type="presParOf" srcId="{54E7CE06-D4FF-44DC-BA80-A72DDE3BAB5B}" destId="{D8AC116B-D607-488C-8806-D04AD1D9988B}" srcOrd="5" destOrd="0" presId="urn:microsoft.com/office/officeart/2005/8/layout/chevron1"/>
    <dgm:cxn modelId="{0219F745-DFC5-4328-85FB-025957269CC2}" type="presParOf" srcId="{54E7CE06-D4FF-44DC-BA80-A72DDE3BAB5B}" destId="{9976DDF7-D013-49F5-B789-49D934EDF71E}" srcOrd="6" destOrd="0" presId="urn:microsoft.com/office/officeart/2005/8/layout/chevron1"/>
    <dgm:cxn modelId="{F5BA53FD-52FF-4BB3-B7DF-1ED1E8239087}" type="presParOf" srcId="{54E7CE06-D4FF-44DC-BA80-A72DDE3BAB5B}" destId="{E83193F2-1805-469B-AC4D-BAD52750E6F6}" srcOrd="7" destOrd="0" presId="urn:microsoft.com/office/officeart/2005/8/layout/chevron1"/>
    <dgm:cxn modelId="{DA19C8C9-2514-4AE4-98C1-940F583BC032}" type="presParOf" srcId="{54E7CE06-D4FF-44DC-BA80-A72DDE3BAB5B}" destId="{76027689-6728-4D3E-A9AD-E090290397D4}" srcOrd="8" destOrd="0" presId="urn:microsoft.com/office/officeart/2005/8/layout/chevron1"/>
    <dgm:cxn modelId="{72941D1D-70CB-497A-8951-5DF1FA946D66}" type="presParOf" srcId="{54E7CE06-D4FF-44DC-BA80-A72DDE3BAB5B}" destId="{85524185-C41C-4AD3-A4B1-53764635B2F1}" srcOrd="9" destOrd="0" presId="urn:microsoft.com/office/officeart/2005/8/layout/chevron1"/>
    <dgm:cxn modelId="{1BD24D59-B6DD-4BA4-B8E5-B4CA99922EC9}"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29F1325F-FCA6-43CA-B333-8A393F0E52EF}"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28E6EB1-2200-40D3-95FF-14754CCE01B4}" type="presOf" srcId="{388B23E1-4AFE-4322-8C88-3120A1EBE57A}" destId="{DD63D3A0-3674-4372-9D3F-662D85DDF1E5}" srcOrd="0" destOrd="0" presId="urn:microsoft.com/office/officeart/2005/8/layout/chevron1"/>
    <dgm:cxn modelId="{EE842B27-A28F-4097-9659-6954AD172EF9}" type="presOf" srcId="{A3A3C5FD-5C3B-4918-940C-5BB7C1EF7F53}" destId="{9976DDF7-D013-49F5-B789-49D934EDF71E}"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AA03ED84-6045-4B1B-B5BD-32FDA7A6E28B}" type="presOf" srcId="{FDE1F61D-7051-4F80-87FD-EE4ECBF36C8B}" destId="{0CC854ED-05CD-4F98-B17A-EB4DA9FFCC81}"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46812674-DEF6-430A-AC7B-988E6F9BF8CF}" type="presOf" srcId="{A9841C65-EC15-46CF-9BC7-F0C405260D6B}" destId="{54E7CE06-D4FF-44DC-BA80-A72DDE3BAB5B}" srcOrd="0" destOrd="0" presId="urn:microsoft.com/office/officeart/2005/8/layout/chevron1"/>
    <dgm:cxn modelId="{27E4C2D8-AD75-44C1-AEE7-6356694558A1}"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4C356E25-7580-40FF-B226-944A8783D7F4}" type="presOf" srcId="{F6E9037D-40FC-48C8-963B-46E4CED5E8B9}" destId="{3D2C36CF-3FF3-411E-A7DE-7F310ACDAD96}" srcOrd="0" destOrd="0" presId="urn:microsoft.com/office/officeart/2005/8/layout/chevron1"/>
    <dgm:cxn modelId="{E0E4FD28-3F53-4EA6-91A7-E46359BE5CB5}" type="presParOf" srcId="{54E7CE06-D4FF-44DC-BA80-A72DDE3BAB5B}" destId="{3CC09D2F-4CAA-486C-A984-D3893371F2D3}" srcOrd="0" destOrd="0" presId="urn:microsoft.com/office/officeart/2005/8/layout/chevron1"/>
    <dgm:cxn modelId="{48F99E61-3700-4E2B-860E-1B5031FA6FEA}" type="presParOf" srcId="{54E7CE06-D4FF-44DC-BA80-A72DDE3BAB5B}" destId="{21CA405F-D4DB-4D5A-8179-1A10729E8023}" srcOrd="1" destOrd="0" presId="urn:microsoft.com/office/officeart/2005/8/layout/chevron1"/>
    <dgm:cxn modelId="{C7208625-3092-4BB5-809B-B9D687AB4532}" type="presParOf" srcId="{54E7CE06-D4FF-44DC-BA80-A72DDE3BAB5B}" destId="{0CC854ED-05CD-4F98-B17A-EB4DA9FFCC81}" srcOrd="2" destOrd="0" presId="urn:microsoft.com/office/officeart/2005/8/layout/chevron1"/>
    <dgm:cxn modelId="{78FA7F18-36D5-4595-8496-F5A59C185732}" type="presParOf" srcId="{54E7CE06-D4FF-44DC-BA80-A72DDE3BAB5B}" destId="{9C58394B-B591-424D-A5B3-6932293B3310}" srcOrd="3" destOrd="0" presId="urn:microsoft.com/office/officeart/2005/8/layout/chevron1"/>
    <dgm:cxn modelId="{FD4CD494-EB3A-46E6-A12E-366A1A96A40F}" type="presParOf" srcId="{54E7CE06-D4FF-44DC-BA80-A72DDE3BAB5B}" destId="{DD63D3A0-3674-4372-9D3F-662D85DDF1E5}" srcOrd="4" destOrd="0" presId="urn:microsoft.com/office/officeart/2005/8/layout/chevron1"/>
    <dgm:cxn modelId="{A9C809F6-36A6-4D96-AC2E-C616BABA53FF}" type="presParOf" srcId="{54E7CE06-D4FF-44DC-BA80-A72DDE3BAB5B}" destId="{D8AC116B-D607-488C-8806-D04AD1D9988B}" srcOrd="5" destOrd="0" presId="urn:microsoft.com/office/officeart/2005/8/layout/chevron1"/>
    <dgm:cxn modelId="{85ADE7AA-80B4-45FE-B277-A78B3A123E69}" type="presParOf" srcId="{54E7CE06-D4FF-44DC-BA80-A72DDE3BAB5B}" destId="{9976DDF7-D013-49F5-B789-49D934EDF71E}" srcOrd="6" destOrd="0" presId="urn:microsoft.com/office/officeart/2005/8/layout/chevron1"/>
    <dgm:cxn modelId="{42ED8524-E4C8-49A5-95B0-E8D3C81510AF}" type="presParOf" srcId="{54E7CE06-D4FF-44DC-BA80-A72DDE3BAB5B}" destId="{E83193F2-1805-469B-AC4D-BAD52750E6F6}" srcOrd="7" destOrd="0" presId="urn:microsoft.com/office/officeart/2005/8/layout/chevron1"/>
    <dgm:cxn modelId="{51EAAA54-9425-4DAB-8FA6-6C1EEE8A1E9B}" type="presParOf" srcId="{54E7CE06-D4FF-44DC-BA80-A72DDE3BAB5B}" destId="{76027689-6728-4D3E-A9AD-E090290397D4}" srcOrd="8" destOrd="0" presId="urn:microsoft.com/office/officeart/2005/8/layout/chevron1"/>
    <dgm:cxn modelId="{3944E463-23D2-43B4-8699-5BF7E4C2E5C2}" type="presParOf" srcId="{54E7CE06-D4FF-44DC-BA80-A72DDE3BAB5B}" destId="{85524185-C41C-4AD3-A4B1-53764635B2F1}" srcOrd="9" destOrd="0" presId="urn:microsoft.com/office/officeart/2005/8/layout/chevron1"/>
    <dgm:cxn modelId="{AFA0207B-28E2-40DF-A8DB-61CCAD194F7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9137B6C8-E693-490B-AF7B-F436CCDA8F62}" type="presOf" srcId="{388B23E1-4AFE-4322-8C88-3120A1EBE57A}" destId="{DD63D3A0-3674-4372-9D3F-662D85DDF1E5}" srcOrd="0" destOrd="0" presId="urn:microsoft.com/office/officeart/2005/8/layout/chevron1"/>
    <dgm:cxn modelId="{E87D411F-FE96-4A63-A256-AC259FB3D638}" srcId="{A9841C65-EC15-46CF-9BC7-F0C405260D6B}" destId="{388B23E1-4AFE-4322-8C88-3120A1EBE57A}" srcOrd="2" destOrd="0" parTransId="{F10BF16A-C2C9-438C-A927-8E1115531FBD}" sibTransId="{6E8C4058-D0B6-4B5B-90DB-D3DBB1690C43}"/>
    <dgm:cxn modelId="{7AB91E9F-EAA3-482A-B1C2-015AD6F94885}" type="presOf" srcId="{A3A3C5FD-5C3B-4918-940C-5BB7C1EF7F53}" destId="{9976DDF7-D013-49F5-B789-49D934EDF71E}"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99FA3384-049C-41F4-8DD0-021827802EB0}"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E22FC096-4A9F-4F14-80FF-AACCBCB09844}"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260E82A2-81DA-46B0-B284-BAF7B4EB49E8}" type="presOf" srcId="{FDE1F61D-7051-4F80-87FD-EE4ECBF36C8B}" destId="{0CC854ED-05CD-4F98-B17A-EB4DA9FFCC81}"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A4478C90-E69A-44C1-B461-BFC8E6A7B9F7}" type="presOf" srcId="{A9841C65-EC15-46CF-9BC7-F0C405260D6B}" destId="{54E7CE06-D4FF-44DC-BA80-A72DDE3BAB5B}" srcOrd="0" destOrd="0" presId="urn:microsoft.com/office/officeart/2005/8/layout/chevron1"/>
    <dgm:cxn modelId="{FD3B90D6-609F-4335-BF7C-2646F9A6021C}"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9A69148-0662-46DD-9439-E11BB93BD7AF}" type="presParOf" srcId="{54E7CE06-D4FF-44DC-BA80-A72DDE3BAB5B}" destId="{3CC09D2F-4CAA-486C-A984-D3893371F2D3}" srcOrd="0" destOrd="0" presId="urn:microsoft.com/office/officeart/2005/8/layout/chevron1"/>
    <dgm:cxn modelId="{89B78A65-E790-4DA4-A6EB-84457FD6785E}" type="presParOf" srcId="{54E7CE06-D4FF-44DC-BA80-A72DDE3BAB5B}" destId="{21CA405F-D4DB-4D5A-8179-1A10729E8023}" srcOrd="1" destOrd="0" presId="urn:microsoft.com/office/officeart/2005/8/layout/chevron1"/>
    <dgm:cxn modelId="{DCD9039A-0004-4488-8895-830E3D990911}" type="presParOf" srcId="{54E7CE06-D4FF-44DC-BA80-A72DDE3BAB5B}" destId="{0CC854ED-05CD-4F98-B17A-EB4DA9FFCC81}" srcOrd="2" destOrd="0" presId="urn:microsoft.com/office/officeart/2005/8/layout/chevron1"/>
    <dgm:cxn modelId="{3C6A896F-F3DB-42F1-AAED-47CA281B49FE}" type="presParOf" srcId="{54E7CE06-D4FF-44DC-BA80-A72DDE3BAB5B}" destId="{9C58394B-B591-424D-A5B3-6932293B3310}" srcOrd="3" destOrd="0" presId="urn:microsoft.com/office/officeart/2005/8/layout/chevron1"/>
    <dgm:cxn modelId="{D60A5348-37F7-46BF-9FC9-77D5EB803156}" type="presParOf" srcId="{54E7CE06-D4FF-44DC-BA80-A72DDE3BAB5B}" destId="{DD63D3A0-3674-4372-9D3F-662D85DDF1E5}" srcOrd="4" destOrd="0" presId="urn:microsoft.com/office/officeart/2005/8/layout/chevron1"/>
    <dgm:cxn modelId="{A5CD1FFA-5833-4CAB-95A9-32295F336519}" type="presParOf" srcId="{54E7CE06-D4FF-44DC-BA80-A72DDE3BAB5B}" destId="{D8AC116B-D607-488C-8806-D04AD1D9988B}" srcOrd="5" destOrd="0" presId="urn:microsoft.com/office/officeart/2005/8/layout/chevron1"/>
    <dgm:cxn modelId="{4FF4488A-10EF-4D58-8C94-1ACAC94F7D03}" type="presParOf" srcId="{54E7CE06-D4FF-44DC-BA80-A72DDE3BAB5B}" destId="{9976DDF7-D013-49F5-B789-49D934EDF71E}" srcOrd="6" destOrd="0" presId="urn:microsoft.com/office/officeart/2005/8/layout/chevron1"/>
    <dgm:cxn modelId="{9D11B3E5-00D7-4B9F-8334-4331D485C3CD}" type="presParOf" srcId="{54E7CE06-D4FF-44DC-BA80-A72DDE3BAB5B}" destId="{E83193F2-1805-469B-AC4D-BAD52750E6F6}" srcOrd="7" destOrd="0" presId="urn:microsoft.com/office/officeart/2005/8/layout/chevron1"/>
    <dgm:cxn modelId="{3715D643-299D-4118-86E7-494471CD18DA}" type="presParOf" srcId="{54E7CE06-D4FF-44DC-BA80-A72DDE3BAB5B}" destId="{76027689-6728-4D3E-A9AD-E090290397D4}" srcOrd="8" destOrd="0" presId="urn:microsoft.com/office/officeart/2005/8/layout/chevron1"/>
    <dgm:cxn modelId="{CEFFFC9F-AF0D-442C-9014-1F4DDDAD3B3E}" type="presParOf" srcId="{54E7CE06-D4FF-44DC-BA80-A72DDE3BAB5B}" destId="{85524185-C41C-4AD3-A4B1-53764635B2F1}" srcOrd="9" destOrd="0" presId="urn:microsoft.com/office/officeart/2005/8/layout/chevron1"/>
    <dgm:cxn modelId="{977ED9EE-4D17-4A18-99F3-43D923129435}"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5D6EDFB7-3A3E-4AC7-BBC4-9B94B8633C18}" type="presOf" srcId="{F6E9037D-40FC-48C8-963B-46E4CED5E8B9}" destId="{3D2C36CF-3FF3-411E-A7DE-7F310ACDAD96}" srcOrd="0" destOrd="0" presId="urn:microsoft.com/office/officeart/2005/8/layout/chevron1"/>
    <dgm:cxn modelId="{E6F82CAC-CAFC-4A9B-A4A2-07B3DD5573F5}"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5B5E05E7-B337-4D96-A64A-08E8CA710D07}" type="presOf" srcId="{A9841C65-EC15-46CF-9BC7-F0C405260D6B}" destId="{54E7CE06-D4FF-44DC-BA80-A72DDE3BAB5B}" srcOrd="0" destOrd="0" presId="urn:microsoft.com/office/officeart/2005/8/layout/chevron1"/>
    <dgm:cxn modelId="{4B0D0061-DDDF-4455-A8D3-C7D5347A85AD}" type="presOf" srcId="{A3A3C5FD-5C3B-4918-940C-5BB7C1EF7F53}" destId="{9976DDF7-D013-49F5-B789-49D934EDF71E}"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7D4DE486-8D4C-4336-A82D-B41C8121F794}"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02BD0584-CD8A-4300-A4B7-15F633782097}" type="presOf" srcId="{388B23E1-4AFE-4322-8C88-3120A1EBE57A}" destId="{DD63D3A0-3674-4372-9D3F-662D85DDF1E5}" srcOrd="0" destOrd="0" presId="urn:microsoft.com/office/officeart/2005/8/layout/chevron1"/>
    <dgm:cxn modelId="{347C0EC0-6AA6-48D3-B36E-36D89B553419}" type="presOf" srcId="{FDE1F61D-7051-4F80-87FD-EE4ECBF36C8B}" destId="{0CC854ED-05CD-4F98-B17A-EB4DA9FFCC8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9BFA354F-32C4-4B79-A9F9-F678F6BDC9C9}" type="presParOf" srcId="{54E7CE06-D4FF-44DC-BA80-A72DDE3BAB5B}" destId="{3CC09D2F-4CAA-486C-A984-D3893371F2D3}" srcOrd="0" destOrd="0" presId="urn:microsoft.com/office/officeart/2005/8/layout/chevron1"/>
    <dgm:cxn modelId="{D38DA79C-8F1F-4C15-9618-D2F42CDA0644}" type="presParOf" srcId="{54E7CE06-D4FF-44DC-BA80-A72DDE3BAB5B}" destId="{21CA405F-D4DB-4D5A-8179-1A10729E8023}" srcOrd="1" destOrd="0" presId="urn:microsoft.com/office/officeart/2005/8/layout/chevron1"/>
    <dgm:cxn modelId="{B850BA27-8AE1-437B-8B7C-F2783FDB8A3C}" type="presParOf" srcId="{54E7CE06-D4FF-44DC-BA80-A72DDE3BAB5B}" destId="{0CC854ED-05CD-4F98-B17A-EB4DA9FFCC81}" srcOrd="2" destOrd="0" presId="urn:microsoft.com/office/officeart/2005/8/layout/chevron1"/>
    <dgm:cxn modelId="{4BB049F1-081C-4C4A-B39A-71B4D5485F5F}" type="presParOf" srcId="{54E7CE06-D4FF-44DC-BA80-A72DDE3BAB5B}" destId="{9C58394B-B591-424D-A5B3-6932293B3310}" srcOrd="3" destOrd="0" presId="urn:microsoft.com/office/officeart/2005/8/layout/chevron1"/>
    <dgm:cxn modelId="{2A25A8A3-5739-482E-A907-5EBE55AE8383}" type="presParOf" srcId="{54E7CE06-D4FF-44DC-BA80-A72DDE3BAB5B}" destId="{DD63D3A0-3674-4372-9D3F-662D85DDF1E5}" srcOrd="4" destOrd="0" presId="urn:microsoft.com/office/officeart/2005/8/layout/chevron1"/>
    <dgm:cxn modelId="{9C05BBA2-D829-41C2-98D0-C0D44148DE0B}" type="presParOf" srcId="{54E7CE06-D4FF-44DC-BA80-A72DDE3BAB5B}" destId="{D8AC116B-D607-488C-8806-D04AD1D9988B}" srcOrd="5" destOrd="0" presId="urn:microsoft.com/office/officeart/2005/8/layout/chevron1"/>
    <dgm:cxn modelId="{04EC683C-5707-4D1C-A67C-27E31996EF02}" type="presParOf" srcId="{54E7CE06-D4FF-44DC-BA80-A72DDE3BAB5B}" destId="{9976DDF7-D013-49F5-B789-49D934EDF71E}" srcOrd="6" destOrd="0" presId="urn:microsoft.com/office/officeart/2005/8/layout/chevron1"/>
    <dgm:cxn modelId="{E4D086F9-548D-4F37-9253-C9251C790B70}" type="presParOf" srcId="{54E7CE06-D4FF-44DC-BA80-A72DDE3BAB5B}" destId="{E83193F2-1805-469B-AC4D-BAD52750E6F6}" srcOrd="7" destOrd="0" presId="urn:microsoft.com/office/officeart/2005/8/layout/chevron1"/>
    <dgm:cxn modelId="{79E32273-093A-4B6F-842D-195039C0F2FD}" type="presParOf" srcId="{54E7CE06-D4FF-44DC-BA80-A72DDE3BAB5B}" destId="{76027689-6728-4D3E-A9AD-E090290397D4}" srcOrd="8" destOrd="0" presId="urn:microsoft.com/office/officeart/2005/8/layout/chevron1"/>
    <dgm:cxn modelId="{A1D39637-9170-4100-8CE8-FA71AEEB1DBB}" type="presParOf" srcId="{54E7CE06-D4FF-44DC-BA80-A72DDE3BAB5B}" destId="{85524185-C41C-4AD3-A4B1-53764635B2F1}" srcOrd="9" destOrd="0" presId="urn:microsoft.com/office/officeart/2005/8/layout/chevron1"/>
    <dgm:cxn modelId="{9ECED6B3-7650-431C-A328-D59DF36206CB}"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CAAE4F3D-BEE4-4E50-924A-8B45AEE44DB4}" type="presOf" srcId="{FDE1F61D-7051-4F80-87FD-EE4ECBF36C8B}" destId="{0CC854ED-05CD-4F98-B17A-EB4DA9FFCC81}" srcOrd="0" destOrd="0" presId="urn:microsoft.com/office/officeart/2005/8/layout/chevron1"/>
    <dgm:cxn modelId="{64C2D79E-8985-4E49-99D8-633D5E67BFF0}" type="presOf" srcId="{A9841C65-EC15-46CF-9BC7-F0C405260D6B}" destId="{54E7CE06-D4FF-44DC-BA80-A72DDE3BAB5B}" srcOrd="0" destOrd="0" presId="urn:microsoft.com/office/officeart/2005/8/layout/chevron1"/>
    <dgm:cxn modelId="{76AFDDAA-4724-4C0D-BEB7-524362F2DD83}"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D5D35A43-05D9-4EF7-A4A9-A80AF5A08C0E}" type="presOf" srcId="{388B23E1-4AFE-4322-8C88-3120A1EBE57A}" destId="{DD63D3A0-3674-4372-9D3F-662D85DDF1E5}" srcOrd="0" destOrd="0" presId="urn:microsoft.com/office/officeart/2005/8/layout/chevron1"/>
    <dgm:cxn modelId="{CD6E816F-429B-4645-A273-6F3D763A58DF}" type="presOf" srcId="{70C007BB-C19E-48C2-871F-E8BBB9C2A0D0}" destId="{76027689-6728-4D3E-A9AD-E090290397D4}"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102F7A4F-4E77-4516-AF02-1E5550792D73}"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5846AC55-D859-4765-A5BD-22142E0F6D89}" type="presOf" srcId="{A3A3C5FD-5C3B-4918-940C-5BB7C1EF7F53}" destId="{9976DDF7-D013-49F5-B789-49D934EDF71E}" srcOrd="0" destOrd="0" presId="urn:microsoft.com/office/officeart/2005/8/layout/chevron1"/>
    <dgm:cxn modelId="{6BD43861-D537-4453-B85E-1811CB55D8E5}" type="presParOf" srcId="{54E7CE06-D4FF-44DC-BA80-A72DDE3BAB5B}" destId="{3CC09D2F-4CAA-486C-A984-D3893371F2D3}" srcOrd="0" destOrd="0" presId="urn:microsoft.com/office/officeart/2005/8/layout/chevron1"/>
    <dgm:cxn modelId="{F1DF3B3C-0537-4626-8E22-790952A67786}" type="presParOf" srcId="{54E7CE06-D4FF-44DC-BA80-A72DDE3BAB5B}" destId="{21CA405F-D4DB-4D5A-8179-1A10729E8023}" srcOrd="1" destOrd="0" presId="urn:microsoft.com/office/officeart/2005/8/layout/chevron1"/>
    <dgm:cxn modelId="{DCB0051A-939C-492E-8ECD-EA55F41D6B32}" type="presParOf" srcId="{54E7CE06-D4FF-44DC-BA80-A72DDE3BAB5B}" destId="{0CC854ED-05CD-4F98-B17A-EB4DA9FFCC81}" srcOrd="2" destOrd="0" presId="urn:microsoft.com/office/officeart/2005/8/layout/chevron1"/>
    <dgm:cxn modelId="{715C4676-F731-42FF-AB0C-FD0B35BBA215}" type="presParOf" srcId="{54E7CE06-D4FF-44DC-BA80-A72DDE3BAB5B}" destId="{9C58394B-B591-424D-A5B3-6932293B3310}" srcOrd="3" destOrd="0" presId="urn:microsoft.com/office/officeart/2005/8/layout/chevron1"/>
    <dgm:cxn modelId="{E17B5AD3-4F9F-4505-BA1B-F1239B8971FD}" type="presParOf" srcId="{54E7CE06-D4FF-44DC-BA80-A72DDE3BAB5B}" destId="{DD63D3A0-3674-4372-9D3F-662D85DDF1E5}" srcOrd="4" destOrd="0" presId="urn:microsoft.com/office/officeart/2005/8/layout/chevron1"/>
    <dgm:cxn modelId="{D58B4826-95F2-46E2-BE6B-2B0FE4E865A0}" type="presParOf" srcId="{54E7CE06-D4FF-44DC-BA80-A72DDE3BAB5B}" destId="{D8AC116B-D607-488C-8806-D04AD1D9988B}" srcOrd="5" destOrd="0" presId="urn:microsoft.com/office/officeart/2005/8/layout/chevron1"/>
    <dgm:cxn modelId="{01472001-B5E3-4563-B082-132808A93022}" type="presParOf" srcId="{54E7CE06-D4FF-44DC-BA80-A72DDE3BAB5B}" destId="{9976DDF7-D013-49F5-B789-49D934EDF71E}" srcOrd="6" destOrd="0" presId="urn:microsoft.com/office/officeart/2005/8/layout/chevron1"/>
    <dgm:cxn modelId="{215802E4-A10D-424C-89FF-CF26F4473EA8}" type="presParOf" srcId="{54E7CE06-D4FF-44DC-BA80-A72DDE3BAB5B}" destId="{E83193F2-1805-469B-AC4D-BAD52750E6F6}" srcOrd="7" destOrd="0" presId="urn:microsoft.com/office/officeart/2005/8/layout/chevron1"/>
    <dgm:cxn modelId="{F7497AE9-532E-43F2-B754-C2EBD61F7E2C}" type="presParOf" srcId="{54E7CE06-D4FF-44DC-BA80-A72DDE3BAB5B}" destId="{76027689-6728-4D3E-A9AD-E090290397D4}" srcOrd="8" destOrd="0" presId="urn:microsoft.com/office/officeart/2005/8/layout/chevron1"/>
    <dgm:cxn modelId="{0F514047-B0EA-4DA1-BA23-2096E767CCE0}" type="presParOf" srcId="{54E7CE06-D4FF-44DC-BA80-A72DDE3BAB5B}" destId="{85524185-C41C-4AD3-A4B1-53764635B2F1}" srcOrd="9" destOrd="0" presId="urn:microsoft.com/office/officeart/2005/8/layout/chevron1"/>
    <dgm:cxn modelId="{C6CC9AD5-16A9-4561-9CA0-C14D09FE6C46}"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69E3E391-067F-42E0-9A5A-FEB39B8A491E}" type="presOf" srcId="{F6E9037D-40FC-48C8-963B-46E4CED5E8B9}" destId="{3D2C36CF-3FF3-411E-A7DE-7F310ACDAD96}"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4B284915-EE46-4895-8642-DF17E6A196AE}"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86CB6C7F-FEA8-4EF7-BE84-B1E5080DE637}" type="presOf" srcId="{A9841C65-EC15-46CF-9BC7-F0C405260D6B}" destId="{54E7CE06-D4FF-44DC-BA80-A72DDE3BAB5B}" srcOrd="0" destOrd="0" presId="urn:microsoft.com/office/officeart/2005/8/layout/chevron1"/>
    <dgm:cxn modelId="{816F4F1B-DB34-4432-B083-7EF335A2781E}" type="presOf" srcId="{70C007BB-C19E-48C2-871F-E8BBB9C2A0D0}" destId="{76027689-6728-4D3E-A9AD-E090290397D4}"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3D2BA214-575F-4658-BC4B-C90DB05A506A}"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F67A877B-6E1F-428F-9638-42937F67ECB0}"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2573E481-C48F-4697-B214-36A5CFD27705}" type="presOf" srcId="{FDE1F61D-7051-4F80-87FD-EE4ECBF36C8B}" destId="{0CC854ED-05CD-4F98-B17A-EB4DA9FFCC81}" srcOrd="0" destOrd="0" presId="urn:microsoft.com/office/officeart/2005/8/layout/chevron1"/>
    <dgm:cxn modelId="{B6DE502F-1294-4B90-81EF-F0AE35C29B84}" type="presParOf" srcId="{54E7CE06-D4FF-44DC-BA80-A72DDE3BAB5B}" destId="{3CC09D2F-4CAA-486C-A984-D3893371F2D3}" srcOrd="0" destOrd="0" presId="urn:microsoft.com/office/officeart/2005/8/layout/chevron1"/>
    <dgm:cxn modelId="{1B1BBFDF-08CE-4111-840A-D0C56F5524F5}" type="presParOf" srcId="{54E7CE06-D4FF-44DC-BA80-A72DDE3BAB5B}" destId="{21CA405F-D4DB-4D5A-8179-1A10729E8023}" srcOrd="1" destOrd="0" presId="urn:microsoft.com/office/officeart/2005/8/layout/chevron1"/>
    <dgm:cxn modelId="{FD8304EA-FBAC-4304-9E48-7820D090A9A5}" type="presParOf" srcId="{54E7CE06-D4FF-44DC-BA80-A72DDE3BAB5B}" destId="{0CC854ED-05CD-4F98-B17A-EB4DA9FFCC81}" srcOrd="2" destOrd="0" presId="urn:microsoft.com/office/officeart/2005/8/layout/chevron1"/>
    <dgm:cxn modelId="{995F8286-B16A-4F62-8D52-0C33D855366B}" type="presParOf" srcId="{54E7CE06-D4FF-44DC-BA80-A72DDE3BAB5B}" destId="{9C58394B-B591-424D-A5B3-6932293B3310}" srcOrd="3" destOrd="0" presId="urn:microsoft.com/office/officeart/2005/8/layout/chevron1"/>
    <dgm:cxn modelId="{DAD5167E-3F37-4EA1-A267-E988B4BAF59A}" type="presParOf" srcId="{54E7CE06-D4FF-44DC-BA80-A72DDE3BAB5B}" destId="{DD63D3A0-3674-4372-9D3F-662D85DDF1E5}" srcOrd="4" destOrd="0" presId="urn:microsoft.com/office/officeart/2005/8/layout/chevron1"/>
    <dgm:cxn modelId="{8B59066E-21B8-403B-BB5B-8FEA1FB33F5C}" type="presParOf" srcId="{54E7CE06-D4FF-44DC-BA80-A72DDE3BAB5B}" destId="{D8AC116B-D607-488C-8806-D04AD1D9988B}" srcOrd="5" destOrd="0" presId="urn:microsoft.com/office/officeart/2005/8/layout/chevron1"/>
    <dgm:cxn modelId="{0BD882E0-A3FB-491E-9588-6A3F811D670A}" type="presParOf" srcId="{54E7CE06-D4FF-44DC-BA80-A72DDE3BAB5B}" destId="{9976DDF7-D013-49F5-B789-49D934EDF71E}" srcOrd="6" destOrd="0" presId="urn:microsoft.com/office/officeart/2005/8/layout/chevron1"/>
    <dgm:cxn modelId="{9F46FFE5-8655-438A-8173-6B18F5BBAB79}" type="presParOf" srcId="{54E7CE06-D4FF-44DC-BA80-A72DDE3BAB5B}" destId="{E83193F2-1805-469B-AC4D-BAD52750E6F6}" srcOrd="7" destOrd="0" presId="urn:microsoft.com/office/officeart/2005/8/layout/chevron1"/>
    <dgm:cxn modelId="{65336504-9EA5-43EA-8434-E6E93D8E8958}" type="presParOf" srcId="{54E7CE06-D4FF-44DC-BA80-A72DDE3BAB5B}" destId="{76027689-6728-4D3E-A9AD-E090290397D4}" srcOrd="8" destOrd="0" presId="urn:microsoft.com/office/officeart/2005/8/layout/chevron1"/>
    <dgm:cxn modelId="{7EDB7634-D2BC-453B-9C0F-7E06E3C2B438}" type="presParOf" srcId="{54E7CE06-D4FF-44DC-BA80-A72DDE3BAB5B}" destId="{85524185-C41C-4AD3-A4B1-53764635B2F1}" srcOrd="9" destOrd="0" presId="urn:microsoft.com/office/officeart/2005/8/layout/chevron1"/>
    <dgm:cxn modelId="{39F72F5F-0509-4FBF-8ED1-B0FDD39FFE83}"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2" destOrd="0" parTransId="{F10BF16A-C2C9-438C-A927-8E1115531FBD}" sibTransId="{6E8C4058-D0B6-4B5B-90DB-D3DBB1690C43}"/>
    <dgm:cxn modelId="{36654802-30BB-4645-AD00-7B5CF9EBDE83}" srcId="{A9841C65-EC15-46CF-9BC7-F0C405260D6B}" destId="{FDE1F61D-7051-4F80-87FD-EE4ECBF36C8B}" srcOrd="1" destOrd="0" parTransId="{1DA34830-E2E6-4106-9645-4003A54CFC05}" sibTransId="{8EB1D566-0602-410F-9424-C847789AD426}"/>
    <dgm:cxn modelId="{9917A719-9054-4663-A252-1E6DCD4D888D}"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F014CABF-3BDC-4AEE-A209-752316C65E7E}" type="presOf" srcId="{A3A3C5FD-5C3B-4918-940C-5BB7C1EF7F53}" destId="{9976DDF7-D013-49F5-B789-49D934EDF71E}" srcOrd="0" destOrd="0" presId="urn:microsoft.com/office/officeart/2005/8/layout/chevron1"/>
    <dgm:cxn modelId="{82CBED99-9535-40E0-8A09-B94FF25BA418}"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66299842-1E14-4E8E-8898-5242D93F8C19}" type="presOf" srcId="{388B23E1-4AFE-4322-8C88-3120A1EBE57A}" destId="{DD63D3A0-3674-4372-9D3F-662D85DDF1E5}" srcOrd="0" destOrd="0" presId="urn:microsoft.com/office/officeart/2005/8/layout/chevron1"/>
    <dgm:cxn modelId="{37609E3F-8211-4033-B31E-DE80AE6AFFAA}" type="presOf" srcId="{FDE1F61D-7051-4F80-87FD-EE4ECBF36C8B}" destId="{0CC854ED-05CD-4F98-B17A-EB4DA9FFCC81}" srcOrd="0" destOrd="0" presId="urn:microsoft.com/office/officeart/2005/8/layout/chevron1"/>
    <dgm:cxn modelId="{28D716B1-5D13-495B-AEEE-30579654D852}" type="presOf" srcId="{F6E9037D-40FC-48C8-963B-46E4CED5E8B9}" destId="{3D2C36CF-3FF3-411E-A7DE-7F310ACDAD96}"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037D87C6-A5D9-43B7-AD8C-8C3F72E31F92}"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14BB3AF-F1A2-44C9-AE60-78CD48BE343C}" type="presParOf" srcId="{54E7CE06-D4FF-44DC-BA80-A72DDE3BAB5B}" destId="{3CC09D2F-4CAA-486C-A984-D3893371F2D3}" srcOrd="0" destOrd="0" presId="urn:microsoft.com/office/officeart/2005/8/layout/chevron1"/>
    <dgm:cxn modelId="{D1459728-4AC8-4B94-A6FB-7B5AB2A83FD1}" type="presParOf" srcId="{54E7CE06-D4FF-44DC-BA80-A72DDE3BAB5B}" destId="{21CA405F-D4DB-4D5A-8179-1A10729E8023}" srcOrd="1" destOrd="0" presId="urn:microsoft.com/office/officeart/2005/8/layout/chevron1"/>
    <dgm:cxn modelId="{3D164772-B551-41DF-B960-E822DFA10092}" type="presParOf" srcId="{54E7CE06-D4FF-44DC-BA80-A72DDE3BAB5B}" destId="{0CC854ED-05CD-4F98-B17A-EB4DA9FFCC81}" srcOrd="2" destOrd="0" presId="urn:microsoft.com/office/officeart/2005/8/layout/chevron1"/>
    <dgm:cxn modelId="{0C81E628-5381-455F-82F9-D349CB6E7D97}" type="presParOf" srcId="{54E7CE06-D4FF-44DC-BA80-A72DDE3BAB5B}" destId="{9C58394B-B591-424D-A5B3-6932293B3310}" srcOrd="3" destOrd="0" presId="urn:microsoft.com/office/officeart/2005/8/layout/chevron1"/>
    <dgm:cxn modelId="{3F8C2E2B-89D6-413E-9129-FCBA25147A3C}" type="presParOf" srcId="{54E7CE06-D4FF-44DC-BA80-A72DDE3BAB5B}" destId="{DD63D3A0-3674-4372-9D3F-662D85DDF1E5}" srcOrd="4" destOrd="0" presId="urn:microsoft.com/office/officeart/2005/8/layout/chevron1"/>
    <dgm:cxn modelId="{37DF4A08-0F4E-4719-97C4-09788A4569D8}" type="presParOf" srcId="{54E7CE06-D4FF-44DC-BA80-A72DDE3BAB5B}" destId="{D8AC116B-D607-488C-8806-D04AD1D9988B}" srcOrd="5" destOrd="0" presId="urn:microsoft.com/office/officeart/2005/8/layout/chevron1"/>
    <dgm:cxn modelId="{3FDBAED5-BAC1-4F06-8A45-36BFBA78B9FD}" type="presParOf" srcId="{54E7CE06-D4FF-44DC-BA80-A72DDE3BAB5B}" destId="{9976DDF7-D013-49F5-B789-49D934EDF71E}" srcOrd="6" destOrd="0" presId="urn:microsoft.com/office/officeart/2005/8/layout/chevron1"/>
    <dgm:cxn modelId="{06001DAA-DA8C-4D40-BF33-90EBB0B05846}" type="presParOf" srcId="{54E7CE06-D4FF-44DC-BA80-A72DDE3BAB5B}" destId="{E83193F2-1805-469B-AC4D-BAD52750E6F6}" srcOrd="7" destOrd="0" presId="urn:microsoft.com/office/officeart/2005/8/layout/chevron1"/>
    <dgm:cxn modelId="{97549A29-911C-4436-8C5E-7A9FF1F51CFC}" type="presParOf" srcId="{54E7CE06-D4FF-44DC-BA80-A72DDE3BAB5B}" destId="{76027689-6728-4D3E-A9AD-E090290397D4}" srcOrd="8" destOrd="0" presId="urn:microsoft.com/office/officeart/2005/8/layout/chevron1"/>
    <dgm:cxn modelId="{A09335BC-EDC4-4D44-A81A-3052A0F0CE3B}" type="presParOf" srcId="{54E7CE06-D4FF-44DC-BA80-A72DDE3BAB5B}" destId="{85524185-C41C-4AD3-A4B1-53764635B2F1}" srcOrd="9" destOrd="0" presId="urn:microsoft.com/office/officeart/2005/8/layout/chevron1"/>
    <dgm:cxn modelId="{85DF0FA4-F44A-446D-A657-80E7DC7F7B5D}"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11309E42-0D48-44A4-A7F9-D431A64DFA90}"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4BE478A-8ED9-4625-8133-E79729E46384}" type="presOf" srcId="{388B23E1-4AFE-4322-8C88-3120A1EBE57A}" destId="{DD63D3A0-3674-4372-9D3F-662D85DDF1E5}" srcOrd="0" destOrd="0" presId="urn:microsoft.com/office/officeart/2005/8/layout/chevron1"/>
    <dgm:cxn modelId="{3931CE92-C482-4FB8-933E-8038D99ED92E}" type="presOf" srcId="{FDE1F61D-7051-4F80-87FD-EE4ECBF36C8B}" destId="{0CC854ED-05CD-4F98-B17A-EB4DA9FFCC81}"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56F1DBE4-A4B4-4D47-B57E-377FAF2E81B5}"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94E510B-0F3A-487D-AFBD-45B81C8C6B7C}" type="presOf" srcId="{B01D76A4-BE90-48FA-BEA6-CCA1265FB65A}" destId="{3CC09D2F-4CAA-486C-A984-D3893371F2D3}" srcOrd="0" destOrd="0" presId="urn:microsoft.com/office/officeart/2005/8/layout/chevron1"/>
    <dgm:cxn modelId="{C075F7AC-ADE6-4964-8EDE-C770FB92404C}" type="presOf" srcId="{70C007BB-C19E-48C2-871F-E8BBB9C2A0D0}" destId="{76027689-6728-4D3E-A9AD-E090290397D4}" srcOrd="0" destOrd="0" presId="urn:microsoft.com/office/officeart/2005/8/layout/chevron1"/>
    <dgm:cxn modelId="{431431CF-AFB4-400E-B91D-E10E5752DD7C}" type="presOf" srcId="{A3A3C5FD-5C3B-4918-940C-5BB7C1EF7F53}" destId="{9976DDF7-D013-49F5-B789-49D934EDF71E}" srcOrd="0" destOrd="0" presId="urn:microsoft.com/office/officeart/2005/8/layout/chevron1"/>
    <dgm:cxn modelId="{F1A5856A-758B-4D54-9B70-7828524BD285}" type="presParOf" srcId="{54E7CE06-D4FF-44DC-BA80-A72DDE3BAB5B}" destId="{3CC09D2F-4CAA-486C-A984-D3893371F2D3}" srcOrd="0" destOrd="0" presId="urn:microsoft.com/office/officeart/2005/8/layout/chevron1"/>
    <dgm:cxn modelId="{877D6BB2-34DE-430A-BDF2-DBE9E3477ACE}" type="presParOf" srcId="{54E7CE06-D4FF-44DC-BA80-A72DDE3BAB5B}" destId="{21CA405F-D4DB-4D5A-8179-1A10729E8023}" srcOrd="1" destOrd="0" presId="urn:microsoft.com/office/officeart/2005/8/layout/chevron1"/>
    <dgm:cxn modelId="{4456E03C-F7E2-4E52-B01F-EE86DF3F6223}" type="presParOf" srcId="{54E7CE06-D4FF-44DC-BA80-A72DDE3BAB5B}" destId="{0CC854ED-05CD-4F98-B17A-EB4DA9FFCC81}" srcOrd="2" destOrd="0" presId="urn:microsoft.com/office/officeart/2005/8/layout/chevron1"/>
    <dgm:cxn modelId="{6630FCC0-D586-4E13-B0F2-8C9DEA6B121B}" type="presParOf" srcId="{54E7CE06-D4FF-44DC-BA80-A72DDE3BAB5B}" destId="{9C58394B-B591-424D-A5B3-6932293B3310}" srcOrd="3" destOrd="0" presId="urn:microsoft.com/office/officeart/2005/8/layout/chevron1"/>
    <dgm:cxn modelId="{AE8851FB-29DD-40F6-933F-955CE7E80BD9}" type="presParOf" srcId="{54E7CE06-D4FF-44DC-BA80-A72DDE3BAB5B}" destId="{DD63D3A0-3674-4372-9D3F-662D85DDF1E5}" srcOrd="4" destOrd="0" presId="urn:microsoft.com/office/officeart/2005/8/layout/chevron1"/>
    <dgm:cxn modelId="{3B92FDF7-E9C8-47FB-A0F3-4252F789041A}" type="presParOf" srcId="{54E7CE06-D4FF-44DC-BA80-A72DDE3BAB5B}" destId="{D8AC116B-D607-488C-8806-D04AD1D9988B}" srcOrd="5" destOrd="0" presId="urn:microsoft.com/office/officeart/2005/8/layout/chevron1"/>
    <dgm:cxn modelId="{87E8B762-D542-4C15-88B7-EEC1D3D795D5}" type="presParOf" srcId="{54E7CE06-D4FF-44DC-BA80-A72DDE3BAB5B}" destId="{9976DDF7-D013-49F5-B789-49D934EDF71E}" srcOrd="6" destOrd="0" presId="urn:microsoft.com/office/officeart/2005/8/layout/chevron1"/>
    <dgm:cxn modelId="{75BE0B43-3774-4148-A5C0-F3E1AB443007}" type="presParOf" srcId="{54E7CE06-D4FF-44DC-BA80-A72DDE3BAB5B}" destId="{E83193F2-1805-469B-AC4D-BAD52750E6F6}" srcOrd="7" destOrd="0" presId="urn:microsoft.com/office/officeart/2005/8/layout/chevron1"/>
    <dgm:cxn modelId="{2B474F07-78E9-461B-8CE6-C9500385B956}" type="presParOf" srcId="{54E7CE06-D4FF-44DC-BA80-A72DDE3BAB5B}" destId="{76027689-6728-4D3E-A9AD-E090290397D4}" srcOrd="8" destOrd="0" presId="urn:microsoft.com/office/officeart/2005/8/layout/chevron1"/>
    <dgm:cxn modelId="{5AC7BD64-8273-4893-BF10-8D19539E03B9}" type="presParOf" srcId="{54E7CE06-D4FF-44DC-BA80-A72DDE3BAB5B}" destId="{85524185-C41C-4AD3-A4B1-53764635B2F1}" srcOrd="9" destOrd="0" presId="urn:microsoft.com/office/officeart/2005/8/layout/chevron1"/>
    <dgm:cxn modelId="{78741C4F-3ADF-4261-B78F-AB5B16EF9F0A}"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00E4F894-C5AE-4316-85FB-16B9D1D20E5D}" type="presOf" srcId="{FDE1F61D-7051-4F80-87FD-EE4ECBF36C8B}" destId="{0CC854ED-05CD-4F98-B17A-EB4DA9FFCC81}"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A317AEA5-A08D-43BB-97C3-4DAB66665BB7}"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3F18A609-A4E3-453A-A388-4D0AA2B3153F}"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0311B721-F9E5-41C1-B507-EAADC0482800}" type="presOf" srcId="{388B23E1-4AFE-4322-8C88-3120A1EBE57A}" destId="{DD63D3A0-3674-4372-9D3F-662D85DDF1E5}" srcOrd="0" destOrd="0" presId="urn:microsoft.com/office/officeart/2005/8/layout/chevron1"/>
    <dgm:cxn modelId="{7A5450FF-7E2A-4E18-8B3D-D99A9FDE6CAF}"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893AA00A-2FDE-442B-8376-31169BE40C97}" type="presOf" srcId="{B01D76A4-BE90-48FA-BEA6-CCA1265FB65A}" destId="{3CC09D2F-4CAA-486C-A984-D3893371F2D3}" srcOrd="0" destOrd="0" presId="urn:microsoft.com/office/officeart/2005/8/layout/chevron1"/>
    <dgm:cxn modelId="{061EB032-25B2-4720-BFB4-8AE4EE3286E8}" type="presOf" srcId="{A3A3C5FD-5C3B-4918-940C-5BB7C1EF7F53}" destId="{9976DDF7-D013-49F5-B789-49D934EDF71E}" srcOrd="0" destOrd="0" presId="urn:microsoft.com/office/officeart/2005/8/layout/chevron1"/>
    <dgm:cxn modelId="{84154B13-92DA-4D02-9F39-710B2B6D69B8}" type="presParOf" srcId="{54E7CE06-D4FF-44DC-BA80-A72DDE3BAB5B}" destId="{3CC09D2F-4CAA-486C-A984-D3893371F2D3}" srcOrd="0" destOrd="0" presId="urn:microsoft.com/office/officeart/2005/8/layout/chevron1"/>
    <dgm:cxn modelId="{C30776F1-28B7-4E25-A121-23B4FC68CF8D}" type="presParOf" srcId="{54E7CE06-D4FF-44DC-BA80-A72DDE3BAB5B}" destId="{21CA405F-D4DB-4D5A-8179-1A10729E8023}" srcOrd="1" destOrd="0" presId="urn:microsoft.com/office/officeart/2005/8/layout/chevron1"/>
    <dgm:cxn modelId="{0D8E1D5C-0849-4EBD-A713-988CACF6EA19}" type="presParOf" srcId="{54E7CE06-D4FF-44DC-BA80-A72DDE3BAB5B}" destId="{0CC854ED-05CD-4F98-B17A-EB4DA9FFCC81}" srcOrd="2" destOrd="0" presId="urn:microsoft.com/office/officeart/2005/8/layout/chevron1"/>
    <dgm:cxn modelId="{5B6D2579-0B73-454B-BD9E-D042CC62F106}" type="presParOf" srcId="{54E7CE06-D4FF-44DC-BA80-A72DDE3BAB5B}" destId="{9C58394B-B591-424D-A5B3-6932293B3310}" srcOrd="3" destOrd="0" presId="urn:microsoft.com/office/officeart/2005/8/layout/chevron1"/>
    <dgm:cxn modelId="{9DF4567B-1ACA-41BA-BB27-2645B57E59D8}" type="presParOf" srcId="{54E7CE06-D4FF-44DC-BA80-A72DDE3BAB5B}" destId="{DD63D3A0-3674-4372-9D3F-662D85DDF1E5}" srcOrd="4" destOrd="0" presId="urn:microsoft.com/office/officeart/2005/8/layout/chevron1"/>
    <dgm:cxn modelId="{972987EA-6D26-44C8-8C22-81A2FEC02DB7}" type="presParOf" srcId="{54E7CE06-D4FF-44DC-BA80-A72DDE3BAB5B}" destId="{D8AC116B-D607-488C-8806-D04AD1D9988B}" srcOrd="5" destOrd="0" presId="urn:microsoft.com/office/officeart/2005/8/layout/chevron1"/>
    <dgm:cxn modelId="{C922C06A-8873-4575-9392-D9A375AA065B}" type="presParOf" srcId="{54E7CE06-D4FF-44DC-BA80-A72DDE3BAB5B}" destId="{9976DDF7-D013-49F5-B789-49D934EDF71E}" srcOrd="6" destOrd="0" presId="urn:microsoft.com/office/officeart/2005/8/layout/chevron1"/>
    <dgm:cxn modelId="{4AC1F5AC-DCBA-458E-A38C-BC1D193CB209}" type="presParOf" srcId="{54E7CE06-D4FF-44DC-BA80-A72DDE3BAB5B}" destId="{E83193F2-1805-469B-AC4D-BAD52750E6F6}" srcOrd="7" destOrd="0" presId="urn:microsoft.com/office/officeart/2005/8/layout/chevron1"/>
    <dgm:cxn modelId="{00BF50A8-A0E0-424F-A83D-C0CCA80C6E7F}" type="presParOf" srcId="{54E7CE06-D4FF-44DC-BA80-A72DDE3BAB5B}" destId="{76027689-6728-4D3E-A9AD-E090290397D4}" srcOrd="8" destOrd="0" presId="urn:microsoft.com/office/officeart/2005/8/layout/chevron1"/>
    <dgm:cxn modelId="{8B7FF6C0-3E9F-40CE-B860-C6C35F5110DE}" type="presParOf" srcId="{54E7CE06-D4FF-44DC-BA80-A72DDE3BAB5B}" destId="{85524185-C41C-4AD3-A4B1-53764635B2F1}" srcOrd="9" destOrd="0" presId="urn:microsoft.com/office/officeart/2005/8/layout/chevron1"/>
    <dgm:cxn modelId="{0A35D350-5301-4668-9AB6-9B7A463B5FB5}"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2" destOrd="0" parTransId="{F10BF16A-C2C9-438C-A927-8E1115531FBD}" sibTransId="{6E8C4058-D0B6-4B5B-90DB-D3DBB1690C43}"/>
    <dgm:cxn modelId="{36654802-30BB-4645-AD00-7B5CF9EBDE83}" srcId="{A9841C65-EC15-46CF-9BC7-F0C405260D6B}" destId="{FDE1F61D-7051-4F80-87FD-EE4ECBF36C8B}" srcOrd="1" destOrd="0" parTransId="{1DA34830-E2E6-4106-9645-4003A54CFC05}" sibTransId="{8EB1D566-0602-410F-9424-C847789AD426}"/>
    <dgm:cxn modelId="{9F18F616-04A2-4199-B22E-D12A270D9D9D}"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16157F3F-1FB8-4582-B4AA-6FB9CA57A6DC}" type="presOf" srcId="{F6E9037D-40FC-48C8-963B-46E4CED5E8B9}" destId="{3D2C36CF-3FF3-411E-A7DE-7F310ACDAD96}" srcOrd="0" destOrd="0" presId="urn:microsoft.com/office/officeart/2005/8/layout/chevron1"/>
    <dgm:cxn modelId="{2E2FB75B-E02F-4722-9E40-02B66677918A}"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91055462-8B87-48D7-98C6-1110F2469EB1}" type="presOf" srcId="{A9841C65-EC15-46CF-9BC7-F0C405260D6B}" destId="{54E7CE06-D4FF-44DC-BA80-A72DDE3BAB5B}" srcOrd="0" destOrd="0" presId="urn:microsoft.com/office/officeart/2005/8/layout/chevron1"/>
    <dgm:cxn modelId="{4F8D2178-467B-4A44-BB23-E0DD477665EE}"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0569517E-5822-476A-B3E1-A1695BEA65FA}" type="presOf" srcId="{B01D76A4-BE90-48FA-BEA6-CCA1265FB65A}" destId="{3CC09D2F-4CAA-486C-A984-D3893371F2D3}" srcOrd="0" destOrd="0" presId="urn:microsoft.com/office/officeart/2005/8/layout/chevron1"/>
    <dgm:cxn modelId="{B7E21650-4780-4ACC-AC3D-8F5E7D2F070A}" type="presOf" srcId="{FDE1F61D-7051-4F80-87FD-EE4ECBF36C8B}" destId="{0CC854ED-05CD-4F98-B17A-EB4DA9FFCC8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F5E73E8-CF80-4D53-9677-96949A174274}" type="presParOf" srcId="{54E7CE06-D4FF-44DC-BA80-A72DDE3BAB5B}" destId="{3CC09D2F-4CAA-486C-A984-D3893371F2D3}" srcOrd="0" destOrd="0" presId="urn:microsoft.com/office/officeart/2005/8/layout/chevron1"/>
    <dgm:cxn modelId="{3AD3A06D-AE50-48C2-86CD-9B4979B07FCD}" type="presParOf" srcId="{54E7CE06-D4FF-44DC-BA80-A72DDE3BAB5B}" destId="{21CA405F-D4DB-4D5A-8179-1A10729E8023}" srcOrd="1" destOrd="0" presId="urn:microsoft.com/office/officeart/2005/8/layout/chevron1"/>
    <dgm:cxn modelId="{561C22E6-1E23-47A3-A891-C272F1B59075}" type="presParOf" srcId="{54E7CE06-D4FF-44DC-BA80-A72DDE3BAB5B}" destId="{0CC854ED-05CD-4F98-B17A-EB4DA9FFCC81}" srcOrd="2" destOrd="0" presId="urn:microsoft.com/office/officeart/2005/8/layout/chevron1"/>
    <dgm:cxn modelId="{FFC9BC56-A099-421A-99B2-B56F41833ECE}" type="presParOf" srcId="{54E7CE06-D4FF-44DC-BA80-A72DDE3BAB5B}" destId="{9C58394B-B591-424D-A5B3-6932293B3310}" srcOrd="3" destOrd="0" presId="urn:microsoft.com/office/officeart/2005/8/layout/chevron1"/>
    <dgm:cxn modelId="{853896FF-C6C3-434D-BE0B-55CB0E6C5F35}" type="presParOf" srcId="{54E7CE06-D4FF-44DC-BA80-A72DDE3BAB5B}" destId="{DD63D3A0-3674-4372-9D3F-662D85DDF1E5}" srcOrd="4" destOrd="0" presId="urn:microsoft.com/office/officeart/2005/8/layout/chevron1"/>
    <dgm:cxn modelId="{4EABC5F9-B138-4B7E-9AA2-75FC2FA5374B}" type="presParOf" srcId="{54E7CE06-D4FF-44DC-BA80-A72DDE3BAB5B}" destId="{D8AC116B-D607-488C-8806-D04AD1D9988B}" srcOrd="5" destOrd="0" presId="urn:microsoft.com/office/officeart/2005/8/layout/chevron1"/>
    <dgm:cxn modelId="{FE3212B3-8B94-4FF2-A329-3544B607E95A}" type="presParOf" srcId="{54E7CE06-D4FF-44DC-BA80-A72DDE3BAB5B}" destId="{9976DDF7-D013-49F5-B789-49D934EDF71E}" srcOrd="6" destOrd="0" presId="urn:microsoft.com/office/officeart/2005/8/layout/chevron1"/>
    <dgm:cxn modelId="{255F72AA-9A0E-4495-A161-19E6F00D6D2D}" type="presParOf" srcId="{54E7CE06-D4FF-44DC-BA80-A72DDE3BAB5B}" destId="{E83193F2-1805-469B-AC4D-BAD52750E6F6}" srcOrd="7" destOrd="0" presId="urn:microsoft.com/office/officeart/2005/8/layout/chevron1"/>
    <dgm:cxn modelId="{ED42C14C-5A3E-4DCB-8E67-831582842E6A}" type="presParOf" srcId="{54E7CE06-D4FF-44DC-BA80-A72DDE3BAB5B}" destId="{76027689-6728-4D3E-A9AD-E090290397D4}" srcOrd="8" destOrd="0" presId="urn:microsoft.com/office/officeart/2005/8/layout/chevron1"/>
    <dgm:cxn modelId="{237C4D61-AA7F-48C2-BD33-885CDCFA16D5}" type="presParOf" srcId="{54E7CE06-D4FF-44DC-BA80-A72DDE3BAB5B}" destId="{85524185-C41C-4AD3-A4B1-53764635B2F1}" srcOrd="9" destOrd="0" presId="urn:microsoft.com/office/officeart/2005/8/layout/chevron1"/>
    <dgm:cxn modelId="{E3E1A77A-48BD-4AA9-9BCA-E1A6B36D4EAB}"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67AE0EC5-781F-4C2B-B57E-BFB4567F5A41}" type="presOf" srcId="{388B23E1-4AFE-4322-8C88-3120A1EBE57A}" destId="{DD63D3A0-3674-4372-9D3F-662D85DDF1E5}" srcOrd="0" destOrd="0" presId="urn:microsoft.com/office/officeart/2005/8/layout/chevron1"/>
    <dgm:cxn modelId="{F9DE1F1B-AE64-4DB0-B01B-191E4A8B8636}"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3EFA5E11-1F35-4821-B17C-FEDFC95020C9}" type="presOf" srcId="{FDE1F61D-7051-4F80-87FD-EE4ECBF36C8B}" destId="{0CC854ED-05CD-4F98-B17A-EB4DA9FFCC81}" srcOrd="0" destOrd="0" presId="urn:microsoft.com/office/officeart/2005/8/layout/chevron1"/>
    <dgm:cxn modelId="{BE922C9C-7480-4E76-B406-0FA9C75F46A9}" type="presOf" srcId="{70C007BB-C19E-48C2-871F-E8BBB9C2A0D0}" destId="{76027689-6728-4D3E-A9AD-E090290397D4}" srcOrd="0" destOrd="0" presId="urn:microsoft.com/office/officeart/2005/8/layout/chevron1"/>
    <dgm:cxn modelId="{2DEFB04F-5941-497E-9D1D-E141F6167F6C}"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CB2A6474-A11B-4903-A63C-49D956DB5377}" type="presOf" srcId="{B01D76A4-BE90-48FA-BEA6-CCA1265FB65A}" destId="{3CC09D2F-4CAA-486C-A984-D3893371F2D3}" srcOrd="0" destOrd="0" presId="urn:microsoft.com/office/officeart/2005/8/layout/chevron1"/>
    <dgm:cxn modelId="{9681797F-E3D9-4295-B436-E1ADE6CDE46E}" type="presOf" srcId="{F6E9037D-40FC-48C8-963B-46E4CED5E8B9}" destId="{3D2C36CF-3FF3-411E-A7DE-7F310ACDAD96}" srcOrd="0" destOrd="0" presId="urn:microsoft.com/office/officeart/2005/8/layout/chevron1"/>
    <dgm:cxn modelId="{031C2BF4-5414-41A5-961F-950D0820BAFB}" type="presParOf" srcId="{54E7CE06-D4FF-44DC-BA80-A72DDE3BAB5B}" destId="{3CC09D2F-4CAA-486C-A984-D3893371F2D3}" srcOrd="0" destOrd="0" presId="urn:microsoft.com/office/officeart/2005/8/layout/chevron1"/>
    <dgm:cxn modelId="{B9B2920E-08DE-4822-A4DB-A8B0BF18D94F}" type="presParOf" srcId="{54E7CE06-D4FF-44DC-BA80-A72DDE3BAB5B}" destId="{21CA405F-D4DB-4D5A-8179-1A10729E8023}" srcOrd="1" destOrd="0" presId="urn:microsoft.com/office/officeart/2005/8/layout/chevron1"/>
    <dgm:cxn modelId="{ABDDB245-455F-441E-A4AA-C1563812C9D6}" type="presParOf" srcId="{54E7CE06-D4FF-44DC-BA80-A72DDE3BAB5B}" destId="{0CC854ED-05CD-4F98-B17A-EB4DA9FFCC81}" srcOrd="2" destOrd="0" presId="urn:microsoft.com/office/officeart/2005/8/layout/chevron1"/>
    <dgm:cxn modelId="{800B7ADB-F422-4D8C-9C13-B1FA150B5EF7}" type="presParOf" srcId="{54E7CE06-D4FF-44DC-BA80-A72DDE3BAB5B}" destId="{9C58394B-B591-424D-A5B3-6932293B3310}" srcOrd="3" destOrd="0" presId="urn:microsoft.com/office/officeart/2005/8/layout/chevron1"/>
    <dgm:cxn modelId="{808554DF-A1B6-418C-9AE1-1E7C06DEF8CC}" type="presParOf" srcId="{54E7CE06-D4FF-44DC-BA80-A72DDE3BAB5B}" destId="{DD63D3A0-3674-4372-9D3F-662D85DDF1E5}" srcOrd="4" destOrd="0" presId="urn:microsoft.com/office/officeart/2005/8/layout/chevron1"/>
    <dgm:cxn modelId="{41C3FFE2-91FB-40EC-A883-8931580CCC25}" type="presParOf" srcId="{54E7CE06-D4FF-44DC-BA80-A72DDE3BAB5B}" destId="{D8AC116B-D607-488C-8806-D04AD1D9988B}" srcOrd="5" destOrd="0" presId="urn:microsoft.com/office/officeart/2005/8/layout/chevron1"/>
    <dgm:cxn modelId="{ED9D955D-B46C-417D-9248-1DD7A018907E}" type="presParOf" srcId="{54E7CE06-D4FF-44DC-BA80-A72DDE3BAB5B}" destId="{9976DDF7-D013-49F5-B789-49D934EDF71E}" srcOrd="6" destOrd="0" presId="urn:microsoft.com/office/officeart/2005/8/layout/chevron1"/>
    <dgm:cxn modelId="{90B081AD-C170-41AC-AC35-28F8452C0E36}" type="presParOf" srcId="{54E7CE06-D4FF-44DC-BA80-A72DDE3BAB5B}" destId="{E83193F2-1805-469B-AC4D-BAD52750E6F6}" srcOrd="7" destOrd="0" presId="urn:microsoft.com/office/officeart/2005/8/layout/chevron1"/>
    <dgm:cxn modelId="{380E80B7-A4AC-4062-898C-E336B6A176BE}" type="presParOf" srcId="{54E7CE06-D4FF-44DC-BA80-A72DDE3BAB5B}" destId="{76027689-6728-4D3E-A9AD-E090290397D4}" srcOrd="8" destOrd="0" presId="urn:microsoft.com/office/officeart/2005/8/layout/chevron1"/>
    <dgm:cxn modelId="{3642567F-7FD2-414A-BEFC-CFAB29C9A8F8}" type="presParOf" srcId="{54E7CE06-D4FF-44DC-BA80-A72DDE3BAB5B}" destId="{85524185-C41C-4AD3-A4B1-53764635B2F1}" srcOrd="9" destOrd="0" presId="urn:microsoft.com/office/officeart/2005/8/layout/chevron1"/>
    <dgm:cxn modelId="{6CCA8B0F-4530-4CB9-9BA7-83F8B3577AFE}"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82B94AC0-C1C4-4549-BFE8-839A1A9F6672}" type="presOf" srcId="{F6E9037D-40FC-48C8-963B-46E4CED5E8B9}" destId="{3D2C36CF-3FF3-411E-A7DE-7F310ACDAD96}"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0DADCE91-3BC4-43CC-A3EE-B0B3C892E2AB}" type="presOf" srcId="{A9841C65-EC15-46CF-9BC7-F0C405260D6B}" destId="{54E7CE06-D4FF-44DC-BA80-A72DDE3BAB5B}" srcOrd="0" destOrd="0" presId="urn:microsoft.com/office/officeart/2005/8/layout/chevron1"/>
    <dgm:cxn modelId="{D5C3E9F1-F553-4963-A880-0A824FA43D14}" type="presOf" srcId="{FDE1F61D-7051-4F80-87FD-EE4ECBF36C8B}" destId="{0CC854ED-05CD-4F98-B17A-EB4DA9FFCC81}"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33DF84ED-4ACA-4ED3-9973-1AB330403C71}" type="presOf" srcId="{388B23E1-4AFE-4322-8C88-3120A1EBE57A}" destId="{DD63D3A0-3674-4372-9D3F-662D85DDF1E5}" srcOrd="0" destOrd="0" presId="urn:microsoft.com/office/officeart/2005/8/layout/chevron1"/>
    <dgm:cxn modelId="{218582A2-F47F-47FE-98BA-2438501E0241}"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DFAB1ED3-D972-46AC-90CF-8F963C0692F3}" type="presOf" srcId="{A3A3C5FD-5C3B-4918-940C-5BB7C1EF7F53}" destId="{9976DDF7-D013-49F5-B789-49D934EDF71E}" srcOrd="0" destOrd="0" presId="urn:microsoft.com/office/officeart/2005/8/layout/chevron1"/>
    <dgm:cxn modelId="{52398501-0452-4B8C-B16E-F26C4078EC00}" type="presOf" srcId="{70C007BB-C19E-48C2-871F-E8BBB9C2A0D0}" destId="{76027689-6728-4D3E-A9AD-E090290397D4}" srcOrd="0" destOrd="0" presId="urn:microsoft.com/office/officeart/2005/8/layout/chevron1"/>
    <dgm:cxn modelId="{0EBA94C7-F838-46C6-B1D6-F76EB9522C80}" type="presParOf" srcId="{54E7CE06-D4FF-44DC-BA80-A72DDE3BAB5B}" destId="{3CC09D2F-4CAA-486C-A984-D3893371F2D3}" srcOrd="0" destOrd="0" presId="urn:microsoft.com/office/officeart/2005/8/layout/chevron1"/>
    <dgm:cxn modelId="{726E8295-1128-4FC0-BC03-2189B2AD3F0A}" type="presParOf" srcId="{54E7CE06-D4FF-44DC-BA80-A72DDE3BAB5B}" destId="{21CA405F-D4DB-4D5A-8179-1A10729E8023}" srcOrd="1" destOrd="0" presId="urn:microsoft.com/office/officeart/2005/8/layout/chevron1"/>
    <dgm:cxn modelId="{65939A84-CA78-483A-BA8F-688810451909}" type="presParOf" srcId="{54E7CE06-D4FF-44DC-BA80-A72DDE3BAB5B}" destId="{0CC854ED-05CD-4F98-B17A-EB4DA9FFCC81}" srcOrd="2" destOrd="0" presId="urn:microsoft.com/office/officeart/2005/8/layout/chevron1"/>
    <dgm:cxn modelId="{71B63E89-A1BD-4619-82AD-1A89965FC88B}" type="presParOf" srcId="{54E7CE06-D4FF-44DC-BA80-A72DDE3BAB5B}" destId="{9C58394B-B591-424D-A5B3-6932293B3310}" srcOrd="3" destOrd="0" presId="urn:microsoft.com/office/officeart/2005/8/layout/chevron1"/>
    <dgm:cxn modelId="{4A63624F-BAD0-48E0-87C7-758BBAA7F86F}" type="presParOf" srcId="{54E7CE06-D4FF-44DC-BA80-A72DDE3BAB5B}" destId="{DD63D3A0-3674-4372-9D3F-662D85DDF1E5}" srcOrd="4" destOrd="0" presId="urn:microsoft.com/office/officeart/2005/8/layout/chevron1"/>
    <dgm:cxn modelId="{47BB752C-DB96-40E8-B44E-69BB5DA44F80}" type="presParOf" srcId="{54E7CE06-D4FF-44DC-BA80-A72DDE3BAB5B}" destId="{D8AC116B-D607-488C-8806-D04AD1D9988B}" srcOrd="5" destOrd="0" presId="urn:microsoft.com/office/officeart/2005/8/layout/chevron1"/>
    <dgm:cxn modelId="{3A6CAE66-F3FF-4EEE-AC39-771AB05D7B3D}" type="presParOf" srcId="{54E7CE06-D4FF-44DC-BA80-A72DDE3BAB5B}" destId="{9976DDF7-D013-49F5-B789-49D934EDF71E}" srcOrd="6" destOrd="0" presId="urn:microsoft.com/office/officeart/2005/8/layout/chevron1"/>
    <dgm:cxn modelId="{2285EC4C-5877-4E2B-9D17-212A0AB7D565}" type="presParOf" srcId="{54E7CE06-D4FF-44DC-BA80-A72DDE3BAB5B}" destId="{E83193F2-1805-469B-AC4D-BAD52750E6F6}" srcOrd="7" destOrd="0" presId="urn:microsoft.com/office/officeart/2005/8/layout/chevron1"/>
    <dgm:cxn modelId="{77A79D18-0121-4F7F-9F77-54E7517D5141}" type="presParOf" srcId="{54E7CE06-D4FF-44DC-BA80-A72DDE3BAB5B}" destId="{76027689-6728-4D3E-A9AD-E090290397D4}" srcOrd="8" destOrd="0" presId="urn:microsoft.com/office/officeart/2005/8/layout/chevron1"/>
    <dgm:cxn modelId="{75293EDE-E2CF-4EEC-A9EA-016BD376D69C}" type="presParOf" srcId="{54E7CE06-D4FF-44DC-BA80-A72DDE3BAB5B}" destId="{85524185-C41C-4AD3-A4B1-53764635B2F1}" srcOrd="9" destOrd="0" presId="urn:microsoft.com/office/officeart/2005/8/layout/chevron1"/>
    <dgm:cxn modelId="{F01E7BF1-F41D-4364-A1EE-FCF4D1F3E559}"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AF7C5E9C-E499-41B7-9AB3-EA08130812B4}"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E28B5270-BDB8-457C-8F19-42201113D30D}" type="presOf" srcId="{388B23E1-4AFE-4322-8C88-3120A1EBE57A}" destId="{DD63D3A0-3674-4372-9D3F-662D85DDF1E5}"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B764FBC8-233B-420C-8A7F-A80DA19536A8}"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C9EF61A9-2509-4C72-B3CC-33EEDB2D225B}" type="presOf" srcId="{F6E9037D-40FC-48C8-963B-46E4CED5E8B9}" destId="{3D2C36CF-3FF3-411E-A7DE-7F310ACDAD96}" srcOrd="0" destOrd="0" presId="urn:microsoft.com/office/officeart/2005/8/layout/chevron1"/>
    <dgm:cxn modelId="{CF2CFB6A-87DD-4452-9BA1-C86CA80C1112}" type="presOf" srcId="{70C007BB-C19E-48C2-871F-E8BBB9C2A0D0}" destId="{76027689-6728-4D3E-A9AD-E090290397D4}" srcOrd="0" destOrd="0" presId="urn:microsoft.com/office/officeart/2005/8/layout/chevron1"/>
    <dgm:cxn modelId="{6DD70CFD-9469-40E0-9070-45F7C239C96B}" type="presOf" srcId="{FDE1F61D-7051-4F80-87FD-EE4ECBF36C8B}" destId="{0CC854ED-05CD-4F98-B17A-EB4DA9FFCC81}" srcOrd="0" destOrd="0" presId="urn:microsoft.com/office/officeart/2005/8/layout/chevron1"/>
    <dgm:cxn modelId="{2603943D-E70B-4974-84A8-1A7DB41150B4}"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218CCEB6-7951-46A6-882B-3FAEB1DA8F03}" type="presParOf" srcId="{54E7CE06-D4FF-44DC-BA80-A72DDE3BAB5B}" destId="{3CC09D2F-4CAA-486C-A984-D3893371F2D3}" srcOrd="0" destOrd="0" presId="urn:microsoft.com/office/officeart/2005/8/layout/chevron1"/>
    <dgm:cxn modelId="{5FBAD959-21FF-4DF2-A480-3284353FEC78}" type="presParOf" srcId="{54E7CE06-D4FF-44DC-BA80-A72DDE3BAB5B}" destId="{21CA405F-D4DB-4D5A-8179-1A10729E8023}" srcOrd="1" destOrd="0" presId="urn:microsoft.com/office/officeart/2005/8/layout/chevron1"/>
    <dgm:cxn modelId="{A04A80AF-D167-4300-B24A-8247310997E7}" type="presParOf" srcId="{54E7CE06-D4FF-44DC-BA80-A72DDE3BAB5B}" destId="{0CC854ED-05CD-4F98-B17A-EB4DA9FFCC81}" srcOrd="2" destOrd="0" presId="urn:microsoft.com/office/officeart/2005/8/layout/chevron1"/>
    <dgm:cxn modelId="{49550815-9CA5-4179-B44D-817FDC5350EE}" type="presParOf" srcId="{54E7CE06-D4FF-44DC-BA80-A72DDE3BAB5B}" destId="{9C58394B-B591-424D-A5B3-6932293B3310}" srcOrd="3" destOrd="0" presId="urn:microsoft.com/office/officeart/2005/8/layout/chevron1"/>
    <dgm:cxn modelId="{B6E6118B-DD85-4647-A690-F399D6931805}" type="presParOf" srcId="{54E7CE06-D4FF-44DC-BA80-A72DDE3BAB5B}" destId="{DD63D3A0-3674-4372-9D3F-662D85DDF1E5}" srcOrd="4" destOrd="0" presId="urn:microsoft.com/office/officeart/2005/8/layout/chevron1"/>
    <dgm:cxn modelId="{8911AE8E-3C36-43C9-803E-D09446204765}" type="presParOf" srcId="{54E7CE06-D4FF-44DC-BA80-A72DDE3BAB5B}" destId="{D8AC116B-D607-488C-8806-D04AD1D9988B}" srcOrd="5" destOrd="0" presId="urn:microsoft.com/office/officeart/2005/8/layout/chevron1"/>
    <dgm:cxn modelId="{2FF170C7-1430-4754-B259-898ED8750356}" type="presParOf" srcId="{54E7CE06-D4FF-44DC-BA80-A72DDE3BAB5B}" destId="{9976DDF7-D013-49F5-B789-49D934EDF71E}" srcOrd="6" destOrd="0" presId="urn:microsoft.com/office/officeart/2005/8/layout/chevron1"/>
    <dgm:cxn modelId="{71B4D7BA-8752-4D14-BA5E-8F7F173BC75A}" type="presParOf" srcId="{54E7CE06-D4FF-44DC-BA80-A72DDE3BAB5B}" destId="{E83193F2-1805-469B-AC4D-BAD52750E6F6}" srcOrd="7" destOrd="0" presId="urn:microsoft.com/office/officeart/2005/8/layout/chevron1"/>
    <dgm:cxn modelId="{8A88631E-C465-4F11-B16B-0A474D2A545E}" type="presParOf" srcId="{54E7CE06-D4FF-44DC-BA80-A72DDE3BAB5B}" destId="{76027689-6728-4D3E-A9AD-E090290397D4}" srcOrd="8" destOrd="0" presId="urn:microsoft.com/office/officeart/2005/8/layout/chevron1"/>
    <dgm:cxn modelId="{DC8B9834-998B-4F36-A58B-5427FA252A9E}" type="presParOf" srcId="{54E7CE06-D4FF-44DC-BA80-A72DDE3BAB5B}" destId="{85524185-C41C-4AD3-A4B1-53764635B2F1}" srcOrd="9" destOrd="0" presId="urn:microsoft.com/office/officeart/2005/8/layout/chevron1"/>
    <dgm:cxn modelId="{28DB74D6-7B94-4279-9B5D-C3A7048FFEF8}"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96A2DB60-9052-4D4B-A6F1-FD55CB96A966}"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C0660E48-6DD6-44D5-BFCD-78E83D7EBC4F}" type="presOf" srcId="{F6E9037D-40FC-48C8-963B-46E4CED5E8B9}" destId="{3D2C36CF-3FF3-411E-A7DE-7F310ACDAD96}" srcOrd="0" destOrd="0" presId="urn:microsoft.com/office/officeart/2005/8/layout/chevron1"/>
    <dgm:cxn modelId="{5AA348F1-56F1-4A05-96C9-C35624FDCD6A}" type="presOf" srcId="{FDE1F61D-7051-4F80-87FD-EE4ECBF36C8B}" destId="{0CC854ED-05CD-4F98-B17A-EB4DA9FFCC81}" srcOrd="0" destOrd="0" presId="urn:microsoft.com/office/officeart/2005/8/layout/chevron1"/>
    <dgm:cxn modelId="{E7A83F8E-36BD-4BDE-8FDA-C3E3F75127E9}" type="presOf" srcId="{A9841C65-EC15-46CF-9BC7-F0C405260D6B}" destId="{54E7CE06-D4FF-44DC-BA80-A72DDE3BAB5B}"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1E64057F-099E-4192-910A-521CC8898F94}" type="presOf" srcId="{A3A3C5FD-5C3B-4918-940C-5BB7C1EF7F53}" destId="{9976DDF7-D013-49F5-B789-49D934EDF71E}" srcOrd="0" destOrd="0" presId="urn:microsoft.com/office/officeart/2005/8/layout/chevron1"/>
    <dgm:cxn modelId="{818367C4-5A2B-49CD-8746-64A87002977A}"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71C21117-B6E4-4BE6-981E-72A7E690A973}" type="presOf" srcId="{388B23E1-4AFE-4322-8C88-3120A1EBE57A}" destId="{DD63D3A0-3674-4372-9D3F-662D85DDF1E5}" srcOrd="0" destOrd="0" presId="urn:microsoft.com/office/officeart/2005/8/layout/chevron1"/>
    <dgm:cxn modelId="{9235C23F-BAC3-4159-8527-6454ABF0C2ED}" type="presParOf" srcId="{54E7CE06-D4FF-44DC-BA80-A72DDE3BAB5B}" destId="{3CC09D2F-4CAA-486C-A984-D3893371F2D3}" srcOrd="0" destOrd="0" presId="urn:microsoft.com/office/officeart/2005/8/layout/chevron1"/>
    <dgm:cxn modelId="{6EAE9535-AEF0-41A3-8E33-44BD39B8CE84}" type="presParOf" srcId="{54E7CE06-D4FF-44DC-BA80-A72DDE3BAB5B}" destId="{21CA405F-D4DB-4D5A-8179-1A10729E8023}" srcOrd="1" destOrd="0" presId="urn:microsoft.com/office/officeart/2005/8/layout/chevron1"/>
    <dgm:cxn modelId="{D40D910C-A48D-4428-812C-D6776915DE64}" type="presParOf" srcId="{54E7CE06-D4FF-44DC-BA80-A72DDE3BAB5B}" destId="{0CC854ED-05CD-4F98-B17A-EB4DA9FFCC81}" srcOrd="2" destOrd="0" presId="urn:microsoft.com/office/officeart/2005/8/layout/chevron1"/>
    <dgm:cxn modelId="{4312E020-787A-42DA-ADB4-1989EFCAD53A}" type="presParOf" srcId="{54E7CE06-D4FF-44DC-BA80-A72DDE3BAB5B}" destId="{9C58394B-B591-424D-A5B3-6932293B3310}" srcOrd="3" destOrd="0" presId="urn:microsoft.com/office/officeart/2005/8/layout/chevron1"/>
    <dgm:cxn modelId="{A85BBC7D-7296-43A3-B819-007475BA3F85}" type="presParOf" srcId="{54E7CE06-D4FF-44DC-BA80-A72DDE3BAB5B}" destId="{DD63D3A0-3674-4372-9D3F-662D85DDF1E5}" srcOrd="4" destOrd="0" presId="urn:microsoft.com/office/officeart/2005/8/layout/chevron1"/>
    <dgm:cxn modelId="{FCB6DCD3-A8CC-4AFB-9292-B48C2880AD10}" type="presParOf" srcId="{54E7CE06-D4FF-44DC-BA80-A72DDE3BAB5B}" destId="{D8AC116B-D607-488C-8806-D04AD1D9988B}" srcOrd="5" destOrd="0" presId="urn:microsoft.com/office/officeart/2005/8/layout/chevron1"/>
    <dgm:cxn modelId="{7D6CFF13-AE4F-476F-944A-1FD16F1AE990}" type="presParOf" srcId="{54E7CE06-D4FF-44DC-BA80-A72DDE3BAB5B}" destId="{9976DDF7-D013-49F5-B789-49D934EDF71E}" srcOrd="6" destOrd="0" presId="urn:microsoft.com/office/officeart/2005/8/layout/chevron1"/>
    <dgm:cxn modelId="{95A68A6A-7B5C-4ECB-9053-AA1CE85B640D}" type="presParOf" srcId="{54E7CE06-D4FF-44DC-BA80-A72DDE3BAB5B}" destId="{E83193F2-1805-469B-AC4D-BAD52750E6F6}" srcOrd="7" destOrd="0" presId="urn:microsoft.com/office/officeart/2005/8/layout/chevron1"/>
    <dgm:cxn modelId="{F87FC04E-0330-4569-9DAE-ACBD6FDA7E69}" type="presParOf" srcId="{54E7CE06-D4FF-44DC-BA80-A72DDE3BAB5B}" destId="{76027689-6728-4D3E-A9AD-E090290397D4}" srcOrd="8" destOrd="0" presId="urn:microsoft.com/office/officeart/2005/8/layout/chevron1"/>
    <dgm:cxn modelId="{93D57867-DA48-4DDB-BEFD-769560386825}" type="presParOf" srcId="{54E7CE06-D4FF-44DC-BA80-A72DDE3BAB5B}" destId="{85524185-C41C-4AD3-A4B1-53764635B2F1}" srcOrd="9" destOrd="0" presId="urn:microsoft.com/office/officeart/2005/8/layout/chevron1"/>
    <dgm:cxn modelId="{F28F3466-03FA-4996-8E61-56A8E83FEA7B}"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4DDFB6CD-F7E6-4CEB-874E-01CB47EB8EDF}" type="presOf" srcId="{A9841C65-EC15-46CF-9BC7-F0C405260D6B}" destId="{54E7CE06-D4FF-44DC-BA80-A72DDE3BAB5B}" srcOrd="0" destOrd="0" presId="urn:microsoft.com/office/officeart/2005/8/layout/chevron1"/>
    <dgm:cxn modelId="{FD66DA5C-67E4-415A-A770-341E3E667E2C}" type="presOf" srcId="{FDE1F61D-7051-4F80-87FD-EE4ECBF36C8B}" destId="{0CC854ED-05CD-4F98-B17A-EB4DA9FFCC81}"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F17EE7D1-E1E3-4DA2-B33B-34E88B1263E1}"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C6D3C69E-938B-48EE-92F0-A9F957FFC876}"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8C71F5D6-444F-476F-9980-D350663F6F0B}" type="presOf" srcId="{A3A3C5FD-5C3B-4918-940C-5BB7C1EF7F53}" destId="{9976DDF7-D013-49F5-B789-49D934EDF71E}" srcOrd="0" destOrd="0" presId="urn:microsoft.com/office/officeart/2005/8/layout/chevron1"/>
    <dgm:cxn modelId="{2B270AF9-D41A-4858-87C7-E729AF9F6227}" type="presOf" srcId="{388B23E1-4AFE-4322-8C88-3120A1EBE57A}" destId="{DD63D3A0-3674-4372-9D3F-662D85DDF1E5}" srcOrd="0" destOrd="0" presId="urn:microsoft.com/office/officeart/2005/8/layout/chevron1"/>
    <dgm:cxn modelId="{B604622B-1ABA-4317-B1AB-6B917A812039}" type="presOf" srcId="{F6E9037D-40FC-48C8-963B-46E4CED5E8B9}" destId="{3D2C36CF-3FF3-411E-A7DE-7F310ACDAD96}" srcOrd="0" destOrd="0" presId="urn:microsoft.com/office/officeart/2005/8/layout/chevron1"/>
    <dgm:cxn modelId="{34085E66-C1CC-42A7-8755-00F5694C8A15}" type="presParOf" srcId="{54E7CE06-D4FF-44DC-BA80-A72DDE3BAB5B}" destId="{3CC09D2F-4CAA-486C-A984-D3893371F2D3}" srcOrd="0" destOrd="0" presId="urn:microsoft.com/office/officeart/2005/8/layout/chevron1"/>
    <dgm:cxn modelId="{2A161BE1-F8C1-4443-B893-A74C50CC032E}" type="presParOf" srcId="{54E7CE06-D4FF-44DC-BA80-A72DDE3BAB5B}" destId="{21CA405F-D4DB-4D5A-8179-1A10729E8023}" srcOrd="1" destOrd="0" presId="urn:microsoft.com/office/officeart/2005/8/layout/chevron1"/>
    <dgm:cxn modelId="{73BB6455-CC05-4E85-B59C-669DDE46A175}" type="presParOf" srcId="{54E7CE06-D4FF-44DC-BA80-A72DDE3BAB5B}" destId="{0CC854ED-05CD-4F98-B17A-EB4DA9FFCC81}" srcOrd="2" destOrd="0" presId="urn:microsoft.com/office/officeart/2005/8/layout/chevron1"/>
    <dgm:cxn modelId="{9F0983A2-4985-4C02-B0FC-8058322DD870}" type="presParOf" srcId="{54E7CE06-D4FF-44DC-BA80-A72DDE3BAB5B}" destId="{9C58394B-B591-424D-A5B3-6932293B3310}" srcOrd="3" destOrd="0" presId="urn:microsoft.com/office/officeart/2005/8/layout/chevron1"/>
    <dgm:cxn modelId="{1959B516-C83A-4156-86B9-32A9ADDC5C93}" type="presParOf" srcId="{54E7CE06-D4FF-44DC-BA80-A72DDE3BAB5B}" destId="{DD63D3A0-3674-4372-9D3F-662D85DDF1E5}" srcOrd="4" destOrd="0" presId="urn:microsoft.com/office/officeart/2005/8/layout/chevron1"/>
    <dgm:cxn modelId="{BE58B51A-FB8E-401B-ADC2-AFA765FE9DAE}" type="presParOf" srcId="{54E7CE06-D4FF-44DC-BA80-A72DDE3BAB5B}" destId="{D8AC116B-D607-488C-8806-D04AD1D9988B}" srcOrd="5" destOrd="0" presId="urn:microsoft.com/office/officeart/2005/8/layout/chevron1"/>
    <dgm:cxn modelId="{488C23FE-83AD-41F8-99EF-9566F09C7F4F}" type="presParOf" srcId="{54E7CE06-D4FF-44DC-BA80-A72DDE3BAB5B}" destId="{9976DDF7-D013-49F5-B789-49D934EDF71E}" srcOrd="6" destOrd="0" presId="urn:microsoft.com/office/officeart/2005/8/layout/chevron1"/>
    <dgm:cxn modelId="{93157B25-FB41-4A9B-916D-E94BA9F435C9}" type="presParOf" srcId="{54E7CE06-D4FF-44DC-BA80-A72DDE3BAB5B}" destId="{E83193F2-1805-469B-AC4D-BAD52750E6F6}" srcOrd="7" destOrd="0" presId="urn:microsoft.com/office/officeart/2005/8/layout/chevron1"/>
    <dgm:cxn modelId="{89985477-7600-40A2-9ACD-924DFD3268AA}" type="presParOf" srcId="{54E7CE06-D4FF-44DC-BA80-A72DDE3BAB5B}" destId="{76027689-6728-4D3E-A9AD-E090290397D4}" srcOrd="8" destOrd="0" presId="urn:microsoft.com/office/officeart/2005/8/layout/chevron1"/>
    <dgm:cxn modelId="{E89448A1-6BA6-4E02-9398-4AEE464C2627}" type="presParOf" srcId="{54E7CE06-D4FF-44DC-BA80-A72DDE3BAB5B}" destId="{85524185-C41C-4AD3-A4B1-53764635B2F1}" srcOrd="9" destOrd="0" presId="urn:microsoft.com/office/officeart/2005/8/layout/chevron1"/>
    <dgm:cxn modelId="{E3760B6A-C085-465A-AA1B-79DA93397F02}"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A69938E5-448C-435B-AD20-B4F7826B7A31}"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8BB094CB-B0F2-4BFB-B47F-6E0DC97D1834}"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570DC0D3-F9CA-4BFB-AD65-D7DEDE55FB1B}"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964141DE-B90F-44CE-8D85-395F05515DB1}" type="presOf" srcId="{FDE1F61D-7051-4F80-87FD-EE4ECBF36C8B}" destId="{0CC854ED-05CD-4F98-B17A-EB4DA9FFCC81}" srcOrd="0" destOrd="0" presId="urn:microsoft.com/office/officeart/2005/8/layout/chevron1"/>
    <dgm:cxn modelId="{82F9F9A5-53FB-4B49-8B57-2A29845377E0}" type="presOf" srcId="{70C007BB-C19E-48C2-871F-E8BBB9C2A0D0}" destId="{76027689-6728-4D3E-A9AD-E090290397D4}" srcOrd="0" destOrd="0" presId="urn:microsoft.com/office/officeart/2005/8/layout/chevron1"/>
    <dgm:cxn modelId="{D8C3D1AF-D860-4A5D-8247-DF99CCEAA3D7}"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79B70DAD-44D6-4C0D-ABF1-A684F88CD6E7}" type="presOf" srcId="{B01D76A4-BE90-48FA-BEA6-CCA1265FB65A}" destId="{3CC09D2F-4CAA-486C-A984-D3893371F2D3}" srcOrd="0" destOrd="0" presId="urn:microsoft.com/office/officeart/2005/8/layout/chevron1"/>
    <dgm:cxn modelId="{9E852AD0-D8F1-45FD-B7A7-AB76D97CD022}" type="presParOf" srcId="{54E7CE06-D4FF-44DC-BA80-A72DDE3BAB5B}" destId="{3CC09D2F-4CAA-486C-A984-D3893371F2D3}" srcOrd="0" destOrd="0" presId="urn:microsoft.com/office/officeart/2005/8/layout/chevron1"/>
    <dgm:cxn modelId="{1F762337-4F54-4BEF-971B-88E120021BE7}" type="presParOf" srcId="{54E7CE06-D4FF-44DC-BA80-A72DDE3BAB5B}" destId="{21CA405F-D4DB-4D5A-8179-1A10729E8023}" srcOrd="1" destOrd="0" presId="urn:microsoft.com/office/officeart/2005/8/layout/chevron1"/>
    <dgm:cxn modelId="{B230D7C4-EE14-4C7D-A275-DAEB69A21303}" type="presParOf" srcId="{54E7CE06-D4FF-44DC-BA80-A72DDE3BAB5B}" destId="{0CC854ED-05CD-4F98-B17A-EB4DA9FFCC81}" srcOrd="2" destOrd="0" presId="urn:microsoft.com/office/officeart/2005/8/layout/chevron1"/>
    <dgm:cxn modelId="{E72DB849-9B22-4712-A2F7-58AF54E583BA}" type="presParOf" srcId="{54E7CE06-D4FF-44DC-BA80-A72DDE3BAB5B}" destId="{9C58394B-B591-424D-A5B3-6932293B3310}" srcOrd="3" destOrd="0" presId="urn:microsoft.com/office/officeart/2005/8/layout/chevron1"/>
    <dgm:cxn modelId="{514EF7AF-8EDB-4126-9C1D-8B5D637D025D}" type="presParOf" srcId="{54E7CE06-D4FF-44DC-BA80-A72DDE3BAB5B}" destId="{DD63D3A0-3674-4372-9D3F-662D85DDF1E5}" srcOrd="4" destOrd="0" presId="urn:microsoft.com/office/officeart/2005/8/layout/chevron1"/>
    <dgm:cxn modelId="{874EE279-0170-4A25-A207-D641F98A36B8}" type="presParOf" srcId="{54E7CE06-D4FF-44DC-BA80-A72DDE3BAB5B}" destId="{D8AC116B-D607-488C-8806-D04AD1D9988B}" srcOrd="5" destOrd="0" presId="urn:microsoft.com/office/officeart/2005/8/layout/chevron1"/>
    <dgm:cxn modelId="{F0CACD61-2D08-4D50-9324-AC2158878B1C}" type="presParOf" srcId="{54E7CE06-D4FF-44DC-BA80-A72DDE3BAB5B}" destId="{9976DDF7-D013-49F5-B789-49D934EDF71E}" srcOrd="6" destOrd="0" presId="urn:microsoft.com/office/officeart/2005/8/layout/chevron1"/>
    <dgm:cxn modelId="{5148CC1F-938D-4BF4-86E6-66AD704C736C}" type="presParOf" srcId="{54E7CE06-D4FF-44DC-BA80-A72DDE3BAB5B}" destId="{E83193F2-1805-469B-AC4D-BAD52750E6F6}" srcOrd="7" destOrd="0" presId="urn:microsoft.com/office/officeart/2005/8/layout/chevron1"/>
    <dgm:cxn modelId="{21ACCF40-F09B-4A74-85EE-E64627BD929E}" type="presParOf" srcId="{54E7CE06-D4FF-44DC-BA80-A72DDE3BAB5B}" destId="{76027689-6728-4D3E-A9AD-E090290397D4}" srcOrd="8" destOrd="0" presId="urn:microsoft.com/office/officeart/2005/8/layout/chevron1"/>
    <dgm:cxn modelId="{BC7B19A0-676C-4204-8EA5-DDE565949DAC}" type="presParOf" srcId="{54E7CE06-D4FF-44DC-BA80-A72DDE3BAB5B}" destId="{85524185-C41C-4AD3-A4B1-53764635B2F1}" srcOrd="9" destOrd="0" presId="urn:microsoft.com/office/officeart/2005/8/layout/chevron1"/>
    <dgm:cxn modelId="{24465AC6-CF3B-498A-A4D0-0405F7FA9CED}"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solidFill>
          <a:srgbClr val="FFFF00"/>
        </a:solid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356215CA-8D4F-49A7-8A38-9959672836FC}" type="presOf" srcId="{FDE1F61D-7051-4F80-87FD-EE4ECBF36C8B}" destId="{0CC854ED-05CD-4F98-B17A-EB4DA9FFCC81}" srcOrd="0" destOrd="0" presId="urn:microsoft.com/office/officeart/2005/8/layout/chevron1"/>
    <dgm:cxn modelId="{04B1E606-85FC-4FD5-9E7E-E5F0789BA88B}"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CE775655-31B9-455C-8F45-9DB911909E16}" type="presOf" srcId="{A3A3C5FD-5C3B-4918-940C-5BB7C1EF7F53}" destId="{9976DDF7-D013-49F5-B789-49D934EDF71E}"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E35F8EC2-78A9-46FA-852F-CB652060C8AC}" type="presOf" srcId="{B01D76A4-BE90-48FA-BEA6-CCA1265FB65A}" destId="{3CC09D2F-4CAA-486C-A984-D3893371F2D3}" srcOrd="0" destOrd="0" presId="urn:microsoft.com/office/officeart/2005/8/layout/chevron1"/>
    <dgm:cxn modelId="{E7CCD908-3056-4DA8-A2BB-229C54BE435A}" type="presOf" srcId="{70C007BB-C19E-48C2-871F-E8BBB9C2A0D0}" destId="{76027689-6728-4D3E-A9AD-E090290397D4}" srcOrd="0" destOrd="0" presId="urn:microsoft.com/office/officeart/2005/8/layout/chevron1"/>
    <dgm:cxn modelId="{C46AD30F-A835-400B-876C-AAE4C764479A}"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55E61A12-6AEA-4C65-8C0F-79CD51D113A2}" type="presOf" srcId="{F6E9037D-40FC-48C8-963B-46E4CED5E8B9}" destId="{3D2C36CF-3FF3-411E-A7DE-7F310ACDAD96}" srcOrd="0" destOrd="0" presId="urn:microsoft.com/office/officeart/2005/8/layout/chevron1"/>
    <dgm:cxn modelId="{D05BB167-9143-4BB3-9346-951B7CCF361A}" type="presParOf" srcId="{54E7CE06-D4FF-44DC-BA80-A72DDE3BAB5B}" destId="{3CC09D2F-4CAA-486C-A984-D3893371F2D3}" srcOrd="0" destOrd="0" presId="urn:microsoft.com/office/officeart/2005/8/layout/chevron1"/>
    <dgm:cxn modelId="{B04E28B2-9C46-48DF-A891-436596673C4E}" type="presParOf" srcId="{54E7CE06-D4FF-44DC-BA80-A72DDE3BAB5B}" destId="{21CA405F-D4DB-4D5A-8179-1A10729E8023}" srcOrd="1" destOrd="0" presId="urn:microsoft.com/office/officeart/2005/8/layout/chevron1"/>
    <dgm:cxn modelId="{8FE0971A-E034-49EB-AB77-7E3F2763D8BD}" type="presParOf" srcId="{54E7CE06-D4FF-44DC-BA80-A72DDE3BAB5B}" destId="{0CC854ED-05CD-4F98-B17A-EB4DA9FFCC81}" srcOrd="2" destOrd="0" presId="urn:microsoft.com/office/officeart/2005/8/layout/chevron1"/>
    <dgm:cxn modelId="{8F918903-426E-4161-8E6C-5067CCC55774}" type="presParOf" srcId="{54E7CE06-D4FF-44DC-BA80-A72DDE3BAB5B}" destId="{9C58394B-B591-424D-A5B3-6932293B3310}" srcOrd="3" destOrd="0" presId="urn:microsoft.com/office/officeart/2005/8/layout/chevron1"/>
    <dgm:cxn modelId="{3E0F919C-8EF3-4DCE-BAEF-124EC30F1ABD}" type="presParOf" srcId="{54E7CE06-D4FF-44DC-BA80-A72DDE3BAB5B}" destId="{DD63D3A0-3674-4372-9D3F-662D85DDF1E5}" srcOrd="4" destOrd="0" presId="urn:microsoft.com/office/officeart/2005/8/layout/chevron1"/>
    <dgm:cxn modelId="{600A0F1C-1E31-4D39-9F21-17D2DD8E7BF9}" type="presParOf" srcId="{54E7CE06-D4FF-44DC-BA80-A72DDE3BAB5B}" destId="{D8AC116B-D607-488C-8806-D04AD1D9988B}" srcOrd="5" destOrd="0" presId="urn:microsoft.com/office/officeart/2005/8/layout/chevron1"/>
    <dgm:cxn modelId="{9BD26A93-8EF8-4ABB-8FEE-762860DA71AD}" type="presParOf" srcId="{54E7CE06-D4FF-44DC-BA80-A72DDE3BAB5B}" destId="{9976DDF7-D013-49F5-B789-49D934EDF71E}" srcOrd="6" destOrd="0" presId="urn:microsoft.com/office/officeart/2005/8/layout/chevron1"/>
    <dgm:cxn modelId="{4852F28A-D3EC-4754-A6FF-2DBF1F57B1A6}" type="presParOf" srcId="{54E7CE06-D4FF-44DC-BA80-A72DDE3BAB5B}" destId="{E83193F2-1805-469B-AC4D-BAD52750E6F6}" srcOrd="7" destOrd="0" presId="urn:microsoft.com/office/officeart/2005/8/layout/chevron1"/>
    <dgm:cxn modelId="{031CABA0-B4E8-40A3-A5E9-983E5FB4DB2F}" type="presParOf" srcId="{54E7CE06-D4FF-44DC-BA80-A72DDE3BAB5B}" destId="{76027689-6728-4D3E-A9AD-E090290397D4}" srcOrd="8" destOrd="0" presId="urn:microsoft.com/office/officeart/2005/8/layout/chevron1"/>
    <dgm:cxn modelId="{E8689104-52BE-4C68-8849-2DAECA243D75}" type="presParOf" srcId="{54E7CE06-D4FF-44DC-BA80-A72DDE3BAB5B}" destId="{85524185-C41C-4AD3-A4B1-53764635B2F1}" srcOrd="9" destOrd="0" presId="urn:microsoft.com/office/officeart/2005/8/layout/chevron1"/>
    <dgm:cxn modelId="{AA39566A-EBDD-4112-8335-962F83C625CC}"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solidFill>
          <a:srgbClr val="FFFF00"/>
        </a:solid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chemeClr val="bg1"/>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73E34B0C-C3C0-41C5-8088-CCD77172C0CB}" type="presOf" srcId="{FDE1F61D-7051-4F80-87FD-EE4ECBF36C8B}" destId="{0CC854ED-05CD-4F98-B17A-EB4DA9FFCC81}" srcOrd="0" destOrd="0" presId="urn:microsoft.com/office/officeart/2005/8/layout/chevron1"/>
    <dgm:cxn modelId="{64CBFDAA-362F-4721-847D-053DCA008BC4}"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54B60852-3EBF-4F3A-953E-C5A08A8C8213}" type="presOf" srcId="{70C007BB-C19E-48C2-871F-E8BBB9C2A0D0}" destId="{76027689-6728-4D3E-A9AD-E090290397D4}" srcOrd="0" destOrd="0" presId="urn:microsoft.com/office/officeart/2005/8/layout/chevron1"/>
    <dgm:cxn modelId="{28B89154-2E0E-42D1-8A53-6B9DB57772D3}" type="presOf" srcId="{B01D76A4-BE90-48FA-BEA6-CCA1265FB65A}" destId="{3CC09D2F-4CAA-486C-A984-D3893371F2D3}" srcOrd="0" destOrd="0" presId="urn:microsoft.com/office/officeart/2005/8/layout/chevron1"/>
    <dgm:cxn modelId="{670B10A7-3D0D-4D9B-857B-CBBD3CAFDBD1}" type="presOf" srcId="{A9841C65-EC15-46CF-9BC7-F0C405260D6B}" destId="{54E7CE06-D4FF-44DC-BA80-A72DDE3BAB5B}" srcOrd="0" destOrd="0" presId="urn:microsoft.com/office/officeart/2005/8/layout/chevron1"/>
    <dgm:cxn modelId="{FD0CA078-5ABD-4E60-AA5C-F6DBFB8B55EE}"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25C48ED3-469E-4DAE-9319-847ACA69EF23}" type="presOf" srcId="{F6E9037D-40FC-48C8-963B-46E4CED5E8B9}" destId="{3D2C36CF-3FF3-411E-A7DE-7F310ACDAD96}" srcOrd="0" destOrd="0" presId="urn:microsoft.com/office/officeart/2005/8/layout/chevron1"/>
    <dgm:cxn modelId="{220AEF6E-59B5-408A-8607-9B1877A1DBF9}" type="presParOf" srcId="{54E7CE06-D4FF-44DC-BA80-A72DDE3BAB5B}" destId="{3CC09D2F-4CAA-486C-A984-D3893371F2D3}" srcOrd="0" destOrd="0" presId="urn:microsoft.com/office/officeart/2005/8/layout/chevron1"/>
    <dgm:cxn modelId="{E8705228-4ABF-48F1-9C3A-CA5C2F2A689D}" type="presParOf" srcId="{54E7CE06-D4FF-44DC-BA80-A72DDE3BAB5B}" destId="{21CA405F-D4DB-4D5A-8179-1A10729E8023}" srcOrd="1" destOrd="0" presId="urn:microsoft.com/office/officeart/2005/8/layout/chevron1"/>
    <dgm:cxn modelId="{4459F53C-F1AA-49D0-B3E3-393BE1E63B48}" type="presParOf" srcId="{54E7CE06-D4FF-44DC-BA80-A72DDE3BAB5B}" destId="{0CC854ED-05CD-4F98-B17A-EB4DA9FFCC81}" srcOrd="2" destOrd="0" presId="urn:microsoft.com/office/officeart/2005/8/layout/chevron1"/>
    <dgm:cxn modelId="{19AFE31A-01B6-4496-A1AC-C8AB864F11AA}" type="presParOf" srcId="{54E7CE06-D4FF-44DC-BA80-A72DDE3BAB5B}" destId="{9C58394B-B591-424D-A5B3-6932293B3310}" srcOrd="3" destOrd="0" presId="urn:microsoft.com/office/officeart/2005/8/layout/chevron1"/>
    <dgm:cxn modelId="{43AB32F1-54F9-4A75-BE39-B1454A891D7E}" type="presParOf" srcId="{54E7CE06-D4FF-44DC-BA80-A72DDE3BAB5B}" destId="{DD63D3A0-3674-4372-9D3F-662D85DDF1E5}" srcOrd="4" destOrd="0" presId="urn:microsoft.com/office/officeart/2005/8/layout/chevron1"/>
    <dgm:cxn modelId="{AF2C0CBA-8FE6-404C-85C8-CAC7408D39BD}" type="presParOf" srcId="{54E7CE06-D4FF-44DC-BA80-A72DDE3BAB5B}" destId="{D8AC116B-D607-488C-8806-D04AD1D9988B}" srcOrd="5" destOrd="0" presId="urn:microsoft.com/office/officeart/2005/8/layout/chevron1"/>
    <dgm:cxn modelId="{DC381CFA-A791-43FD-BCA2-51332F3B4105}" type="presParOf" srcId="{54E7CE06-D4FF-44DC-BA80-A72DDE3BAB5B}" destId="{9976DDF7-D013-49F5-B789-49D934EDF71E}" srcOrd="6" destOrd="0" presId="urn:microsoft.com/office/officeart/2005/8/layout/chevron1"/>
    <dgm:cxn modelId="{26938BC2-0CAF-4C77-8839-F4547C9303CD}" type="presParOf" srcId="{54E7CE06-D4FF-44DC-BA80-A72DDE3BAB5B}" destId="{E83193F2-1805-469B-AC4D-BAD52750E6F6}" srcOrd="7" destOrd="0" presId="urn:microsoft.com/office/officeart/2005/8/layout/chevron1"/>
    <dgm:cxn modelId="{2F7FDDC7-A04C-4FE8-9194-BAB402D88EB4}" type="presParOf" srcId="{54E7CE06-D4FF-44DC-BA80-A72DDE3BAB5B}" destId="{76027689-6728-4D3E-A9AD-E090290397D4}" srcOrd="8" destOrd="0" presId="urn:microsoft.com/office/officeart/2005/8/layout/chevron1"/>
    <dgm:cxn modelId="{C0C52F6C-7306-426C-8D9B-4501C49FD16A}" type="presParOf" srcId="{54E7CE06-D4FF-44DC-BA80-A72DDE3BAB5B}" destId="{85524185-C41C-4AD3-A4B1-53764635B2F1}" srcOrd="9" destOrd="0" presId="urn:microsoft.com/office/officeart/2005/8/layout/chevron1"/>
    <dgm:cxn modelId="{F81565C1-397D-48E1-A229-FB7C57A9B5FF}"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DC14B74A-AFD6-4C04-84F8-50AB8475CC0C}" type="presOf" srcId="{F6E9037D-40FC-48C8-963B-46E4CED5E8B9}" destId="{3D2C36CF-3FF3-411E-A7DE-7F310ACDAD96}" srcOrd="0" destOrd="0" presId="urn:microsoft.com/office/officeart/2005/8/layout/chevron1"/>
    <dgm:cxn modelId="{A0ECA426-18A1-4790-AAE9-B313EFBC51C3}" type="presOf" srcId="{FDE1F61D-7051-4F80-87FD-EE4ECBF36C8B}" destId="{0CC854ED-05CD-4F98-B17A-EB4DA9FFCC81}"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E5112C01-9626-4B5C-B19B-F62EE3A86683}" type="presOf" srcId="{388B23E1-4AFE-4322-8C88-3120A1EBE57A}" destId="{DD63D3A0-3674-4372-9D3F-662D85DDF1E5}" srcOrd="0" destOrd="0" presId="urn:microsoft.com/office/officeart/2005/8/layout/chevron1"/>
    <dgm:cxn modelId="{6782125F-63C0-4568-9A49-BEA47E45571F}" type="presOf" srcId="{A3A3C5FD-5C3B-4918-940C-5BB7C1EF7F53}" destId="{9976DDF7-D013-49F5-B789-49D934EDF71E}"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FC9FB2A4-C4C9-44AB-82CB-2607FED0EE40}"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C88C341D-049E-4E4F-90DE-C07AA9ED4617}"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DD11F9C1-4710-4DA5-AFBB-52F0E7AC0235}" type="presOf" srcId="{B01D76A4-BE90-48FA-BEA6-CCA1265FB65A}" destId="{3CC09D2F-4CAA-486C-A984-D3893371F2D3}" srcOrd="0" destOrd="0" presId="urn:microsoft.com/office/officeart/2005/8/layout/chevron1"/>
    <dgm:cxn modelId="{E42F4520-C926-4F21-B63D-BE7E5256CFFC}" type="presParOf" srcId="{54E7CE06-D4FF-44DC-BA80-A72DDE3BAB5B}" destId="{3CC09D2F-4CAA-486C-A984-D3893371F2D3}" srcOrd="0" destOrd="0" presId="urn:microsoft.com/office/officeart/2005/8/layout/chevron1"/>
    <dgm:cxn modelId="{93216448-859D-4190-BA30-897A3C491BB3}" type="presParOf" srcId="{54E7CE06-D4FF-44DC-BA80-A72DDE3BAB5B}" destId="{21CA405F-D4DB-4D5A-8179-1A10729E8023}" srcOrd="1" destOrd="0" presId="urn:microsoft.com/office/officeart/2005/8/layout/chevron1"/>
    <dgm:cxn modelId="{2B06A332-9066-4687-A0F2-1EE5A96730DE}" type="presParOf" srcId="{54E7CE06-D4FF-44DC-BA80-A72DDE3BAB5B}" destId="{0CC854ED-05CD-4F98-B17A-EB4DA9FFCC81}" srcOrd="2" destOrd="0" presId="urn:microsoft.com/office/officeart/2005/8/layout/chevron1"/>
    <dgm:cxn modelId="{EC968055-CF6D-43E0-BE21-00CC2B7C9CE8}" type="presParOf" srcId="{54E7CE06-D4FF-44DC-BA80-A72DDE3BAB5B}" destId="{9C58394B-B591-424D-A5B3-6932293B3310}" srcOrd="3" destOrd="0" presId="urn:microsoft.com/office/officeart/2005/8/layout/chevron1"/>
    <dgm:cxn modelId="{96D05A94-DC89-4854-A5A2-DEE0026CF77D}" type="presParOf" srcId="{54E7CE06-D4FF-44DC-BA80-A72DDE3BAB5B}" destId="{DD63D3A0-3674-4372-9D3F-662D85DDF1E5}" srcOrd="4" destOrd="0" presId="urn:microsoft.com/office/officeart/2005/8/layout/chevron1"/>
    <dgm:cxn modelId="{44F1DC01-1DE6-4D4D-AB78-76B8AEEBCDCF}" type="presParOf" srcId="{54E7CE06-D4FF-44DC-BA80-A72DDE3BAB5B}" destId="{D8AC116B-D607-488C-8806-D04AD1D9988B}" srcOrd="5" destOrd="0" presId="urn:microsoft.com/office/officeart/2005/8/layout/chevron1"/>
    <dgm:cxn modelId="{CC938375-3208-49DD-9EF9-9D5DB9D009A1}" type="presParOf" srcId="{54E7CE06-D4FF-44DC-BA80-A72DDE3BAB5B}" destId="{9976DDF7-D013-49F5-B789-49D934EDF71E}" srcOrd="6" destOrd="0" presId="urn:microsoft.com/office/officeart/2005/8/layout/chevron1"/>
    <dgm:cxn modelId="{962D5BAE-908E-4533-8DF1-04D38520ADFC}" type="presParOf" srcId="{54E7CE06-D4FF-44DC-BA80-A72DDE3BAB5B}" destId="{E83193F2-1805-469B-AC4D-BAD52750E6F6}" srcOrd="7" destOrd="0" presId="urn:microsoft.com/office/officeart/2005/8/layout/chevron1"/>
    <dgm:cxn modelId="{8EF36637-3C49-4813-964A-1708CA6034BE}" type="presParOf" srcId="{54E7CE06-D4FF-44DC-BA80-A72DDE3BAB5B}" destId="{76027689-6728-4D3E-A9AD-E090290397D4}" srcOrd="8" destOrd="0" presId="urn:microsoft.com/office/officeart/2005/8/layout/chevron1"/>
    <dgm:cxn modelId="{E13C2BAB-AE1C-4DC8-80E6-2CF3090D06F9}" type="presParOf" srcId="{54E7CE06-D4FF-44DC-BA80-A72DDE3BAB5B}" destId="{85524185-C41C-4AD3-A4B1-53764635B2F1}" srcOrd="9" destOrd="0" presId="urn:microsoft.com/office/officeart/2005/8/layout/chevron1"/>
    <dgm:cxn modelId="{79EB67E1-59C6-42A2-A201-145E70DD538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E174AD02-B3E4-4DBD-B4CB-7A820D3C95DF}"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50333E7C-0940-4E43-B393-C40622B89801}" type="presOf" srcId="{70C007BB-C19E-48C2-871F-E8BBB9C2A0D0}" destId="{76027689-6728-4D3E-A9AD-E090290397D4}"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4FD1853C-46F1-4E0F-8781-F9455D7F46E5}" type="presOf" srcId="{B01D76A4-BE90-48FA-BEA6-CCA1265FB65A}" destId="{3CC09D2F-4CAA-486C-A984-D3893371F2D3}" srcOrd="0" destOrd="0" presId="urn:microsoft.com/office/officeart/2005/8/layout/chevron1"/>
    <dgm:cxn modelId="{B438EF60-F7FC-4947-9A47-AB464CC7A7BB}"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472947E9-42B9-456A-8A02-17BFBA0FC248}" type="presOf" srcId="{A3A3C5FD-5C3B-4918-940C-5BB7C1EF7F53}" destId="{9976DDF7-D013-49F5-B789-49D934EDF71E}" srcOrd="0" destOrd="0" presId="urn:microsoft.com/office/officeart/2005/8/layout/chevron1"/>
    <dgm:cxn modelId="{51DD6BEE-9F5F-4385-AE89-1C6A5FCEB76F}" type="presOf" srcId="{FDE1F61D-7051-4F80-87FD-EE4ECBF36C8B}" destId="{0CC854ED-05CD-4F98-B17A-EB4DA9FFCC81}" srcOrd="0" destOrd="0" presId="urn:microsoft.com/office/officeart/2005/8/layout/chevron1"/>
    <dgm:cxn modelId="{AD0106DD-0D00-4EEC-ACA0-7631C8C3FDA1}" type="presOf" srcId="{F6E9037D-40FC-48C8-963B-46E4CED5E8B9}" destId="{3D2C36CF-3FF3-411E-A7DE-7F310ACDAD96}" srcOrd="0" destOrd="0" presId="urn:microsoft.com/office/officeart/2005/8/layout/chevron1"/>
    <dgm:cxn modelId="{4DF06CA0-C279-4808-B6EF-8E862074185E}" type="presParOf" srcId="{54E7CE06-D4FF-44DC-BA80-A72DDE3BAB5B}" destId="{3CC09D2F-4CAA-486C-A984-D3893371F2D3}" srcOrd="0" destOrd="0" presId="urn:microsoft.com/office/officeart/2005/8/layout/chevron1"/>
    <dgm:cxn modelId="{6D7953EA-BCEA-4F03-94CD-3D7EA9795293}" type="presParOf" srcId="{54E7CE06-D4FF-44DC-BA80-A72DDE3BAB5B}" destId="{21CA405F-D4DB-4D5A-8179-1A10729E8023}" srcOrd="1" destOrd="0" presId="urn:microsoft.com/office/officeart/2005/8/layout/chevron1"/>
    <dgm:cxn modelId="{B4C4EBF6-8AF5-49F1-819E-12CA3E1A055D}" type="presParOf" srcId="{54E7CE06-D4FF-44DC-BA80-A72DDE3BAB5B}" destId="{0CC854ED-05CD-4F98-B17A-EB4DA9FFCC81}" srcOrd="2" destOrd="0" presId="urn:microsoft.com/office/officeart/2005/8/layout/chevron1"/>
    <dgm:cxn modelId="{4A09749F-92BF-4FF6-BA96-9C42CE2AA8F0}" type="presParOf" srcId="{54E7CE06-D4FF-44DC-BA80-A72DDE3BAB5B}" destId="{9C58394B-B591-424D-A5B3-6932293B3310}" srcOrd="3" destOrd="0" presId="urn:microsoft.com/office/officeart/2005/8/layout/chevron1"/>
    <dgm:cxn modelId="{58BD4B4E-DDA1-4A13-AB53-CF163617D822}" type="presParOf" srcId="{54E7CE06-D4FF-44DC-BA80-A72DDE3BAB5B}" destId="{DD63D3A0-3674-4372-9D3F-662D85DDF1E5}" srcOrd="4" destOrd="0" presId="urn:microsoft.com/office/officeart/2005/8/layout/chevron1"/>
    <dgm:cxn modelId="{6D50EFBE-8E0B-41B5-B451-4681A2363A20}" type="presParOf" srcId="{54E7CE06-D4FF-44DC-BA80-A72DDE3BAB5B}" destId="{D8AC116B-D607-488C-8806-D04AD1D9988B}" srcOrd="5" destOrd="0" presId="urn:microsoft.com/office/officeart/2005/8/layout/chevron1"/>
    <dgm:cxn modelId="{BFAE4058-AF06-4FCE-B8E1-20DE6241C215}" type="presParOf" srcId="{54E7CE06-D4FF-44DC-BA80-A72DDE3BAB5B}" destId="{9976DDF7-D013-49F5-B789-49D934EDF71E}" srcOrd="6" destOrd="0" presId="urn:microsoft.com/office/officeart/2005/8/layout/chevron1"/>
    <dgm:cxn modelId="{C371ADDE-6E46-4E37-8068-43E526D6E274}" type="presParOf" srcId="{54E7CE06-D4FF-44DC-BA80-A72DDE3BAB5B}" destId="{E83193F2-1805-469B-AC4D-BAD52750E6F6}" srcOrd="7" destOrd="0" presId="urn:microsoft.com/office/officeart/2005/8/layout/chevron1"/>
    <dgm:cxn modelId="{55268D40-72A4-4AE4-9F29-81FD31AB831C}" type="presParOf" srcId="{54E7CE06-D4FF-44DC-BA80-A72DDE3BAB5B}" destId="{76027689-6728-4D3E-A9AD-E090290397D4}" srcOrd="8" destOrd="0" presId="urn:microsoft.com/office/officeart/2005/8/layout/chevron1"/>
    <dgm:cxn modelId="{74CA030D-4775-4EF7-91D9-A45CFF053FBD}" type="presParOf" srcId="{54E7CE06-D4FF-44DC-BA80-A72DDE3BAB5B}" destId="{85524185-C41C-4AD3-A4B1-53764635B2F1}" srcOrd="9" destOrd="0" presId="urn:microsoft.com/office/officeart/2005/8/layout/chevron1"/>
    <dgm:cxn modelId="{E89B0FDC-9197-453B-94F1-B870A526784A}"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F4D7E43E-E34E-46FC-B598-5F5018488F71}" type="presOf" srcId="{F6E9037D-40FC-48C8-963B-46E4CED5E8B9}" destId="{3D2C36CF-3FF3-411E-A7DE-7F310ACDAD96}" srcOrd="0" destOrd="0" presId="urn:microsoft.com/office/officeart/2005/8/layout/chevron1"/>
    <dgm:cxn modelId="{4707A9CD-7155-46CF-9C9D-2F4D8B122E8C}" type="presOf" srcId="{FDE1F61D-7051-4F80-87FD-EE4ECBF36C8B}" destId="{0CC854ED-05CD-4F98-B17A-EB4DA9FFCC81}"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AADA097A-A86C-4E21-B833-6E3060044F4F}" type="presOf" srcId="{A9841C65-EC15-46CF-9BC7-F0C405260D6B}" destId="{54E7CE06-D4FF-44DC-BA80-A72DDE3BAB5B}"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02C88F34-68DC-4E08-9FB3-E4DE2A8F2DE3}" type="presOf" srcId="{70C007BB-C19E-48C2-871F-E8BBB9C2A0D0}" destId="{76027689-6728-4D3E-A9AD-E090290397D4}" srcOrd="0" destOrd="0" presId="urn:microsoft.com/office/officeart/2005/8/layout/chevron1"/>
    <dgm:cxn modelId="{D19354F8-3C68-4B81-9B56-A99408D79BF8}"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392F4E4D-FAD8-4197-809D-9C9000DC840C}" type="presOf" srcId="{B01D76A4-BE90-48FA-BEA6-CCA1265FB65A}" destId="{3CC09D2F-4CAA-486C-A984-D3893371F2D3}" srcOrd="0" destOrd="0" presId="urn:microsoft.com/office/officeart/2005/8/layout/chevron1"/>
    <dgm:cxn modelId="{79E5F744-696D-4538-A475-561017891946}" type="presOf" srcId="{A3A3C5FD-5C3B-4918-940C-5BB7C1EF7F53}" destId="{9976DDF7-D013-49F5-B789-49D934EDF71E}" srcOrd="0" destOrd="0" presId="urn:microsoft.com/office/officeart/2005/8/layout/chevron1"/>
    <dgm:cxn modelId="{C827F0CE-B9E2-4D63-A17B-7A4C912F1941}" type="presParOf" srcId="{54E7CE06-D4FF-44DC-BA80-A72DDE3BAB5B}" destId="{3CC09D2F-4CAA-486C-A984-D3893371F2D3}" srcOrd="0" destOrd="0" presId="urn:microsoft.com/office/officeart/2005/8/layout/chevron1"/>
    <dgm:cxn modelId="{FB294820-1B39-401D-8718-084F47A669B9}" type="presParOf" srcId="{54E7CE06-D4FF-44DC-BA80-A72DDE3BAB5B}" destId="{21CA405F-D4DB-4D5A-8179-1A10729E8023}" srcOrd="1" destOrd="0" presId="urn:microsoft.com/office/officeart/2005/8/layout/chevron1"/>
    <dgm:cxn modelId="{D8C0F87A-271F-480E-9F17-52DB7575E9FF}" type="presParOf" srcId="{54E7CE06-D4FF-44DC-BA80-A72DDE3BAB5B}" destId="{0CC854ED-05CD-4F98-B17A-EB4DA9FFCC81}" srcOrd="2" destOrd="0" presId="urn:microsoft.com/office/officeart/2005/8/layout/chevron1"/>
    <dgm:cxn modelId="{B7804941-4B27-4C46-948E-6EDC3A86A3D4}" type="presParOf" srcId="{54E7CE06-D4FF-44DC-BA80-A72DDE3BAB5B}" destId="{9C58394B-B591-424D-A5B3-6932293B3310}" srcOrd="3" destOrd="0" presId="urn:microsoft.com/office/officeart/2005/8/layout/chevron1"/>
    <dgm:cxn modelId="{EF9AE764-243C-4E2C-857C-B6939A66E590}" type="presParOf" srcId="{54E7CE06-D4FF-44DC-BA80-A72DDE3BAB5B}" destId="{DD63D3A0-3674-4372-9D3F-662D85DDF1E5}" srcOrd="4" destOrd="0" presId="urn:microsoft.com/office/officeart/2005/8/layout/chevron1"/>
    <dgm:cxn modelId="{DC124B6F-1453-4158-A5E4-9F6A8815F8D1}" type="presParOf" srcId="{54E7CE06-D4FF-44DC-BA80-A72DDE3BAB5B}" destId="{D8AC116B-D607-488C-8806-D04AD1D9988B}" srcOrd="5" destOrd="0" presId="urn:microsoft.com/office/officeart/2005/8/layout/chevron1"/>
    <dgm:cxn modelId="{AFA718E3-CBE8-4368-A3BB-57E972DE7B3A}" type="presParOf" srcId="{54E7CE06-D4FF-44DC-BA80-A72DDE3BAB5B}" destId="{9976DDF7-D013-49F5-B789-49D934EDF71E}" srcOrd="6" destOrd="0" presId="urn:microsoft.com/office/officeart/2005/8/layout/chevron1"/>
    <dgm:cxn modelId="{DF51AAA0-01F3-4B8E-8EE3-0B466472F869}" type="presParOf" srcId="{54E7CE06-D4FF-44DC-BA80-A72DDE3BAB5B}" destId="{E83193F2-1805-469B-AC4D-BAD52750E6F6}" srcOrd="7" destOrd="0" presId="urn:microsoft.com/office/officeart/2005/8/layout/chevron1"/>
    <dgm:cxn modelId="{B3FF2085-BF7B-441D-B112-59BDE6D64C0F}" type="presParOf" srcId="{54E7CE06-D4FF-44DC-BA80-A72DDE3BAB5B}" destId="{76027689-6728-4D3E-A9AD-E090290397D4}" srcOrd="8" destOrd="0" presId="urn:microsoft.com/office/officeart/2005/8/layout/chevron1"/>
    <dgm:cxn modelId="{9E967FDC-7249-4C6B-8CB8-DD85C0E8990D}" type="presParOf" srcId="{54E7CE06-D4FF-44DC-BA80-A72DDE3BAB5B}" destId="{85524185-C41C-4AD3-A4B1-53764635B2F1}" srcOrd="9" destOrd="0" presId="urn:microsoft.com/office/officeart/2005/8/layout/chevron1"/>
    <dgm:cxn modelId="{E9EA7A82-6A36-4912-9BB0-B6660BDAD893}"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2" destOrd="0" parTransId="{F10BF16A-C2C9-438C-A927-8E1115531FBD}" sibTransId="{6E8C4058-D0B6-4B5B-90DB-D3DBB1690C43}"/>
    <dgm:cxn modelId="{4D70FA65-8FB1-4EC0-85F2-88116FB19E1C}"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2A36F928-F372-4035-87A2-2A5B15CB526E}" type="presOf" srcId="{F6E9037D-40FC-48C8-963B-46E4CED5E8B9}" destId="{3D2C36CF-3FF3-411E-A7DE-7F310ACDAD96}" srcOrd="0" destOrd="0" presId="urn:microsoft.com/office/officeart/2005/8/layout/chevron1"/>
    <dgm:cxn modelId="{60B82296-E754-4BEE-A3F4-01C6944E7164}" type="presOf" srcId="{70C007BB-C19E-48C2-871F-E8BBB9C2A0D0}" destId="{76027689-6728-4D3E-A9AD-E090290397D4}" srcOrd="0" destOrd="0" presId="urn:microsoft.com/office/officeart/2005/8/layout/chevron1"/>
    <dgm:cxn modelId="{016726D7-E360-40FD-AE0F-0304F2EE1F10}" type="presOf" srcId="{A9841C65-EC15-46CF-9BC7-F0C405260D6B}" destId="{54E7CE06-D4FF-44DC-BA80-A72DDE3BAB5B}" srcOrd="0" destOrd="0" presId="urn:microsoft.com/office/officeart/2005/8/layout/chevron1"/>
    <dgm:cxn modelId="{014B8D87-079E-4948-B53E-88DD26230E40}"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FEA2D328-2A21-4BB3-A754-8021680B942A}" type="presOf" srcId="{FDE1F61D-7051-4F80-87FD-EE4ECBF36C8B}" destId="{0CC854ED-05CD-4F98-B17A-EB4DA9FFCC81}" srcOrd="0" destOrd="0" presId="urn:microsoft.com/office/officeart/2005/8/layout/chevron1"/>
    <dgm:cxn modelId="{2817E69E-A7DE-469C-8572-22CC3D089894}" type="presOf" srcId="{A3A3C5FD-5C3B-4918-940C-5BB7C1EF7F53}" destId="{9976DDF7-D013-49F5-B789-49D934EDF71E}" srcOrd="0" destOrd="0" presId="urn:microsoft.com/office/officeart/2005/8/layout/chevron1"/>
    <dgm:cxn modelId="{5D7C4EBF-C6F0-498E-88DD-943853EC3A82}" type="presParOf" srcId="{54E7CE06-D4FF-44DC-BA80-A72DDE3BAB5B}" destId="{3CC09D2F-4CAA-486C-A984-D3893371F2D3}" srcOrd="0" destOrd="0" presId="urn:microsoft.com/office/officeart/2005/8/layout/chevron1"/>
    <dgm:cxn modelId="{B3565C86-6060-4597-9B53-87F71A736C4A}" type="presParOf" srcId="{54E7CE06-D4FF-44DC-BA80-A72DDE3BAB5B}" destId="{21CA405F-D4DB-4D5A-8179-1A10729E8023}" srcOrd="1" destOrd="0" presId="urn:microsoft.com/office/officeart/2005/8/layout/chevron1"/>
    <dgm:cxn modelId="{A51A68B6-FE65-4E30-BE20-4D9008971F29}" type="presParOf" srcId="{54E7CE06-D4FF-44DC-BA80-A72DDE3BAB5B}" destId="{0CC854ED-05CD-4F98-B17A-EB4DA9FFCC81}" srcOrd="2" destOrd="0" presId="urn:microsoft.com/office/officeart/2005/8/layout/chevron1"/>
    <dgm:cxn modelId="{1668C388-AF53-455F-BD29-9AAF8928C377}" type="presParOf" srcId="{54E7CE06-D4FF-44DC-BA80-A72DDE3BAB5B}" destId="{9C58394B-B591-424D-A5B3-6932293B3310}" srcOrd="3" destOrd="0" presId="urn:microsoft.com/office/officeart/2005/8/layout/chevron1"/>
    <dgm:cxn modelId="{71C39285-CB2C-45E2-9571-E6C696DE13E4}" type="presParOf" srcId="{54E7CE06-D4FF-44DC-BA80-A72DDE3BAB5B}" destId="{DD63D3A0-3674-4372-9D3F-662D85DDF1E5}" srcOrd="4" destOrd="0" presId="urn:microsoft.com/office/officeart/2005/8/layout/chevron1"/>
    <dgm:cxn modelId="{1230CF0F-248A-4171-9627-A573448E71F4}" type="presParOf" srcId="{54E7CE06-D4FF-44DC-BA80-A72DDE3BAB5B}" destId="{D8AC116B-D607-488C-8806-D04AD1D9988B}" srcOrd="5" destOrd="0" presId="urn:microsoft.com/office/officeart/2005/8/layout/chevron1"/>
    <dgm:cxn modelId="{A1819336-40C5-46AC-8D85-BD615C7F8114}" type="presParOf" srcId="{54E7CE06-D4FF-44DC-BA80-A72DDE3BAB5B}" destId="{9976DDF7-D013-49F5-B789-49D934EDF71E}" srcOrd="6" destOrd="0" presId="urn:microsoft.com/office/officeart/2005/8/layout/chevron1"/>
    <dgm:cxn modelId="{38689CE6-2E51-4950-A5ED-0CE9C4A3F306}" type="presParOf" srcId="{54E7CE06-D4FF-44DC-BA80-A72DDE3BAB5B}" destId="{E83193F2-1805-469B-AC4D-BAD52750E6F6}" srcOrd="7" destOrd="0" presId="urn:microsoft.com/office/officeart/2005/8/layout/chevron1"/>
    <dgm:cxn modelId="{633498CB-3896-438D-B69E-ABB927AAFDA2}" type="presParOf" srcId="{54E7CE06-D4FF-44DC-BA80-A72DDE3BAB5B}" destId="{76027689-6728-4D3E-A9AD-E090290397D4}" srcOrd="8" destOrd="0" presId="urn:microsoft.com/office/officeart/2005/8/layout/chevron1"/>
    <dgm:cxn modelId="{E372455E-D6DC-4990-88AA-B8382110E5E2}" type="presParOf" srcId="{54E7CE06-D4FF-44DC-BA80-A72DDE3BAB5B}" destId="{85524185-C41C-4AD3-A4B1-53764635B2F1}" srcOrd="9" destOrd="0" presId="urn:microsoft.com/office/officeart/2005/8/layout/chevron1"/>
    <dgm:cxn modelId="{61F8427C-E37B-4B37-AE3E-5848BDEC7E19}"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968656D6-FAEB-4922-9932-F54D0F0707B0}" type="presOf" srcId="{388B23E1-4AFE-4322-8C88-3120A1EBE57A}" destId="{DD63D3A0-3674-4372-9D3F-662D85DDF1E5}" srcOrd="0" destOrd="0" presId="urn:microsoft.com/office/officeart/2005/8/layout/chevron1"/>
    <dgm:cxn modelId="{E87D411F-FE96-4A63-A256-AC259FB3D638}" srcId="{A9841C65-EC15-46CF-9BC7-F0C405260D6B}" destId="{388B23E1-4AFE-4322-8C88-3120A1EBE57A}" srcOrd="2" destOrd="0" parTransId="{F10BF16A-C2C9-438C-A927-8E1115531FBD}" sibTransId="{6E8C4058-D0B6-4B5B-90DB-D3DBB1690C43}"/>
    <dgm:cxn modelId="{79CADF00-EABE-4966-B029-7EBE92AC9DEF}" type="presOf" srcId="{FDE1F61D-7051-4F80-87FD-EE4ECBF36C8B}" destId="{0CC854ED-05CD-4F98-B17A-EB4DA9FFCC81}"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5E692391-C35B-4F5C-8B47-742E843344B5}" type="presOf" srcId="{A3A3C5FD-5C3B-4918-940C-5BB7C1EF7F53}" destId="{9976DDF7-D013-49F5-B789-49D934EDF71E}" srcOrd="0" destOrd="0" presId="urn:microsoft.com/office/officeart/2005/8/layout/chevron1"/>
    <dgm:cxn modelId="{59F03A7C-80CF-4E13-990D-5E741DC59B66}" type="presOf" srcId="{70C007BB-C19E-48C2-871F-E8BBB9C2A0D0}" destId="{76027689-6728-4D3E-A9AD-E090290397D4}" srcOrd="0" destOrd="0" presId="urn:microsoft.com/office/officeart/2005/8/layout/chevron1"/>
    <dgm:cxn modelId="{36654802-30BB-4645-AD00-7B5CF9EBDE83}" srcId="{A9841C65-EC15-46CF-9BC7-F0C405260D6B}" destId="{FDE1F61D-7051-4F80-87FD-EE4ECBF36C8B}" srcOrd="1" destOrd="0" parTransId="{1DA34830-E2E6-4106-9645-4003A54CFC05}" sibTransId="{8EB1D566-0602-410F-9424-C847789AD426}"/>
    <dgm:cxn modelId="{0275A5F8-8159-49AA-839F-7F5B51A80A8F}" srcId="{A9841C65-EC15-46CF-9BC7-F0C405260D6B}" destId="{F6E9037D-40FC-48C8-963B-46E4CED5E8B9}" srcOrd="5" destOrd="0" parTransId="{8DE00472-6377-47A4-BB05-05B9C69E78D3}" sibTransId="{44C9E12B-7336-42DB-8C89-1C95F1A92C0E}"/>
    <dgm:cxn modelId="{CD5DEB2A-8D6C-41F0-A862-07373AB41271}" type="presOf" srcId="{B01D76A4-BE90-48FA-BEA6-CCA1265FB65A}" destId="{3CC09D2F-4CAA-486C-A984-D3893371F2D3}" srcOrd="0" destOrd="0" presId="urn:microsoft.com/office/officeart/2005/8/layout/chevron1"/>
    <dgm:cxn modelId="{CD088EEE-41C9-4777-B7A9-D13F43FF6871}"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9E845B2C-E0C7-4EA2-A4D5-DB908BCDD082}" type="presOf" srcId="{A9841C65-EC15-46CF-9BC7-F0C405260D6B}" destId="{54E7CE06-D4FF-44DC-BA80-A72DDE3BAB5B}" srcOrd="0" destOrd="0" presId="urn:microsoft.com/office/officeart/2005/8/layout/chevron1"/>
    <dgm:cxn modelId="{3DC2B25E-B459-4BB6-8ABC-FAE63F9B9B28}" type="presParOf" srcId="{54E7CE06-D4FF-44DC-BA80-A72DDE3BAB5B}" destId="{3CC09D2F-4CAA-486C-A984-D3893371F2D3}" srcOrd="0" destOrd="0" presId="urn:microsoft.com/office/officeart/2005/8/layout/chevron1"/>
    <dgm:cxn modelId="{ADCE33E2-3D5F-4794-B432-0FD83BC99950}" type="presParOf" srcId="{54E7CE06-D4FF-44DC-BA80-A72DDE3BAB5B}" destId="{21CA405F-D4DB-4D5A-8179-1A10729E8023}" srcOrd="1" destOrd="0" presId="urn:microsoft.com/office/officeart/2005/8/layout/chevron1"/>
    <dgm:cxn modelId="{C403FBC5-6310-447C-9288-7C323BEAFF4F}" type="presParOf" srcId="{54E7CE06-D4FF-44DC-BA80-A72DDE3BAB5B}" destId="{0CC854ED-05CD-4F98-B17A-EB4DA9FFCC81}" srcOrd="2" destOrd="0" presId="urn:microsoft.com/office/officeart/2005/8/layout/chevron1"/>
    <dgm:cxn modelId="{340FDD74-276E-41FD-9779-6BC3CE038741}" type="presParOf" srcId="{54E7CE06-D4FF-44DC-BA80-A72DDE3BAB5B}" destId="{9C58394B-B591-424D-A5B3-6932293B3310}" srcOrd="3" destOrd="0" presId="urn:microsoft.com/office/officeart/2005/8/layout/chevron1"/>
    <dgm:cxn modelId="{478BE4DC-D68D-496A-80BB-9C9A7B588978}" type="presParOf" srcId="{54E7CE06-D4FF-44DC-BA80-A72DDE3BAB5B}" destId="{DD63D3A0-3674-4372-9D3F-662D85DDF1E5}" srcOrd="4" destOrd="0" presId="urn:microsoft.com/office/officeart/2005/8/layout/chevron1"/>
    <dgm:cxn modelId="{CB965E4D-04F8-40C5-AC15-F279F99C4948}" type="presParOf" srcId="{54E7CE06-D4FF-44DC-BA80-A72DDE3BAB5B}" destId="{D8AC116B-D607-488C-8806-D04AD1D9988B}" srcOrd="5" destOrd="0" presId="urn:microsoft.com/office/officeart/2005/8/layout/chevron1"/>
    <dgm:cxn modelId="{9FE86813-94F7-4ABC-9097-43F562EA10ED}" type="presParOf" srcId="{54E7CE06-D4FF-44DC-BA80-A72DDE3BAB5B}" destId="{9976DDF7-D013-49F5-B789-49D934EDF71E}" srcOrd="6" destOrd="0" presId="urn:microsoft.com/office/officeart/2005/8/layout/chevron1"/>
    <dgm:cxn modelId="{45D3A199-BDC0-4326-B579-C7DDBD93653B}" type="presParOf" srcId="{54E7CE06-D4FF-44DC-BA80-A72DDE3BAB5B}" destId="{E83193F2-1805-469B-AC4D-BAD52750E6F6}" srcOrd="7" destOrd="0" presId="urn:microsoft.com/office/officeart/2005/8/layout/chevron1"/>
    <dgm:cxn modelId="{49124521-C40D-4E7E-8F9C-73B34FF7E278}" type="presParOf" srcId="{54E7CE06-D4FF-44DC-BA80-A72DDE3BAB5B}" destId="{76027689-6728-4D3E-A9AD-E090290397D4}" srcOrd="8" destOrd="0" presId="urn:microsoft.com/office/officeart/2005/8/layout/chevron1"/>
    <dgm:cxn modelId="{16DABD6E-C768-4A8A-8477-0BAAC6B52B2B}" type="presParOf" srcId="{54E7CE06-D4FF-44DC-BA80-A72DDE3BAB5B}" destId="{85524185-C41C-4AD3-A4B1-53764635B2F1}" srcOrd="9" destOrd="0" presId="urn:microsoft.com/office/officeart/2005/8/layout/chevron1"/>
    <dgm:cxn modelId="{D0D044A9-30B3-4B32-AB2C-83A6AA5A1F85}"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Solving</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CFD-Post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Fluent </a:t>
          </a:r>
          <a:r>
            <a:rPr lang="en-GB" dirty="0" err="1" smtClean="0"/>
            <a:t>Postpro</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FDE1F61D-7051-4F80-87FD-EE4ECBF36C8B}">
      <dgm:prSet phldrT="[Text]"/>
      <dgm:spPr>
        <a:solidFill>
          <a:srgbClr val="FFFF00"/>
        </a:solidFill>
      </dgm:spPr>
      <dgm:t>
        <a:bodyPr/>
        <a:lstStyle/>
        <a:p>
          <a:r>
            <a:rPr lang="en-GB" dirty="0" smtClean="0"/>
            <a:t>Setup</a:t>
          </a:r>
          <a:endParaRPr lang="en-GB" dirty="0"/>
        </a:p>
      </dgm:t>
    </dgm:pt>
    <dgm:pt modelId="{1DA34830-E2E6-4106-9645-4003A54CFC05}" type="parTrans" cxnId="{36654802-30BB-4645-AD00-7B5CF9EBDE83}">
      <dgm:prSet/>
      <dgm:spPr/>
      <dgm:t>
        <a:bodyPr/>
        <a:lstStyle/>
        <a:p>
          <a:endParaRPr lang="en-GB"/>
        </a:p>
      </dgm:t>
    </dgm:pt>
    <dgm:pt modelId="{8EB1D566-0602-410F-9424-C847789AD426}" type="sibTrans" cxnId="{36654802-30BB-4645-AD00-7B5CF9EBDE83}">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79044">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0CC854ED-05CD-4F98-B17A-EB4DA9FFCC81}" type="pres">
      <dgm:prSet presAssocID="{FDE1F61D-7051-4F80-87FD-EE4ECBF36C8B}" presName="parTxOnly" presStyleLbl="node1" presStyleIdx="1" presStyleCnt="6" custScaleX="60633">
        <dgm:presLayoutVars>
          <dgm:chMax val="0"/>
          <dgm:chPref val="0"/>
          <dgm:bulletEnabled val="1"/>
        </dgm:presLayoutVars>
      </dgm:prSet>
      <dgm:spPr/>
      <dgm:t>
        <a:bodyPr/>
        <a:lstStyle/>
        <a:p>
          <a:endParaRPr lang="en-GB"/>
        </a:p>
      </dgm:t>
    </dgm:pt>
    <dgm:pt modelId="{9C58394B-B591-424D-A5B3-6932293B3310}" type="pres">
      <dgm:prSet presAssocID="{8EB1D566-0602-410F-9424-C847789AD426}" presName="parTxOnlySpace" presStyleCnt="0"/>
      <dgm:spPr/>
    </dgm:pt>
    <dgm:pt modelId="{DD63D3A0-3674-4372-9D3F-662D85DDF1E5}" type="pres">
      <dgm:prSet presAssocID="{388B23E1-4AFE-4322-8C88-3120A1EBE57A}" presName="parTxOnly" presStyleLbl="node1" presStyleIdx="2" presStyleCnt="6" custScaleX="63013">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3" presStyleCnt="6" custScaleX="8660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93202">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68539">
        <dgm:presLayoutVars>
          <dgm:chMax val="0"/>
          <dgm:chPref val="0"/>
          <dgm:bulletEnabled val="1"/>
        </dgm:presLayoutVars>
      </dgm:prSet>
      <dgm:spPr/>
      <dgm:t>
        <a:bodyPr/>
        <a:lstStyle/>
        <a:p>
          <a:endParaRPr lang="en-GB"/>
        </a:p>
      </dgm:t>
    </dgm:pt>
  </dgm:ptLst>
  <dgm:cxnLst>
    <dgm:cxn modelId="{75831E67-2833-4D0C-AB37-F52906284D8E}" type="presOf" srcId="{A3A3C5FD-5C3B-4918-940C-5BB7C1EF7F53}" destId="{9976DDF7-D013-49F5-B789-49D934EDF71E}" srcOrd="0" destOrd="0" presId="urn:microsoft.com/office/officeart/2005/8/layout/chevron1"/>
    <dgm:cxn modelId="{E4C4EB96-4F00-4B46-B017-5AD4A84DEA3A}" type="presOf" srcId="{70C007BB-C19E-48C2-871F-E8BBB9C2A0D0}" destId="{76027689-6728-4D3E-A9AD-E090290397D4}" srcOrd="0" destOrd="0" presId="urn:microsoft.com/office/officeart/2005/8/layout/chevron1"/>
    <dgm:cxn modelId="{E87D411F-FE96-4A63-A256-AC259FB3D638}" srcId="{A9841C65-EC15-46CF-9BC7-F0C405260D6B}" destId="{388B23E1-4AFE-4322-8C88-3120A1EBE57A}" srcOrd="2" destOrd="0" parTransId="{F10BF16A-C2C9-438C-A927-8E1115531FBD}" sibTransId="{6E8C4058-D0B6-4B5B-90DB-D3DBB1690C43}"/>
    <dgm:cxn modelId="{36654802-30BB-4645-AD00-7B5CF9EBDE83}" srcId="{A9841C65-EC15-46CF-9BC7-F0C405260D6B}" destId="{FDE1F61D-7051-4F80-87FD-EE4ECBF36C8B}" srcOrd="1" destOrd="0" parTransId="{1DA34830-E2E6-4106-9645-4003A54CFC05}" sibTransId="{8EB1D566-0602-410F-9424-C847789AD426}"/>
    <dgm:cxn modelId="{8BF7BBA2-EF98-47CB-BA60-070013BF2B2B}" srcId="{A9841C65-EC15-46CF-9BC7-F0C405260D6B}" destId="{70C007BB-C19E-48C2-871F-E8BBB9C2A0D0}" srcOrd="4" destOrd="0" parTransId="{D3995B7A-6062-4EA2-A8FB-0328667F10D8}" sibTransId="{A5D9F9A8-5BA6-4F44-9AC9-D6B7C81C24BD}"/>
    <dgm:cxn modelId="{DE7FFBC5-843D-490E-B84E-9D87F7C94296}"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DA47563D-52C0-414A-974E-4CE4B4ACE2C2}" type="presOf" srcId="{A9841C65-EC15-46CF-9BC7-F0C405260D6B}" destId="{54E7CE06-D4FF-44DC-BA80-A72DDE3BAB5B}" srcOrd="0" destOrd="0" presId="urn:microsoft.com/office/officeart/2005/8/layout/chevron1"/>
    <dgm:cxn modelId="{C82CC7F0-435A-46BB-BE98-8B379728380C}" type="presOf" srcId="{B01D76A4-BE90-48FA-BEA6-CCA1265FB65A}" destId="{3CC09D2F-4CAA-486C-A984-D3893371F2D3}"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486834B2-9219-4686-B723-4FA5BCFAB26F}" type="presOf" srcId="{FDE1F61D-7051-4F80-87FD-EE4ECBF36C8B}" destId="{0CC854ED-05CD-4F98-B17A-EB4DA9FFCC81}" srcOrd="0" destOrd="0" presId="urn:microsoft.com/office/officeart/2005/8/layout/chevron1"/>
    <dgm:cxn modelId="{26F6D223-0FAF-46EE-9DC1-3B52D471BD6F}"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03E02D6-B194-444E-9764-5CF4153CF83D}" type="presParOf" srcId="{54E7CE06-D4FF-44DC-BA80-A72DDE3BAB5B}" destId="{3CC09D2F-4CAA-486C-A984-D3893371F2D3}" srcOrd="0" destOrd="0" presId="urn:microsoft.com/office/officeart/2005/8/layout/chevron1"/>
    <dgm:cxn modelId="{B2B7A7E7-B9A1-4BD4-9AD7-B0B01038A02E}" type="presParOf" srcId="{54E7CE06-D4FF-44DC-BA80-A72DDE3BAB5B}" destId="{21CA405F-D4DB-4D5A-8179-1A10729E8023}" srcOrd="1" destOrd="0" presId="urn:microsoft.com/office/officeart/2005/8/layout/chevron1"/>
    <dgm:cxn modelId="{541750E9-456F-4052-8C63-3B504F507A11}" type="presParOf" srcId="{54E7CE06-D4FF-44DC-BA80-A72DDE3BAB5B}" destId="{0CC854ED-05CD-4F98-B17A-EB4DA9FFCC81}" srcOrd="2" destOrd="0" presId="urn:microsoft.com/office/officeart/2005/8/layout/chevron1"/>
    <dgm:cxn modelId="{F1CABE02-2C00-4DE5-B99C-0FF15C27E545}" type="presParOf" srcId="{54E7CE06-D4FF-44DC-BA80-A72DDE3BAB5B}" destId="{9C58394B-B591-424D-A5B3-6932293B3310}" srcOrd="3" destOrd="0" presId="urn:microsoft.com/office/officeart/2005/8/layout/chevron1"/>
    <dgm:cxn modelId="{6E61D832-6179-45E8-9736-70CE6F65D9D1}" type="presParOf" srcId="{54E7CE06-D4FF-44DC-BA80-A72DDE3BAB5B}" destId="{DD63D3A0-3674-4372-9D3F-662D85DDF1E5}" srcOrd="4" destOrd="0" presId="urn:microsoft.com/office/officeart/2005/8/layout/chevron1"/>
    <dgm:cxn modelId="{9313B595-6A1A-46CC-B9D5-257EE70B7FC9}" type="presParOf" srcId="{54E7CE06-D4FF-44DC-BA80-A72DDE3BAB5B}" destId="{D8AC116B-D607-488C-8806-D04AD1D9988B}" srcOrd="5" destOrd="0" presId="urn:microsoft.com/office/officeart/2005/8/layout/chevron1"/>
    <dgm:cxn modelId="{958D76B6-5F21-493E-9524-5C58A9BFFC5E}" type="presParOf" srcId="{54E7CE06-D4FF-44DC-BA80-A72DDE3BAB5B}" destId="{9976DDF7-D013-49F5-B789-49D934EDF71E}" srcOrd="6" destOrd="0" presId="urn:microsoft.com/office/officeart/2005/8/layout/chevron1"/>
    <dgm:cxn modelId="{ACB97BBE-F832-4633-8D3C-451C19EAB025}" type="presParOf" srcId="{54E7CE06-D4FF-44DC-BA80-A72DDE3BAB5B}" destId="{E83193F2-1805-469B-AC4D-BAD52750E6F6}" srcOrd="7" destOrd="0" presId="urn:microsoft.com/office/officeart/2005/8/layout/chevron1"/>
    <dgm:cxn modelId="{647378A4-1A43-4853-A51F-85F75402B6CD}" type="presParOf" srcId="{54E7CE06-D4FF-44DC-BA80-A72DDE3BAB5B}" destId="{76027689-6728-4D3E-A9AD-E090290397D4}" srcOrd="8" destOrd="0" presId="urn:microsoft.com/office/officeart/2005/8/layout/chevron1"/>
    <dgm:cxn modelId="{5DBF0242-C392-4A83-8F7E-B6C9D4ED799A}" type="presParOf" srcId="{54E7CE06-D4FF-44DC-BA80-A72DDE3BAB5B}" destId="{85524185-C41C-4AD3-A4B1-53764635B2F1}" srcOrd="9" destOrd="0" presId="urn:microsoft.com/office/officeart/2005/8/layout/chevron1"/>
    <dgm:cxn modelId="{66625FB3-6EC7-498C-AC27-26FF856FD686}"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479" y="0"/>
          <a:ext cx="1678612"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1479" y="0"/>
        <a:ext cx="1678612" cy="297985"/>
      </dsp:txXfrm>
    </dsp:sp>
    <dsp:sp modelId="{0CC854ED-05CD-4F98-B17A-EB4DA9FFCC81}">
      <dsp:nvSpPr>
        <dsp:cNvPr id="0" name=""/>
        <dsp:cNvSpPr/>
      </dsp:nvSpPr>
      <dsp:spPr>
        <a:xfrm>
          <a:off x="1467727" y="0"/>
          <a:ext cx="128762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Setup</a:t>
          </a:r>
          <a:endParaRPr lang="en-GB" sz="1700" kern="1200" dirty="0"/>
        </a:p>
      </dsp:txBody>
      <dsp:txXfrm>
        <a:off x="1467727" y="0"/>
        <a:ext cx="1287628" cy="297985"/>
      </dsp:txXfrm>
    </dsp:sp>
    <dsp:sp modelId="{DD63D3A0-3674-4372-9D3F-662D85DDF1E5}">
      <dsp:nvSpPr>
        <dsp:cNvPr id="0" name=""/>
        <dsp:cNvSpPr/>
      </dsp:nvSpPr>
      <dsp:spPr>
        <a:xfrm>
          <a:off x="2542991" y="0"/>
          <a:ext cx="13381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2542991" y="0"/>
        <a:ext cx="1338171" cy="297985"/>
      </dsp:txXfrm>
    </dsp:sp>
    <dsp:sp modelId="{9976DDF7-D013-49F5-B789-49D934EDF71E}">
      <dsp:nvSpPr>
        <dsp:cNvPr id="0" name=""/>
        <dsp:cNvSpPr/>
      </dsp:nvSpPr>
      <dsp:spPr>
        <a:xfrm>
          <a:off x="3668799" y="0"/>
          <a:ext cx="183918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Fluent </a:t>
          </a:r>
          <a:r>
            <a:rPr lang="en-GB" sz="1700" kern="1200" dirty="0" err="1" smtClean="0"/>
            <a:t>Postpro</a:t>
          </a:r>
          <a:endParaRPr lang="en-GB" sz="1700" kern="1200" dirty="0"/>
        </a:p>
      </dsp:txBody>
      <dsp:txXfrm>
        <a:off x="3668799" y="0"/>
        <a:ext cx="1839181" cy="297985"/>
      </dsp:txXfrm>
    </dsp:sp>
    <dsp:sp modelId="{76027689-6728-4D3E-A9AD-E090290397D4}">
      <dsp:nvSpPr>
        <dsp:cNvPr id="0" name=""/>
        <dsp:cNvSpPr/>
      </dsp:nvSpPr>
      <dsp:spPr>
        <a:xfrm>
          <a:off x="5295616" y="0"/>
          <a:ext cx="197927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CFD-Post </a:t>
          </a:r>
          <a:r>
            <a:rPr lang="en-GB" sz="1700" kern="1200" dirty="0" err="1" smtClean="0"/>
            <a:t>Postpro</a:t>
          </a:r>
          <a:endParaRPr lang="en-GB" sz="1700" kern="1200" dirty="0"/>
        </a:p>
      </dsp:txBody>
      <dsp:txXfrm>
        <a:off x="5295616" y="0"/>
        <a:ext cx="1979278" cy="297985"/>
      </dsp:txXfrm>
    </dsp:sp>
    <dsp:sp modelId="{3D2C36CF-3FF3-411E-A7DE-7F310ACDAD96}">
      <dsp:nvSpPr>
        <dsp:cNvPr id="0" name=""/>
        <dsp:cNvSpPr/>
      </dsp:nvSpPr>
      <dsp:spPr>
        <a:xfrm>
          <a:off x="7062529" y="0"/>
          <a:ext cx="145552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7062529" y="0"/>
        <a:ext cx="1455523" cy="2979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47059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extLst>
      <p:ext uri="{BB962C8B-B14F-4D97-AF65-F5344CB8AC3E}">
        <p14:creationId xmlns="" xmlns:p14="http://schemas.microsoft.com/office/powerpoint/2010/main" val="2183772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Press Ok</a:t>
            </a:r>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17</a:t>
            </a:fld>
            <a:endParaRPr lang="en-US"/>
          </a:p>
        </p:txBody>
      </p:sp>
    </p:spTree>
    <p:extLst>
      <p:ext uri="{BB962C8B-B14F-4D97-AF65-F5344CB8AC3E}">
        <p14:creationId xmlns="" xmlns:p14="http://schemas.microsoft.com/office/powerpoint/2010/main" val="2797322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HE:Why</a:t>
            </a:r>
            <a:r>
              <a:rPr lang="en-US" dirty="0" smtClean="0"/>
              <a:t> we reduce the URF to 0.5 (just a hint will</a:t>
            </a:r>
            <a:r>
              <a:rPr lang="en-US" baseline="0" dirty="0" smtClean="0"/>
              <a:t> be useful)</a:t>
            </a:r>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20</a:t>
            </a:fld>
            <a:endParaRPr lang="en-US"/>
          </a:p>
        </p:txBody>
      </p:sp>
    </p:spTree>
    <p:extLst>
      <p:ext uri="{BB962C8B-B14F-4D97-AF65-F5344CB8AC3E}">
        <p14:creationId xmlns="" xmlns:p14="http://schemas.microsoft.com/office/powerpoint/2010/main" val="3476417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22</a:t>
            </a:fld>
            <a:endParaRPr lang="en-US"/>
          </a:p>
        </p:txBody>
      </p:sp>
    </p:spTree>
    <p:extLst>
      <p:ext uri="{BB962C8B-B14F-4D97-AF65-F5344CB8AC3E}">
        <p14:creationId xmlns="" xmlns:p14="http://schemas.microsoft.com/office/powerpoint/2010/main" val="92708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GB" smtClean="0"/>
          </a:p>
        </p:txBody>
      </p:sp>
      <p:sp>
        <p:nvSpPr>
          <p:cNvPr id="119812" name="Slide Number Placeholder 3"/>
          <p:cNvSpPr>
            <a:spLocks noGrp="1"/>
          </p:cNvSpPr>
          <p:nvPr>
            <p:ph type="sldNum" sz="quarter" idx="5"/>
          </p:nvPr>
        </p:nvSpPr>
        <p:spPr>
          <a:noFill/>
        </p:spPr>
        <p:txBody>
          <a:bodyPr/>
          <a:lstStyle/>
          <a:p>
            <a:pPr defTabSz="950913"/>
            <a:fld id="{C88A9A19-94FE-4D36-A4A7-96066B2E17E8}" type="slidenum">
              <a:rPr lang="en-US" smtClean="0"/>
              <a:pPr defTabSz="950913"/>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HE:I tried the 0.7 file</a:t>
            </a:r>
            <a:r>
              <a:rPr lang="en-US" baseline="0" dirty="0" smtClean="0"/>
              <a:t> as well</a:t>
            </a:r>
            <a:r>
              <a:rPr lang="en-US" dirty="0" smtClean="0"/>
              <a:t> and there was some differences at the suction side.</a:t>
            </a:r>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35</a:t>
            </a:fld>
            <a:endParaRPr lang="en-US"/>
          </a:p>
        </p:txBody>
      </p:sp>
    </p:spTree>
    <p:extLst>
      <p:ext uri="{BB962C8B-B14F-4D97-AF65-F5344CB8AC3E}">
        <p14:creationId xmlns="" xmlns:p14="http://schemas.microsoft.com/office/powerpoint/2010/main" val="2221769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Double</a:t>
            </a:r>
            <a:r>
              <a:rPr lang="en-US" baseline="0" dirty="0" smtClean="0"/>
              <a:t> click on A3 </a:t>
            </a:r>
          </a:p>
          <a:p>
            <a:r>
              <a:rPr lang="en-US" baseline="0" dirty="0" smtClean="0"/>
              <a:t>      Double precision is Off</a:t>
            </a:r>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4</a:t>
            </a:fld>
            <a:endParaRPr lang="en-US"/>
          </a:p>
        </p:txBody>
      </p:sp>
    </p:spTree>
    <p:extLst>
      <p:ext uri="{BB962C8B-B14F-4D97-AF65-F5344CB8AC3E}">
        <p14:creationId xmlns="" xmlns:p14="http://schemas.microsoft.com/office/powerpoint/2010/main" val="240445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A zoom in picture at the first cell at the wall with high aspect ratio will help</a:t>
            </a:r>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5</a:t>
            </a:fld>
            <a:endParaRPr lang="en-US"/>
          </a:p>
        </p:txBody>
      </p:sp>
    </p:spTree>
    <p:extLst>
      <p:ext uri="{BB962C8B-B14F-4D97-AF65-F5344CB8AC3E}">
        <p14:creationId xmlns="" xmlns:p14="http://schemas.microsoft.com/office/powerpoint/2010/main" val="87956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Initialize</a:t>
            </a:r>
            <a:r>
              <a:rPr lang="en-US" baseline="0" dirty="0" smtClean="0"/>
              <a:t> or </a:t>
            </a:r>
            <a:r>
              <a:rPr lang="en-US" baseline="0" dirty="0" err="1" smtClean="0"/>
              <a:t>initialise</a:t>
            </a:r>
            <a:r>
              <a:rPr lang="en-US" baseline="0" dirty="0" smtClean="0"/>
              <a:t>?</a:t>
            </a:r>
          </a:p>
          <a:p>
            <a:r>
              <a:rPr lang="en-US" baseline="0" dirty="0" smtClean="0"/>
              <a:t>HE: Go to Graphics and Animation TAB then select  contours from Graphics  then Set Up</a:t>
            </a:r>
          </a:p>
          <a:p>
            <a:r>
              <a:rPr lang="en-US" baseline="0" dirty="0" smtClean="0"/>
              <a:t>HE: select surfaces as shown in Figure and deselect Global Range</a:t>
            </a:r>
          </a:p>
          <a:p>
            <a:r>
              <a:rPr lang="en-US" baseline="0" dirty="0" smtClean="0"/>
              <a:t>HE: I recommend that we mention what does this wall distance translates as y+ to connect with the next slide</a:t>
            </a:r>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6</a:t>
            </a:fld>
            <a:endParaRPr lang="en-US"/>
          </a:p>
        </p:txBody>
      </p:sp>
    </p:spTree>
    <p:extLst>
      <p:ext uri="{BB962C8B-B14F-4D97-AF65-F5344CB8AC3E}">
        <p14:creationId xmlns="" xmlns:p14="http://schemas.microsoft.com/office/powerpoint/2010/main" val="221631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Models - Viscous- k-omega -</a:t>
            </a:r>
            <a:r>
              <a:rPr lang="en-US" baseline="0" dirty="0" smtClean="0"/>
              <a:t> then SST</a:t>
            </a:r>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8</a:t>
            </a:fld>
            <a:endParaRPr lang="en-US"/>
          </a:p>
        </p:txBody>
      </p:sp>
    </p:spTree>
    <p:extLst>
      <p:ext uri="{BB962C8B-B14F-4D97-AF65-F5344CB8AC3E}">
        <p14:creationId xmlns="" xmlns:p14="http://schemas.microsoft.com/office/powerpoint/2010/main" val="304714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HE:What</a:t>
            </a:r>
            <a:r>
              <a:rPr lang="en-US" dirty="0" smtClean="0"/>
              <a:t> Temperature you used to set Mach number?</a:t>
            </a:r>
          </a:p>
          <a:p>
            <a:r>
              <a:rPr lang="en-US" dirty="0" smtClean="0"/>
              <a:t>Hit Ok and exit</a:t>
            </a:r>
            <a:r>
              <a:rPr lang="en-US" baseline="0" dirty="0" smtClean="0"/>
              <a:t> the Pressure far-field panel</a:t>
            </a:r>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12</a:t>
            </a:fld>
            <a:endParaRPr lang="en-US"/>
          </a:p>
        </p:txBody>
      </p:sp>
    </p:spTree>
    <p:extLst>
      <p:ext uri="{BB962C8B-B14F-4D97-AF65-F5344CB8AC3E}">
        <p14:creationId xmlns="" xmlns:p14="http://schemas.microsoft.com/office/powerpoint/2010/main" val="167776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Copied and pasted total and static temperature because of</a:t>
            </a:r>
            <a:r>
              <a:rPr lang="en-US" baseline="0" dirty="0" smtClean="0"/>
              <a:t> an ugly bug in MS causing random large spaces to appear in between letters in the equation box</a:t>
            </a:r>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the previous slide for the reference value on</a:t>
            </a:r>
            <a:r>
              <a:rPr lang="en-US" baseline="0" dirty="0" smtClean="0"/>
              <a:t> how they are computed</a:t>
            </a:r>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14</a:t>
            </a:fld>
            <a:endParaRPr lang="en-US"/>
          </a:p>
        </p:txBody>
      </p:sp>
    </p:spTree>
    <p:extLst>
      <p:ext uri="{BB962C8B-B14F-4D97-AF65-F5344CB8AC3E}">
        <p14:creationId xmlns="" xmlns:p14="http://schemas.microsoft.com/office/powerpoint/2010/main" val="277308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smtClean="0"/>
              <a:t>discretization</a:t>
            </a:r>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15</a:t>
            </a:fld>
            <a:endParaRPr lang="en-US"/>
          </a:p>
        </p:txBody>
      </p:sp>
    </p:spTree>
    <p:extLst>
      <p:ext uri="{BB962C8B-B14F-4D97-AF65-F5344CB8AC3E}">
        <p14:creationId xmlns="" xmlns:p14="http://schemas.microsoft.com/office/powerpoint/2010/main" val="475639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userDrawn="1"/>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Fluent</a:t>
            </a:r>
          </a:p>
        </p:txBody>
      </p:sp>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rPr>
              <a:t>14.5</a:t>
            </a:r>
            <a:r>
              <a:rPr lang="en-US" sz="2000" b="0" baseline="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prstGeom prst="rect">
            <a:avLst/>
          </a:prstGeom>
          <a:noFill/>
          <a:ln w="9525">
            <a:noFill/>
            <a:miter lim="800000"/>
            <a:headEnd/>
            <a:tailEnd/>
          </a:ln>
          <a:effectLst/>
        </p:spPr>
        <p:txBody>
          <a:bodyPr/>
          <a:lstStyle>
            <a:lvl1pPr marL="228600" indent="-228600">
              <a:buSzPct val="120000"/>
              <a:buFont typeface="Arial" pitchFamily="34" charset="0"/>
              <a:buChar char="•"/>
              <a:defRPr lang="en-US" smtClean="0"/>
            </a:lvl1pPr>
            <a:lvl2pPr marL="457200" indent="-228600">
              <a:buClrTx/>
              <a:buFont typeface="Calibri" pitchFamily="34" charset="0"/>
              <a:buChar char="–"/>
              <a:defRPr lang="en-US" smtClean="0">
                <a:solidFill>
                  <a:schemeClr val="tx1"/>
                </a:solidFill>
              </a:defRPr>
            </a:lvl2pPr>
            <a:lvl3pPr marL="685800" indent="-228600">
              <a:buClrTx/>
              <a:buFont typeface="Arial" pitchFamily="34" charset="0"/>
              <a:buChar char="•"/>
              <a:defRPr lang="en-US" smtClean="0">
                <a:solidFill>
                  <a:schemeClr val="tx1"/>
                </a:solidFill>
              </a:defRPr>
            </a:lvl3pPr>
            <a:lvl4pPr marL="914400" indent="-228600">
              <a:buClrTx/>
              <a:buFont typeface="Calibri" pitchFamily="34" charset="0"/>
              <a:buChar char="–"/>
              <a:defRPr lang="en-US" smtClean="0">
                <a:solidFill>
                  <a:schemeClr val="tx1"/>
                </a:solidFill>
              </a:defRPr>
            </a:lvl4pPr>
            <a:lvl5pPr marL="1143000" indent="-228600">
              <a:buClrTx/>
              <a:buFont typeface="Arial" pitchFamily="34" charset="0"/>
              <a:buChar char="•"/>
              <a:defRPr lang="en-US" b="1" dirty="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80090" y="1751012"/>
            <a:ext cx="3813048" cy="4573588"/>
          </a:xfrm>
          <a:prstGeom prst="rect">
            <a:avLst/>
          </a:prstGeom>
          <a:noFill/>
          <a:ln w="9525">
            <a:noFill/>
            <a:miter lim="800000"/>
            <a:headEnd/>
            <a:tailEnd/>
          </a:ln>
          <a:effectLst/>
        </p:spPr>
        <p:txBody>
          <a:bodyPr/>
          <a:lstStyle>
            <a:lvl1pPr marL="228600" indent="-228600">
              <a:buSzPct val="120000"/>
              <a:buFont typeface="Arial" pitchFamily="34" charset="0"/>
              <a:buChar char="•"/>
              <a:defRPr lang="en-US" smtClean="0"/>
            </a:lvl1pPr>
            <a:lvl2pPr marL="457200" indent="-228600">
              <a:buClrTx/>
              <a:buFont typeface="Calibri" pitchFamily="34" charset="0"/>
              <a:buChar char="–"/>
              <a:defRPr lang="en-US" smtClean="0">
                <a:solidFill>
                  <a:schemeClr val="tx1"/>
                </a:solidFill>
              </a:defRPr>
            </a:lvl2pPr>
            <a:lvl3pPr marL="685800" indent="-228600">
              <a:buClrTx/>
              <a:buFont typeface="Arial" pitchFamily="34" charset="0"/>
              <a:buChar char="•"/>
              <a:defRPr lang="en-US" smtClean="0">
                <a:solidFill>
                  <a:schemeClr val="tx1"/>
                </a:solidFill>
              </a:defRPr>
            </a:lvl3pPr>
            <a:lvl4pPr marL="914400" indent="-228600">
              <a:buClrTx/>
              <a:buFont typeface="Calibri" pitchFamily="34" charset="0"/>
              <a:buChar char="–"/>
              <a:defRPr lang="en-US" smtClean="0">
                <a:solidFill>
                  <a:schemeClr val="tx1"/>
                </a:solidFill>
              </a:defRPr>
            </a:lvl4pPr>
            <a:lvl5pPr marL="1143000" indent="-228600">
              <a:buClrTx/>
              <a:buFont typeface="Arial" pitchFamily="34" charset="0"/>
              <a:buChar char="•"/>
              <a:defRPr lang="en-US" b="1" dirty="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447800" y="1752600"/>
            <a:ext cx="7162800" cy="3124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
        <p:nvSpPr>
          <p:cNvPr id="7" name="Text Placeholder 1"/>
          <p:cNvSpPr>
            <a:spLocks noGrp="1"/>
          </p:cNvSpPr>
          <p:nvPr userDrawn="1">
            <p:ph type="body" sz="quarter" idx="10"/>
          </p:nvPr>
        </p:nvSpPr>
        <p:spPr>
          <a:xfrm>
            <a:off x="545123" y="1178170"/>
            <a:ext cx="8047892" cy="4812322"/>
          </a:xfrm>
          <a:prstGeom prst="rect">
            <a:avLst/>
          </a:prstGeom>
        </p:spPr>
        <p:txBody>
          <a:bodyPr/>
          <a:lstStyle/>
          <a:p>
            <a:r>
              <a:rPr lang="en-US" dirty="0" smtClean="0"/>
              <a:t>stuff</a:t>
            </a:r>
            <a:endParaRPr lang="en-US" b="0"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18872" y="1435608"/>
            <a:ext cx="6096000" cy="3733800"/>
          </a:xfrm>
          <a:prstGeom prst="rect">
            <a:avLst/>
          </a:prstGeom>
        </p:spPr>
        <p:txBody>
          <a:bodyPr/>
          <a:lstStyle>
            <a:lvl1pPr marL="228600" indent="-228600">
              <a:buSzPct val="120000"/>
              <a:buFont typeface="Arial" pitchFamily="34" charset="0"/>
              <a:buChar char="•"/>
              <a:defRPr sz="2000" b="1">
                <a:latin typeface="Calibri" pitchFamily="34" charset="0"/>
                <a:cs typeface="Calibri" pitchFamily="34" charset="0"/>
              </a:defRPr>
            </a:lvl1pPr>
            <a:lvl2pPr marL="457200" indent="-228600">
              <a:buClrTx/>
              <a:buSzPct val="100000"/>
              <a:buFont typeface="Calibri" pitchFamily="34" charset="0"/>
              <a:buChar char="–"/>
              <a:defRPr b="1">
                <a:latin typeface="Calibri" pitchFamily="34" charset="0"/>
                <a:cs typeface="Calibri" pitchFamily="34" charset="0"/>
              </a:defRPr>
            </a:lvl2pPr>
            <a:lvl3pPr marL="685800" indent="-228600">
              <a:buFont typeface="Arial" pitchFamily="34" charset="0"/>
              <a:buChar char="•"/>
              <a:tabLst/>
              <a:defRPr b="1">
                <a:latin typeface="Calibri" pitchFamily="34" charset="0"/>
                <a:cs typeface="Calibri" pitchFamily="34" charset="0"/>
              </a:defRPr>
            </a:lvl3pPr>
            <a:lvl4pPr marL="914400" indent="-228600">
              <a:buClrTx/>
              <a:buFont typeface="Calibri" pitchFamily="34" charset="0"/>
              <a:buChar char="–"/>
              <a:defRPr b="1">
                <a:latin typeface="Calibri" pitchFamily="34" charset="0"/>
                <a:cs typeface="Calibri" pitchFamily="34" charset="0"/>
              </a:defRPr>
            </a:lvl4pPr>
            <a:lvl5pPr marL="1143000" indent="-228600">
              <a:buClrTx/>
              <a:buFont typeface="Arial" pitchFamily="34" charset="0"/>
              <a:buChar char="•"/>
              <a:defRPr b="1">
                <a:solidFill>
                  <a:schemeClr val="tx1"/>
                </a:solidFill>
                <a:latin typeface="Calibri" pitchFamily="34" charset="0"/>
                <a:cs typeface="Calibri" pitchFamily="34" charset="0"/>
              </a:defRPr>
            </a:lvl5pPr>
            <a:lvl6pPr>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2309231" y="2692389"/>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4747631" y="4216389"/>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2309231" y="2692389"/>
            <a:ext cx="5505450" cy="1524000"/>
          </a:xfrm>
          <a:prstGeom prst="rect">
            <a:avLst/>
          </a:prstGeo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18872" y="1435608"/>
            <a:ext cx="7696200" cy="1238250"/>
          </a:xfrm>
          <a:prstGeom prst="rect">
            <a:avLst/>
          </a:prstGeom>
          <a:noFill/>
          <a:ln w="9525">
            <a:noFill/>
            <a:miter lim="800000"/>
            <a:headEnd/>
            <a:tailEnd/>
          </a:ln>
          <a:effectLst/>
        </p:spPr>
        <p:txBody>
          <a:bodyPr/>
          <a:lstStyle>
            <a:lvl1pPr marL="228600" indent="-228600">
              <a:buSzPct val="120000"/>
              <a:buFont typeface="Arial" pitchFamily="34" charset="0"/>
              <a:buChar char="•"/>
              <a:defRPr lang="en-US" sz="2000" smtClean="0">
                <a:latin typeface="Calibri" pitchFamily="34" charset="0"/>
                <a:cs typeface="Calibri" pitchFamily="34" charset="0"/>
              </a:defRPr>
            </a:lvl1pPr>
            <a:lvl2pPr marL="457200" indent="-228600">
              <a:buClrTx/>
              <a:buFont typeface="Calibri"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1"/>
          </p:nvPr>
        </p:nvSpPr>
        <p:spPr>
          <a:xfrm>
            <a:off x="4747631" y="4216389"/>
            <a:ext cx="3067050" cy="1024468"/>
          </a:xfrm>
          <a:prstGeom prst="rect">
            <a:avLst/>
          </a:prstGeo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2656378" y="2700856"/>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5094778" y="4224856"/>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27491" y="2700856"/>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2656378" y="2700856"/>
            <a:ext cx="5505450" cy="1524000"/>
          </a:xfrm>
          <a:prstGeom prst="rect">
            <a:avLst/>
          </a:prstGeo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18872" y="1435608"/>
            <a:ext cx="7696200" cy="1238250"/>
          </a:xfrm>
          <a:prstGeom prst="rect">
            <a:avLst/>
          </a:prstGeom>
          <a:noFill/>
          <a:ln w="9525">
            <a:noFill/>
            <a:miter lim="800000"/>
            <a:headEnd/>
            <a:tailEnd/>
          </a:ln>
          <a:effectLst/>
        </p:spPr>
        <p:txBody>
          <a:bodyPr/>
          <a:lstStyle>
            <a:lvl1pPr marL="228600" indent="-228600">
              <a:buSzPct val="120000"/>
              <a:buFont typeface="Arial" pitchFamily="34" charset="0"/>
              <a:buChar char="•"/>
              <a:defRPr lang="en-US" sz="2000" b="1" dirty="0" smtClean="0">
                <a:latin typeface="Calibri" pitchFamily="34" charset="0"/>
                <a:cs typeface="Calibri" pitchFamily="34" charset="0"/>
              </a:defRPr>
            </a:lvl1pPr>
            <a:lvl2pPr marL="457200" indent="-228600">
              <a:buClrTx/>
              <a:buFont typeface="Calibri" pitchFamily="34" charset="0"/>
              <a:buChar char="–"/>
              <a:defRPr lang="en-US" sz="1800" b="1" dirty="0" smtClean="0">
                <a:latin typeface="Calibri" pitchFamily="34" charset="0"/>
                <a:cs typeface="Calibri" pitchFamily="34" charset="0"/>
              </a:defRPr>
            </a:lvl2pPr>
            <a:lvl3pPr marL="685800" indent="-228600">
              <a:buFont typeface="Arial" pitchFamily="34" charset="0"/>
              <a:buChar char="•"/>
              <a:defRPr/>
            </a:lvl3pPr>
            <a:lvl4pPr marL="914400" indent="-228600">
              <a:buFont typeface="Calibri"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2"/>
          <p:cNvSpPr>
            <a:spLocks noGrp="1"/>
          </p:cNvSpPr>
          <p:nvPr>
            <p:ph idx="11"/>
          </p:nvPr>
        </p:nvSpPr>
        <p:spPr>
          <a:xfrm>
            <a:off x="5094778" y="4224856"/>
            <a:ext cx="3067050" cy="1024468"/>
          </a:xfrm>
          <a:prstGeom prst="rect">
            <a:avLst/>
          </a:prstGeo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974975"/>
            <a:ext cx="5505450" cy="1524000"/>
          </a:xfrm>
          <a:prstGeom prst="rect">
            <a:avLst/>
          </a:prstGeo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prstGeom prst="rect">
            <a:avLst/>
          </a:prstGeo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prstGeom prst="rect">
            <a:avLst/>
          </a:prstGeo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t="-42"/>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a:prstGeom prst="rect">
            <a:avLst/>
          </a:prstGeo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553996" name="Text Box 12"/>
          <p:cNvSpPr txBox="1">
            <a:spLocks noChangeArrowheads="1"/>
          </p:cNvSpPr>
          <p:nvPr/>
        </p:nvSpPr>
        <p:spPr bwMode="auto">
          <a:xfrm>
            <a:off x="590550" y="6557962"/>
            <a:ext cx="1479550" cy="512064"/>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November 12, 2012</a:t>
            </a:fld>
            <a:endParaRPr lang="en-US" sz="1000" dirty="0">
              <a:latin typeface="+mn-lt"/>
              <a:cs typeface="+mn-cs"/>
            </a:endParaRPr>
          </a:p>
        </p:txBody>
      </p:sp>
      <p:sp>
        <p:nvSpPr>
          <p:cNvPr id="7" name="Rectangle 5"/>
          <p:cNvSpPr txBox="1">
            <a:spLocks noChangeArrowheads="1"/>
          </p:cNvSpPr>
          <p:nvPr/>
        </p:nvSpPr>
        <p:spPr bwMode="auto">
          <a:xfrm>
            <a:off x="4416552"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4"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5"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2"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
        <p:nvSpPr>
          <p:cNvPr id="15" name="Text Placeholder 1"/>
          <p:cNvSpPr txBox="1">
            <a:spLocks/>
          </p:cNvSpPr>
          <p:nvPr userDrawn="1"/>
        </p:nvSpPr>
        <p:spPr>
          <a:xfrm>
            <a:off x="545123" y="1178170"/>
            <a:ext cx="8047892" cy="4812322"/>
          </a:xfrm>
          <a:prstGeom prst="rect">
            <a:avLst/>
          </a:prstGeom>
        </p:spPr>
        <p:txBody>
          <a:bodyPr/>
          <a:lstStyle/>
          <a:p>
            <a:pPr marL="457200" marR="0" lvl="0" indent="-457200" algn="l" defTabSz="914400" rtl="0" eaLnBrk="1" fontAlgn="base" latinLnBrk="0" hangingPunct="1">
              <a:lnSpc>
                <a:spcPct val="95000"/>
              </a:lnSpc>
              <a:spcBef>
                <a:spcPts val="1200"/>
              </a:spcBef>
              <a:spcAft>
                <a:spcPct val="0"/>
              </a:spcAft>
              <a:buClr>
                <a:schemeClr val="tx1"/>
              </a:buClr>
              <a:buSzTx/>
              <a:buFontTx/>
              <a:buNone/>
              <a:tabLst/>
              <a:defRPr/>
            </a:pPr>
            <a:endParaRPr kumimoji="0" lang="en-US" sz="20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82"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3" r:id="rId12"/>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png"/><Relationship Id="rId7" Type="http://schemas.openxmlformats.org/officeDocument/2006/relationships/diagramColors" Target="../diagrams/colors10.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9.png"/><Relationship Id="rId7" Type="http://schemas.openxmlformats.org/officeDocument/2006/relationships/diagramColors" Target="../diagrams/colors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notesSlide" Target="../notesSlides/notesSlide7.xml"/><Relationship Id="rId7" Type="http://schemas.openxmlformats.org/officeDocument/2006/relationships/diagramLayout" Target="../diagrams/layout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Data" Target="../diagrams/data12.xml"/><Relationship Id="rId11" Type="http://schemas.openxmlformats.org/officeDocument/2006/relationships/image" Target="../media/image22.png"/><Relationship Id="rId5" Type="http://schemas.openxmlformats.org/officeDocument/2006/relationships/oleObject" Target="../embeddings/oleObject2.bin"/><Relationship Id="rId10" Type="http://schemas.microsoft.com/office/2007/relationships/diagramDrawing" Target="../diagrams/drawing12.xml"/><Relationship Id="rId4" Type="http://schemas.openxmlformats.org/officeDocument/2006/relationships/oleObject" Target="../embeddings/oleObject1.bin"/><Relationship Id="rId9" Type="http://schemas.openxmlformats.org/officeDocument/2006/relationships/diagramColors" Target="../diagrams/colors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3.png"/><Relationship Id="rId7" Type="http://schemas.openxmlformats.org/officeDocument/2006/relationships/diagramColors" Target="../diagrams/colors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5.png"/><Relationship Id="rId7" Type="http://schemas.openxmlformats.org/officeDocument/2006/relationships/diagramColors" Target="../diagrams/colors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9.png"/><Relationship Id="rId7" Type="http://schemas.openxmlformats.org/officeDocument/2006/relationships/diagramColors" Target="../diagrams/colors1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31.png"/><Relationship Id="rId7" Type="http://schemas.openxmlformats.org/officeDocument/2006/relationships/diagramQuickStyle" Target="../diagrams/quickStyle17.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10" Type="http://schemas.openxmlformats.org/officeDocument/2006/relationships/image" Target="../media/image33.png"/><Relationship Id="rId4" Type="http://schemas.openxmlformats.org/officeDocument/2006/relationships/image" Target="../media/image32.png"/><Relationship Id="rId9" Type="http://schemas.microsoft.com/office/2007/relationships/diagramDrawing" Target="../diagrams/drawing17.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36.png"/><Relationship Id="rId7" Type="http://schemas.openxmlformats.org/officeDocument/2006/relationships/diagramQuickStyle" Target="../diagrams/quickStyle1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10" Type="http://schemas.openxmlformats.org/officeDocument/2006/relationships/image" Target="../media/image38.png"/><Relationship Id="rId4" Type="http://schemas.openxmlformats.org/officeDocument/2006/relationships/image" Target="../media/image37.png"/><Relationship Id="rId9" Type="http://schemas.microsoft.com/office/2007/relationships/diagramDrawing" Target="../diagrams/drawing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9.png"/><Relationship Id="rId7" Type="http://schemas.openxmlformats.org/officeDocument/2006/relationships/diagramColors" Target="../diagrams/colors2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Layout" Target="../diagrams/layout27.xml"/><Relationship Id="rId7" Type="http://schemas.openxmlformats.org/officeDocument/2006/relationships/image" Target="../media/image50.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53.png"/><Relationship Id="rId7" Type="http://schemas.openxmlformats.org/officeDocument/2006/relationships/diagramColors" Target="../diagrams/colors28.xml"/><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56.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58.png"/><Relationship Id="rId7" Type="http://schemas.openxmlformats.org/officeDocument/2006/relationships/diagramColors" Target="../diagrams/colors32.xml"/><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60.png"/><Relationship Id="rId7" Type="http://schemas.openxmlformats.org/officeDocument/2006/relationships/diagramColors" Target="../diagrams/colors3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10" Type="http://schemas.openxmlformats.org/officeDocument/2006/relationships/image" Target="../media/image62.png"/><Relationship Id="rId4" Type="http://schemas.openxmlformats.org/officeDocument/2006/relationships/diagramData" Target="../diagrams/data34.xml"/><Relationship Id="rId9"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2.png"/><Relationship Id="rId7"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3.png"/><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5.png"/><Relationship Id="rId7" Type="http://schemas.openxmlformats.org/officeDocument/2006/relationships/diagramColors" Target="../diagrams/colors8.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034145" y="922422"/>
            <a:ext cx="6109855" cy="1331504"/>
          </a:xfrm>
        </p:spPr>
        <p:txBody>
          <a:bodyPr/>
          <a:lstStyle/>
          <a:p>
            <a:r>
              <a:rPr lang="en-US" sz="2800" dirty="0" smtClean="0">
                <a:solidFill>
                  <a:schemeClr val="tx1">
                    <a:lumMod val="95000"/>
                    <a:lumOff val="5000"/>
                  </a:schemeClr>
                </a:solidFill>
              </a:rPr>
              <a:t>Workshop 04 </a:t>
            </a:r>
            <a:br>
              <a:rPr lang="en-US" sz="2800" dirty="0" smtClean="0">
                <a:solidFill>
                  <a:schemeClr val="tx1">
                    <a:lumMod val="95000"/>
                    <a:lumOff val="5000"/>
                  </a:schemeClr>
                </a:solidFill>
              </a:rPr>
            </a:br>
            <a:r>
              <a:rPr lang="en-US" sz="2800" dirty="0" smtClean="0">
                <a:solidFill>
                  <a:schemeClr val="tx1">
                    <a:lumMod val="95000"/>
                    <a:lumOff val="5000"/>
                  </a:schemeClr>
                </a:solidFill>
              </a:rPr>
              <a:t>Fluid flow around the NACA0012 </a:t>
            </a:r>
            <a:r>
              <a:rPr lang="en-US" sz="2800" dirty="0" smtClean="0">
                <a:solidFill>
                  <a:schemeClr val="tx1">
                    <a:lumMod val="95000"/>
                    <a:lumOff val="5000"/>
                  </a:schemeClr>
                </a:solidFill>
              </a:rPr>
              <a:t>airfoil </a:t>
            </a:r>
            <a:r>
              <a:rPr lang="en-US" sz="2800" dirty="0" smtClean="0">
                <a:solidFill>
                  <a:schemeClr val="bg1"/>
                </a:solidFill>
              </a:rPr>
              <a:t/>
            </a:r>
            <a:br>
              <a:rPr lang="en-US" sz="2800" dirty="0" smtClean="0">
                <a:solidFill>
                  <a:schemeClr val="bg1"/>
                </a:solidFill>
              </a:rPr>
            </a:b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Operating Conditions</a:t>
            </a:r>
            <a:endParaRPr lang="en-GB" dirty="0"/>
          </a:p>
        </p:txBody>
      </p:sp>
      <p:sp>
        <p:nvSpPr>
          <p:cNvPr id="3" name="Text Placeholder 2"/>
          <p:cNvSpPr>
            <a:spLocks noGrp="1"/>
          </p:cNvSpPr>
          <p:nvPr>
            <p:ph type="body" sz="quarter" idx="10"/>
          </p:nvPr>
        </p:nvSpPr>
        <p:spPr>
          <a:xfrm>
            <a:off x="545123" y="1178170"/>
            <a:ext cx="5696189" cy="4812322"/>
          </a:xfrm>
        </p:spPr>
        <p:txBody>
          <a:bodyPr>
            <a:normAutofit/>
          </a:bodyPr>
          <a:lstStyle/>
          <a:p>
            <a:r>
              <a:rPr lang="en-GB" dirty="0" smtClean="0"/>
              <a:t>Cell Zone Conditions </a:t>
            </a:r>
            <a:r>
              <a:rPr lang="en-GB" dirty="0" smtClean="0">
                <a:sym typeface="Wingdings" pitchFamily="2" charset="2"/>
              </a:rPr>
              <a:t></a:t>
            </a:r>
            <a:r>
              <a:rPr lang="en-GB" dirty="0" smtClean="0"/>
              <a:t> Operating Conditions</a:t>
            </a:r>
          </a:p>
          <a:p>
            <a:pPr marL="265113" lvl="1" indent="-84138">
              <a:buNone/>
            </a:pPr>
            <a:r>
              <a:rPr lang="en-GB" sz="1200" b="0" i="1" dirty="0" smtClean="0"/>
              <a:t> </a:t>
            </a:r>
            <a:r>
              <a:rPr lang="en-GB" b="0" dirty="0" smtClean="0"/>
              <a:t>Set Operating Pressure to 0 Pa </a:t>
            </a:r>
          </a:p>
          <a:p>
            <a:pPr lvl="1"/>
            <a:endParaRPr lang="en-GB" b="0" i="1" dirty="0" smtClean="0"/>
          </a:p>
          <a:p>
            <a:pPr lvl="1"/>
            <a:endParaRPr lang="en-GB" b="0" i="1" dirty="0" smtClean="0"/>
          </a:p>
          <a:p>
            <a:pPr algn="just"/>
            <a:r>
              <a:rPr lang="en-GB" sz="1800" b="0" i="1" dirty="0" smtClean="0">
                <a:solidFill>
                  <a:schemeClr val="bg2"/>
                </a:solidFill>
              </a:rPr>
              <a:t>Absolute pressure = operating pressure + gauge </a:t>
            </a:r>
            <a:r>
              <a:rPr lang="en-GB" sz="1800" b="0" i="1" dirty="0" smtClean="0">
                <a:solidFill>
                  <a:schemeClr val="bg2"/>
                </a:solidFill>
              </a:rPr>
              <a:t>pressure.</a:t>
            </a:r>
            <a:endParaRPr lang="en-GB" sz="1800" b="0" i="1" dirty="0" smtClean="0">
              <a:solidFill>
                <a:schemeClr val="bg2"/>
              </a:solidFill>
            </a:endParaRPr>
          </a:p>
          <a:p>
            <a:pPr algn="just"/>
            <a:endParaRPr lang="en-GB" sz="1800" i="1" dirty="0" smtClean="0">
              <a:solidFill>
                <a:schemeClr val="bg2"/>
              </a:solidFill>
            </a:endParaRPr>
          </a:p>
          <a:p>
            <a:pPr marL="0" lvl="1" indent="0" algn="just">
              <a:buNone/>
            </a:pPr>
            <a:r>
              <a:rPr lang="en-GB" b="0" i="1" dirty="0" smtClean="0">
                <a:solidFill>
                  <a:schemeClr val="bg2"/>
                </a:solidFill>
              </a:rPr>
              <a:t>For incompressible flows it is normal to specify a large (typically atmospheric pressure) operating pressure and let the solver work with smaller ‘gauge’ pressures for the boundary conditions, to reduce round-off errors.</a:t>
            </a:r>
          </a:p>
          <a:p>
            <a:pPr marL="0" lvl="1" indent="0" algn="just">
              <a:buNone/>
            </a:pPr>
            <a:r>
              <a:rPr lang="en-GB" b="0" i="1" dirty="0" smtClean="0">
                <a:solidFill>
                  <a:schemeClr val="bg2"/>
                </a:solidFill>
              </a:rPr>
              <a:t>For compressible flows, the solver needs to use the absolute values in the calculation, therefore, with compressible flows, it is sometimes convenient to set to operating pressure to zero, and input/output ‘absolute’ pressures.</a:t>
            </a:r>
          </a:p>
          <a:p>
            <a:pPr marL="0" lvl="1" indent="0">
              <a:buNone/>
            </a:pPr>
            <a:endParaRPr lang="en-GB" b="0" i="1" dirty="0" smtClean="0">
              <a:solidFill>
                <a:schemeClr val="bg2"/>
              </a:solidFill>
            </a:endParaRPr>
          </a:p>
          <a:p>
            <a:pPr marL="0" lvl="1" indent="0">
              <a:buNone/>
            </a:pPr>
            <a:endParaRPr lang="en-GB" b="0" i="1" dirty="0" smtClean="0">
              <a:solidFill>
                <a:schemeClr val="bg2"/>
              </a:solidFill>
            </a:endParaRPr>
          </a:p>
          <a:p>
            <a:pPr marL="0" lvl="1" indent="0">
              <a:buNone/>
            </a:pPr>
            <a:endParaRPr lang="en-GB" b="0" i="1" dirty="0" smtClean="0">
              <a:solidFill>
                <a:schemeClr val="bg2"/>
              </a:solidFill>
            </a:endParaRPr>
          </a:p>
          <a:p>
            <a:pPr marL="0" lvl="1" indent="0">
              <a:buNone/>
            </a:pPr>
            <a:endParaRPr lang="en-GB" b="0" i="1" dirty="0" smtClean="0">
              <a:solidFill>
                <a:schemeClr val="bg2"/>
              </a:solidFill>
            </a:endParaRPr>
          </a:p>
          <a:p>
            <a:pPr marL="0" lvl="1" indent="0">
              <a:buNone/>
            </a:pPr>
            <a:endParaRPr lang="en-GB" b="0" i="1" dirty="0" smtClean="0">
              <a:solidFill>
                <a:schemeClr val="bg2"/>
              </a:solidFill>
            </a:endParaRPr>
          </a:p>
          <a:p>
            <a:pPr lvl="1" algn="just"/>
            <a:endParaRPr lang="en-GB" b="0" i="1" dirty="0" smtClean="0">
              <a:solidFill>
                <a:schemeClr val="bg2"/>
              </a:solidFill>
            </a:endParaRPr>
          </a:p>
          <a:p>
            <a:endParaRPr lang="en-GB" b="0" i="1" dirty="0" smtClean="0">
              <a:solidFill>
                <a:schemeClr val="bg2"/>
              </a:solidFill>
            </a:endParaRPr>
          </a:p>
          <a:p>
            <a:endParaRPr lang="en-GB" dirty="0" smtClean="0">
              <a:solidFill>
                <a:schemeClr val="bg2"/>
              </a:solidFill>
            </a:endParaRPr>
          </a:p>
          <a:p>
            <a:endParaRPr lang="en-GB" dirty="0"/>
          </a:p>
        </p:txBody>
      </p:sp>
      <p:grpSp>
        <p:nvGrpSpPr>
          <p:cNvPr id="12" name="Group 11"/>
          <p:cNvGrpSpPr/>
          <p:nvPr/>
        </p:nvGrpSpPr>
        <p:grpSpPr>
          <a:xfrm>
            <a:off x="6355533" y="2343867"/>
            <a:ext cx="2461014" cy="2246240"/>
            <a:chOff x="6243005" y="868152"/>
            <a:chExt cx="2790825" cy="2609850"/>
          </a:xfrm>
        </p:grpSpPr>
        <p:pic>
          <p:nvPicPr>
            <p:cNvPr id="79873" name="Picture 1"/>
            <p:cNvPicPr>
              <a:picLocks noChangeAspect="1" noChangeArrowheads="1"/>
            </p:cNvPicPr>
            <p:nvPr/>
          </p:nvPicPr>
          <p:blipFill>
            <a:blip r:embed="rId2" cstate="print"/>
            <a:srcRect/>
            <a:stretch>
              <a:fillRect/>
            </a:stretch>
          </p:blipFill>
          <p:spPr bwMode="auto">
            <a:xfrm>
              <a:off x="6243005" y="868152"/>
              <a:ext cx="2790825" cy="2609850"/>
            </a:xfrm>
            <a:prstGeom prst="rect">
              <a:avLst/>
            </a:prstGeom>
            <a:noFill/>
            <a:ln w="9525">
              <a:noFill/>
              <a:miter lim="800000"/>
              <a:headEnd/>
              <a:tailEnd/>
            </a:ln>
          </p:spPr>
        </p:pic>
        <p:sp>
          <p:nvSpPr>
            <p:cNvPr id="10" name="Rectangle 9"/>
            <p:cNvSpPr/>
            <p:nvPr/>
          </p:nvSpPr>
          <p:spPr bwMode="auto">
            <a:xfrm>
              <a:off x="6742323" y="1344058"/>
              <a:ext cx="1498294" cy="462708"/>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1" name="Rectangle 10"/>
            <p:cNvSpPr/>
            <p:nvPr/>
          </p:nvSpPr>
          <p:spPr bwMode="auto">
            <a:xfrm>
              <a:off x="6905740" y="3183875"/>
              <a:ext cx="431494" cy="218500"/>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3" name="Diagram 12"/>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Boundary Conditions</a:t>
            </a:r>
            <a:endParaRPr lang="en-GB" dirty="0"/>
          </a:p>
        </p:txBody>
      </p:sp>
      <p:sp>
        <p:nvSpPr>
          <p:cNvPr id="3" name="Text Placeholder 2"/>
          <p:cNvSpPr>
            <a:spLocks noGrp="1"/>
          </p:cNvSpPr>
          <p:nvPr>
            <p:ph type="body" sz="quarter" idx="10"/>
          </p:nvPr>
        </p:nvSpPr>
        <p:spPr>
          <a:xfrm>
            <a:off x="545122" y="1178170"/>
            <a:ext cx="7684478" cy="1565030"/>
          </a:xfrm>
        </p:spPr>
        <p:txBody>
          <a:bodyPr/>
          <a:lstStyle/>
          <a:p>
            <a:pPr marL="0" indent="0" algn="just"/>
            <a:r>
              <a:rPr lang="en-GB" sz="1800" dirty="0" smtClean="0"/>
              <a:t>Check the boundary settings for ‘</a:t>
            </a:r>
            <a:r>
              <a:rPr lang="en-GB" sz="1800" dirty="0" err="1" smtClean="0"/>
              <a:t>airfoil_lower</a:t>
            </a:r>
            <a:r>
              <a:rPr lang="en-GB" sz="1800" dirty="0" smtClean="0"/>
              <a:t>’ and ‘</a:t>
            </a:r>
            <a:r>
              <a:rPr lang="en-GB" sz="1800" dirty="0" err="1" smtClean="0"/>
              <a:t>airfoil_upper</a:t>
            </a:r>
            <a:r>
              <a:rPr lang="en-GB" sz="1800" dirty="0" smtClean="0"/>
              <a:t>’</a:t>
            </a:r>
          </a:p>
          <a:p>
            <a:pPr marL="176213" indent="0" algn="just"/>
            <a:r>
              <a:rPr lang="en-GB" sz="1800" b="0" dirty="0" smtClean="0"/>
              <a:t>Check that the boundary zone type is set to ‘wall’</a:t>
            </a:r>
          </a:p>
          <a:p>
            <a:pPr marL="176213" indent="0" algn="just"/>
            <a:r>
              <a:rPr lang="en-GB" sz="1800" b="0" dirty="0" smtClean="0"/>
              <a:t>Ensure the wall is set as ‘stationary wall’, and with a heat flux of 0 W/m</a:t>
            </a:r>
            <a:r>
              <a:rPr lang="en-GB" sz="1800" b="0" baseline="30000" dirty="0" smtClean="0"/>
              <a:t>2</a:t>
            </a:r>
            <a:endParaRPr lang="en-GB" sz="1800" b="0" dirty="0" smtClean="0"/>
          </a:p>
          <a:p>
            <a:pPr lvl="1" algn="just"/>
            <a:endParaRPr lang="en-GB" dirty="0" smtClean="0"/>
          </a:p>
          <a:p>
            <a:endParaRPr lang="en-GB" dirty="0"/>
          </a:p>
        </p:txBody>
      </p:sp>
      <p:pic>
        <p:nvPicPr>
          <p:cNvPr id="78849" name="Picture 1"/>
          <p:cNvPicPr>
            <a:picLocks noChangeAspect="1" noChangeArrowheads="1"/>
          </p:cNvPicPr>
          <p:nvPr/>
        </p:nvPicPr>
        <p:blipFill>
          <a:blip r:embed="rId2" cstate="print"/>
          <a:srcRect/>
          <a:stretch>
            <a:fillRect/>
          </a:stretch>
        </p:blipFill>
        <p:spPr bwMode="auto">
          <a:xfrm>
            <a:off x="252425" y="3043810"/>
            <a:ext cx="4335816" cy="2940531"/>
          </a:xfrm>
          <a:prstGeom prst="rect">
            <a:avLst/>
          </a:prstGeom>
          <a:noFill/>
          <a:ln w="9525">
            <a:noFill/>
            <a:miter lim="800000"/>
            <a:headEnd/>
            <a:tailEnd/>
          </a:ln>
        </p:spPr>
      </p:pic>
      <p:pic>
        <p:nvPicPr>
          <p:cNvPr id="78850" name="Picture 2"/>
          <p:cNvPicPr>
            <a:picLocks noChangeAspect="1" noChangeArrowheads="1"/>
          </p:cNvPicPr>
          <p:nvPr/>
        </p:nvPicPr>
        <p:blipFill>
          <a:blip r:embed="rId3" cstate="print"/>
          <a:srcRect/>
          <a:stretch>
            <a:fillRect/>
          </a:stretch>
        </p:blipFill>
        <p:spPr bwMode="auto">
          <a:xfrm>
            <a:off x="4617266" y="3051669"/>
            <a:ext cx="4317413" cy="2928051"/>
          </a:xfrm>
          <a:prstGeom prst="rect">
            <a:avLst/>
          </a:prstGeom>
          <a:noFill/>
          <a:ln w="9525">
            <a:noFill/>
            <a:miter lim="800000"/>
            <a:headEnd/>
            <a:tailEnd/>
          </a:ln>
        </p:spPr>
      </p:pic>
      <p:graphicFrame>
        <p:nvGraphicFramePr>
          <p:cNvPr id="8" name="Diagram 7"/>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Boundary Conditions</a:t>
            </a:r>
            <a:endParaRPr lang="en-GB" dirty="0"/>
          </a:p>
        </p:txBody>
      </p:sp>
      <p:sp>
        <p:nvSpPr>
          <p:cNvPr id="3" name="Text Placeholder 2"/>
          <p:cNvSpPr>
            <a:spLocks noGrp="1"/>
          </p:cNvSpPr>
          <p:nvPr>
            <p:ph type="body" sz="quarter" idx="10"/>
          </p:nvPr>
        </p:nvSpPr>
        <p:spPr>
          <a:xfrm>
            <a:off x="545124" y="1178170"/>
            <a:ext cx="7816678" cy="4943850"/>
          </a:xfrm>
        </p:spPr>
        <p:txBody>
          <a:bodyPr>
            <a:normAutofit fontScale="92500" lnSpcReduction="20000"/>
          </a:bodyPr>
          <a:lstStyle/>
          <a:p>
            <a:pPr algn="just">
              <a:lnSpc>
                <a:spcPct val="110000"/>
              </a:lnSpc>
              <a:spcBef>
                <a:spcPts val="0"/>
              </a:spcBef>
            </a:pPr>
            <a:r>
              <a:rPr lang="en-GB" sz="1900" dirty="0" smtClean="0">
                <a:latin typeface="+mn-lt"/>
              </a:rPr>
              <a:t>Boundary Conditions </a:t>
            </a:r>
            <a:r>
              <a:rPr lang="en-GB" sz="1900" dirty="0" smtClean="0">
                <a:latin typeface="+mn-lt"/>
                <a:sym typeface="Wingdings" pitchFamily="2" charset="2"/>
              </a:rPr>
              <a:t> </a:t>
            </a:r>
            <a:r>
              <a:rPr lang="en-GB" sz="1900" dirty="0" smtClean="0">
                <a:latin typeface="+mn-lt"/>
              </a:rPr>
              <a:t>‘</a:t>
            </a:r>
            <a:r>
              <a:rPr lang="en-GB" sz="1900" dirty="0" err="1" smtClean="0">
                <a:latin typeface="+mn-lt"/>
              </a:rPr>
              <a:t>farfield</a:t>
            </a:r>
            <a:r>
              <a:rPr lang="en-GB" sz="1900" dirty="0" smtClean="0">
                <a:latin typeface="+mn-lt"/>
              </a:rPr>
              <a:t>’</a:t>
            </a:r>
          </a:p>
          <a:p>
            <a:pPr marL="0" lvl="1" indent="0" algn="just">
              <a:lnSpc>
                <a:spcPct val="110000"/>
              </a:lnSpc>
              <a:spcBef>
                <a:spcPts val="0"/>
              </a:spcBef>
              <a:buNone/>
            </a:pPr>
            <a:r>
              <a:rPr lang="en-GB" sz="1900" b="0" dirty="0" smtClean="0">
                <a:latin typeface="+mn-lt"/>
              </a:rPr>
              <a:t>Check that the boundary zone type is set to ‘pressure-far-field’ and change if necessary</a:t>
            </a:r>
          </a:p>
          <a:p>
            <a:pPr marL="0" lvl="1" indent="0">
              <a:lnSpc>
                <a:spcPct val="110000"/>
              </a:lnSpc>
              <a:spcBef>
                <a:spcPts val="0"/>
              </a:spcBef>
              <a:buNone/>
            </a:pPr>
            <a:endParaRPr lang="en-GB" sz="1900" dirty="0" smtClean="0">
              <a:latin typeface="+mn-lt"/>
            </a:endParaRPr>
          </a:p>
          <a:p>
            <a:pPr marL="0" lvl="1" indent="0">
              <a:lnSpc>
                <a:spcPct val="110000"/>
              </a:lnSpc>
              <a:spcBef>
                <a:spcPts val="0"/>
              </a:spcBef>
              <a:buNone/>
            </a:pPr>
            <a:r>
              <a:rPr lang="en-GB" sz="1900" dirty="0" smtClean="0">
                <a:latin typeface="+mn-lt"/>
              </a:rPr>
              <a:t>On the ‘Momentum’ tab</a:t>
            </a:r>
          </a:p>
          <a:p>
            <a:pPr marL="177800" lvl="3" indent="0">
              <a:lnSpc>
                <a:spcPct val="110000"/>
              </a:lnSpc>
              <a:spcBef>
                <a:spcPts val="0"/>
              </a:spcBef>
              <a:buNone/>
            </a:pPr>
            <a:r>
              <a:rPr lang="en-GB" sz="1900" b="0" dirty="0" smtClean="0">
                <a:latin typeface="+mn-lt"/>
              </a:rPr>
              <a:t>S</a:t>
            </a:r>
            <a:r>
              <a:rPr lang="en-US" sz="1900" b="0" dirty="0" smtClean="0">
                <a:latin typeface="+mn-lt"/>
              </a:rPr>
              <a:t>et Gauge Pressure to 73048 Pa</a:t>
            </a:r>
          </a:p>
          <a:p>
            <a:pPr marL="177800" lvl="3" indent="0">
              <a:lnSpc>
                <a:spcPct val="110000"/>
              </a:lnSpc>
              <a:spcBef>
                <a:spcPts val="0"/>
              </a:spcBef>
              <a:buNone/>
            </a:pPr>
            <a:r>
              <a:rPr lang="en-US" sz="1900" b="0" dirty="0" smtClean="0">
                <a:latin typeface="+mn-lt"/>
              </a:rPr>
              <a:t>Set Mach Number to 0.7</a:t>
            </a:r>
          </a:p>
          <a:p>
            <a:pPr marL="177800" lvl="3" indent="0">
              <a:lnSpc>
                <a:spcPct val="110000"/>
              </a:lnSpc>
              <a:spcBef>
                <a:spcPts val="0"/>
              </a:spcBef>
              <a:buNone/>
            </a:pPr>
            <a:r>
              <a:rPr lang="en-GB" sz="1900" b="0" dirty="0" smtClean="0">
                <a:latin typeface="+mn-lt"/>
              </a:rPr>
              <a:t>Set the flow direction components as shown</a:t>
            </a:r>
          </a:p>
          <a:p>
            <a:pPr marL="0" indent="0" algn="just">
              <a:lnSpc>
                <a:spcPct val="110000"/>
              </a:lnSpc>
              <a:spcBef>
                <a:spcPts val="0"/>
              </a:spcBef>
            </a:pPr>
            <a:r>
              <a:rPr lang="en-GB" sz="1900" b="0" i="1" dirty="0" smtClean="0">
                <a:solidFill>
                  <a:schemeClr val="bg2"/>
                </a:solidFill>
                <a:latin typeface="+mn-lt"/>
              </a:rPr>
              <a:t>The angle of attack (</a:t>
            </a:r>
            <a:r>
              <a:rPr lang="el-GR" sz="1900" b="0" i="1" dirty="0" smtClean="0">
                <a:solidFill>
                  <a:schemeClr val="bg2"/>
                </a:solidFill>
                <a:latin typeface="+mn-lt"/>
              </a:rPr>
              <a:t>α</a:t>
            </a:r>
            <a:r>
              <a:rPr lang="en-GB" sz="1900" b="0" i="1" dirty="0" smtClean="0">
                <a:solidFill>
                  <a:schemeClr val="bg2"/>
                </a:solidFill>
                <a:latin typeface="+mn-lt"/>
              </a:rPr>
              <a:t>) in this case is 1.55 deg. </a:t>
            </a:r>
          </a:p>
          <a:p>
            <a:pPr marL="0" indent="0" algn="just">
              <a:lnSpc>
                <a:spcPct val="110000"/>
              </a:lnSpc>
              <a:spcBef>
                <a:spcPts val="0"/>
              </a:spcBef>
            </a:pPr>
            <a:r>
              <a:rPr lang="en-GB" sz="1900" b="0" i="1" dirty="0" smtClean="0">
                <a:solidFill>
                  <a:schemeClr val="bg2"/>
                </a:solidFill>
                <a:latin typeface="+mn-lt"/>
              </a:rPr>
              <a:t>The x-component of the flow is </a:t>
            </a:r>
            <a:r>
              <a:rPr lang="en-GB" sz="1900" b="0" i="1" dirty="0" err="1" smtClean="0">
                <a:solidFill>
                  <a:schemeClr val="bg2"/>
                </a:solidFill>
                <a:latin typeface="+mn-lt"/>
              </a:rPr>
              <a:t>cos</a:t>
            </a:r>
            <a:r>
              <a:rPr lang="en-GB" sz="1900" b="0" i="1" dirty="0" smtClean="0">
                <a:solidFill>
                  <a:schemeClr val="bg2"/>
                </a:solidFill>
                <a:latin typeface="+mn-lt"/>
              </a:rPr>
              <a:t> </a:t>
            </a:r>
            <a:r>
              <a:rPr lang="el-GR" sz="1900" b="0" i="1" dirty="0" smtClean="0">
                <a:solidFill>
                  <a:schemeClr val="bg2"/>
                </a:solidFill>
                <a:latin typeface="+mn-lt"/>
              </a:rPr>
              <a:t>α</a:t>
            </a:r>
            <a:r>
              <a:rPr lang="en-GB" sz="1900" b="0" i="1" dirty="0" smtClean="0">
                <a:solidFill>
                  <a:schemeClr val="bg2"/>
                </a:solidFill>
                <a:latin typeface="+mn-lt"/>
              </a:rPr>
              <a:t> and the </a:t>
            </a:r>
          </a:p>
          <a:p>
            <a:pPr marL="0" indent="0" algn="just">
              <a:lnSpc>
                <a:spcPct val="110000"/>
              </a:lnSpc>
              <a:spcBef>
                <a:spcPts val="0"/>
              </a:spcBef>
            </a:pPr>
            <a:r>
              <a:rPr lang="en-GB" sz="1900" b="0" i="1" dirty="0" smtClean="0">
                <a:solidFill>
                  <a:schemeClr val="bg2"/>
                </a:solidFill>
                <a:latin typeface="+mn-lt"/>
              </a:rPr>
              <a:t>y-component is sin </a:t>
            </a:r>
            <a:r>
              <a:rPr lang="el-GR" sz="1900" b="0" i="1" dirty="0" smtClean="0">
                <a:solidFill>
                  <a:schemeClr val="bg2"/>
                </a:solidFill>
                <a:latin typeface="+mn-lt"/>
              </a:rPr>
              <a:t>α</a:t>
            </a:r>
            <a:endParaRPr lang="en-GB" sz="1900" b="0" i="1" dirty="0" smtClean="0">
              <a:solidFill>
                <a:schemeClr val="bg2"/>
              </a:solidFill>
              <a:latin typeface="+mn-lt"/>
            </a:endParaRPr>
          </a:p>
          <a:p>
            <a:pPr marL="176213" indent="0">
              <a:lnSpc>
                <a:spcPct val="110000"/>
              </a:lnSpc>
              <a:spcBef>
                <a:spcPts val="0"/>
              </a:spcBef>
              <a:buClr>
                <a:srgbClr val="16707C"/>
              </a:buClr>
              <a:defRPr/>
            </a:pPr>
            <a:endParaRPr lang="en-US" sz="1300" dirty="0" smtClean="0">
              <a:latin typeface="+mn-lt"/>
            </a:endParaRPr>
          </a:p>
          <a:p>
            <a:pPr marL="176213" indent="0">
              <a:lnSpc>
                <a:spcPct val="110000"/>
              </a:lnSpc>
              <a:spcBef>
                <a:spcPts val="0"/>
              </a:spcBef>
              <a:buClr>
                <a:srgbClr val="16707C"/>
              </a:buClr>
              <a:defRPr/>
            </a:pPr>
            <a:r>
              <a:rPr lang="en-GB" sz="1900" b="0" dirty="0" smtClean="0">
                <a:latin typeface="+mn-lt"/>
              </a:rPr>
              <a:t>Set the far field turbulence:</a:t>
            </a:r>
          </a:p>
          <a:p>
            <a:pPr marL="363538" lvl="2" indent="0" algn="just">
              <a:lnSpc>
                <a:spcPct val="110000"/>
              </a:lnSpc>
              <a:spcBef>
                <a:spcPts val="0"/>
              </a:spcBef>
              <a:buClr>
                <a:srgbClr val="16707C"/>
              </a:buClr>
              <a:buNone/>
              <a:defRPr/>
            </a:pPr>
            <a:r>
              <a:rPr lang="en-GB" sz="1900" b="0" dirty="0" smtClean="0">
                <a:latin typeface="+mn-lt"/>
              </a:rPr>
              <a:t>Select ‘Intensity and Viscosity Ratio’</a:t>
            </a:r>
          </a:p>
          <a:p>
            <a:pPr marL="363538" lvl="2" indent="0" algn="just">
              <a:lnSpc>
                <a:spcPct val="110000"/>
              </a:lnSpc>
              <a:spcBef>
                <a:spcPts val="0"/>
              </a:spcBef>
              <a:buClr>
                <a:srgbClr val="16707C"/>
              </a:buClr>
              <a:buNone/>
              <a:defRPr/>
            </a:pPr>
            <a:r>
              <a:rPr lang="en-GB" sz="1900" b="0" dirty="0" smtClean="0">
                <a:latin typeface="+mn-lt"/>
              </a:rPr>
              <a:t>Set the intensity to 1%</a:t>
            </a:r>
          </a:p>
          <a:p>
            <a:pPr marL="363538" lvl="2" indent="0" algn="just">
              <a:lnSpc>
                <a:spcPct val="110000"/>
              </a:lnSpc>
              <a:spcBef>
                <a:spcPts val="0"/>
              </a:spcBef>
              <a:buClr>
                <a:srgbClr val="16707C"/>
              </a:buClr>
              <a:buNone/>
              <a:defRPr/>
            </a:pPr>
            <a:r>
              <a:rPr lang="en-GB" sz="1900" b="0" dirty="0" smtClean="0">
                <a:latin typeface="+mn-lt"/>
              </a:rPr>
              <a:t>Set the viscosity ratio to 1</a:t>
            </a:r>
          </a:p>
          <a:p>
            <a:pPr marL="0" lvl="1" indent="0" algn="just">
              <a:lnSpc>
                <a:spcPct val="110000"/>
              </a:lnSpc>
              <a:spcBef>
                <a:spcPts val="0"/>
              </a:spcBef>
              <a:buClr>
                <a:srgbClr val="16707C"/>
              </a:buClr>
              <a:buNone/>
              <a:defRPr/>
            </a:pPr>
            <a:endParaRPr lang="en-GB" sz="1300" dirty="0" smtClean="0">
              <a:latin typeface="+mn-lt"/>
            </a:endParaRPr>
          </a:p>
          <a:p>
            <a:pPr marL="0" lvl="1" indent="0" algn="just">
              <a:lnSpc>
                <a:spcPct val="110000"/>
              </a:lnSpc>
              <a:spcBef>
                <a:spcPts val="0"/>
              </a:spcBef>
              <a:buClr>
                <a:srgbClr val="16707C"/>
              </a:buClr>
              <a:buNone/>
              <a:defRPr/>
            </a:pPr>
            <a:r>
              <a:rPr lang="en-GB" sz="1900" dirty="0" smtClean="0">
                <a:latin typeface="+mn-lt"/>
              </a:rPr>
              <a:t>On the ‘Thermal’ tab</a:t>
            </a:r>
          </a:p>
          <a:p>
            <a:pPr marL="176213" lvl="2" indent="0" algn="just">
              <a:lnSpc>
                <a:spcPct val="110000"/>
              </a:lnSpc>
              <a:spcBef>
                <a:spcPts val="0"/>
              </a:spcBef>
              <a:buClr>
                <a:srgbClr val="16707C"/>
              </a:buClr>
              <a:buNone/>
              <a:defRPr/>
            </a:pPr>
            <a:r>
              <a:rPr lang="en-GB" sz="1900" b="0" dirty="0" smtClean="0">
                <a:latin typeface="+mn-lt"/>
              </a:rPr>
              <a:t>Set the static temperature to be 283.24 </a:t>
            </a:r>
            <a:r>
              <a:rPr lang="en-GB" sz="1900" b="0" dirty="0" smtClean="0">
                <a:latin typeface="+mn-lt"/>
              </a:rPr>
              <a:t>K</a:t>
            </a:r>
          </a:p>
          <a:p>
            <a:pPr marL="176213" lvl="2" indent="-176213" algn="just">
              <a:lnSpc>
                <a:spcPct val="110000"/>
              </a:lnSpc>
              <a:spcBef>
                <a:spcPts val="0"/>
              </a:spcBef>
              <a:buClr>
                <a:srgbClr val="16707C"/>
              </a:buClr>
              <a:buNone/>
              <a:defRPr/>
            </a:pPr>
            <a:r>
              <a:rPr lang="en-GB" sz="1900" dirty="0" smtClean="0">
                <a:latin typeface="+mn-lt"/>
              </a:rPr>
              <a:t>After entering the temperature, click OK to exit the panel.</a:t>
            </a:r>
            <a:endParaRPr lang="en-GB" sz="1900" dirty="0" smtClean="0">
              <a:latin typeface="+mn-lt"/>
            </a:endParaRPr>
          </a:p>
          <a:p>
            <a:pPr marL="857250" indent="-857250" algn="just">
              <a:lnSpc>
                <a:spcPct val="110000"/>
              </a:lnSpc>
              <a:spcBef>
                <a:spcPts val="0"/>
              </a:spcBef>
              <a:buClr>
                <a:srgbClr val="16707C"/>
              </a:buClr>
              <a:buFontTx/>
              <a:buChar char="•"/>
              <a:defRPr/>
            </a:pPr>
            <a:endParaRPr lang="en-GB" dirty="0" smtClean="0">
              <a:latin typeface="Arial"/>
            </a:endParaRPr>
          </a:p>
          <a:p>
            <a:pPr>
              <a:lnSpc>
                <a:spcPct val="110000"/>
              </a:lnSpc>
              <a:spcBef>
                <a:spcPts val="0"/>
              </a:spcBef>
            </a:pPr>
            <a:endParaRPr lang="en-GB" dirty="0"/>
          </a:p>
        </p:txBody>
      </p:sp>
      <p:pic>
        <p:nvPicPr>
          <p:cNvPr id="77826" name="Picture 2"/>
          <p:cNvPicPr>
            <a:picLocks noChangeAspect="1" noChangeArrowheads="1"/>
          </p:cNvPicPr>
          <p:nvPr/>
        </p:nvPicPr>
        <p:blipFill>
          <a:blip r:embed="rId3" cstate="print"/>
          <a:srcRect/>
          <a:stretch>
            <a:fillRect/>
          </a:stretch>
        </p:blipFill>
        <p:spPr bwMode="auto">
          <a:xfrm>
            <a:off x="5071157" y="2022195"/>
            <a:ext cx="3860969" cy="3386145"/>
          </a:xfrm>
          <a:prstGeom prst="rect">
            <a:avLst/>
          </a:prstGeom>
          <a:noFill/>
          <a:ln w="9525">
            <a:noFill/>
            <a:miter lim="800000"/>
            <a:headEnd/>
            <a:tailEnd/>
          </a:ln>
        </p:spPr>
      </p:pic>
      <p:sp>
        <p:nvSpPr>
          <p:cNvPr id="12" name="Rectangle 11"/>
          <p:cNvSpPr/>
          <p:nvPr/>
        </p:nvSpPr>
        <p:spPr bwMode="auto">
          <a:xfrm>
            <a:off x="5298254" y="4160812"/>
            <a:ext cx="3477763" cy="799281"/>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aphicFrame>
        <p:nvGraphicFramePr>
          <p:cNvPr id="10" name="Diagram 9"/>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bwMode="auto">
          <a:xfrm>
            <a:off x="6408241" y="2955073"/>
            <a:ext cx="705642" cy="246221"/>
          </a:xfrm>
          <a:prstGeom prst="rect">
            <a:avLst/>
          </a:prstGeom>
          <a:solidFill>
            <a:schemeClr val="bg1"/>
          </a:solidFill>
          <a:ln w="12700" cap="sq" algn="ctr">
            <a:noFill/>
            <a:miter lim="800000"/>
            <a:headEnd/>
            <a:tailEnd/>
          </a:ln>
          <a:effectLst/>
        </p:spPr>
        <p:txBody>
          <a:bodyPr wrap="none" tIns="0" bIns="0" rtlCol="0">
            <a:spAutoFit/>
          </a:bodyPr>
          <a:lstStyle/>
          <a:p>
            <a:r>
              <a:rPr lang="en-US" b="1" dirty="0" smtClean="0">
                <a:latin typeface="Calibri" pitchFamily="34" charset="0"/>
                <a:cs typeface="Calibri" pitchFamily="34" charset="0"/>
              </a:rPr>
              <a:t>73048</a:t>
            </a:r>
            <a:endParaRPr lang="en-US" b="1" dirty="0" smtClean="0">
              <a:latin typeface="Calibri" pitchFamily="34" charset="0"/>
              <a:cs typeface="Calibri" pitchFamily="34" charset="0"/>
            </a:endParaRPr>
          </a:p>
        </p:txBody>
      </p:sp>
      <p:sp>
        <p:nvSpPr>
          <p:cNvPr id="14" name="TextBox 13"/>
          <p:cNvSpPr txBox="1"/>
          <p:nvPr/>
        </p:nvSpPr>
        <p:spPr bwMode="auto">
          <a:xfrm>
            <a:off x="6408241" y="3230134"/>
            <a:ext cx="447558" cy="246221"/>
          </a:xfrm>
          <a:prstGeom prst="rect">
            <a:avLst/>
          </a:prstGeom>
          <a:solidFill>
            <a:schemeClr val="bg1"/>
          </a:solidFill>
          <a:ln w="12700" cap="sq" algn="ctr">
            <a:noFill/>
            <a:miter lim="800000"/>
            <a:headEnd/>
            <a:tailEnd/>
          </a:ln>
          <a:effectLst/>
        </p:spPr>
        <p:txBody>
          <a:bodyPr wrap="none" tIns="0" bIns="0" rtlCol="0">
            <a:spAutoFit/>
          </a:bodyPr>
          <a:lstStyle/>
          <a:p>
            <a:r>
              <a:rPr lang="en-US" b="1" dirty="0" smtClean="0">
                <a:latin typeface="Calibri" pitchFamily="34" charset="0"/>
                <a:cs typeface="Calibri" pitchFamily="34" charset="0"/>
              </a:rPr>
              <a:t>0.7</a:t>
            </a:r>
            <a:endParaRPr lang="en-US" b="1" dirty="0" smtClean="0">
              <a:latin typeface="Calibri" pitchFamily="34" charset="0"/>
              <a:cs typeface="Calibri" pitchFamily="34" charset="0"/>
            </a:endParaRPr>
          </a:p>
        </p:txBody>
      </p:sp>
      <p:sp>
        <p:nvSpPr>
          <p:cNvPr id="15" name="TextBox 14"/>
          <p:cNvSpPr txBox="1"/>
          <p:nvPr/>
        </p:nvSpPr>
        <p:spPr bwMode="auto">
          <a:xfrm>
            <a:off x="6408241" y="3493767"/>
            <a:ext cx="864339" cy="246221"/>
          </a:xfrm>
          <a:prstGeom prst="rect">
            <a:avLst/>
          </a:prstGeom>
          <a:solidFill>
            <a:schemeClr val="bg1"/>
          </a:solidFill>
          <a:ln w="12700" cap="sq" algn="ctr">
            <a:noFill/>
            <a:miter lim="800000"/>
            <a:headEnd/>
            <a:tailEnd/>
          </a:ln>
          <a:effectLst/>
        </p:spPr>
        <p:txBody>
          <a:bodyPr wrap="none" tIns="0" bIns="0" rtlCol="0">
            <a:spAutoFit/>
          </a:bodyPr>
          <a:lstStyle/>
          <a:p>
            <a:r>
              <a:rPr lang="en-US" b="1" dirty="0" smtClean="0">
                <a:latin typeface="Calibri" pitchFamily="34" charset="0"/>
                <a:cs typeface="Calibri" pitchFamily="34" charset="0"/>
              </a:rPr>
              <a:t>0.99963</a:t>
            </a:r>
            <a:endParaRPr lang="en-US" b="1" dirty="0" smtClean="0">
              <a:latin typeface="Calibri" pitchFamily="34" charset="0"/>
              <a:cs typeface="Calibri" pitchFamily="34" charset="0"/>
            </a:endParaRPr>
          </a:p>
        </p:txBody>
      </p:sp>
      <p:sp>
        <p:nvSpPr>
          <p:cNvPr id="16" name="TextBox 15"/>
          <p:cNvSpPr txBox="1"/>
          <p:nvPr/>
        </p:nvSpPr>
        <p:spPr bwMode="auto">
          <a:xfrm>
            <a:off x="6408241" y="3760374"/>
            <a:ext cx="864339" cy="246221"/>
          </a:xfrm>
          <a:prstGeom prst="rect">
            <a:avLst/>
          </a:prstGeom>
          <a:solidFill>
            <a:schemeClr val="bg1"/>
          </a:solidFill>
          <a:ln w="12700" cap="sq" algn="ctr">
            <a:noFill/>
            <a:miter lim="800000"/>
            <a:headEnd/>
            <a:tailEnd/>
          </a:ln>
          <a:effectLst/>
        </p:spPr>
        <p:txBody>
          <a:bodyPr wrap="none" tIns="0" bIns="0" rtlCol="0">
            <a:spAutoFit/>
          </a:bodyPr>
          <a:lstStyle/>
          <a:p>
            <a:r>
              <a:rPr lang="en-US" b="1" dirty="0" smtClean="0">
                <a:latin typeface="Calibri" pitchFamily="34" charset="0"/>
                <a:cs typeface="Calibri" pitchFamily="34" charset="0"/>
              </a:rPr>
              <a:t>0.02705</a:t>
            </a:r>
            <a:endParaRPr lang="en-US" b="1" dirty="0" smtClean="0">
              <a:latin typeface="Calibri" pitchFamily="34" charset="0"/>
              <a:cs typeface="Calibri" pitchFamily="34" charset="0"/>
            </a:endParaRPr>
          </a:p>
        </p:txBody>
      </p:sp>
      <p:sp>
        <p:nvSpPr>
          <p:cNvPr id="11" name="Rectangle 10"/>
          <p:cNvSpPr/>
          <p:nvPr/>
        </p:nvSpPr>
        <p:spPr bwMode="auto">
          <a:xfrm>
            <a:off x="5175102" y="2940288"/>
            <a:ext cx="2310414" cy="1058508"/>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Boundary Conditions</a:t>
            </a:r>
            <a:endParaRPr lang="en-GB" dirty="0"/>
          </a:p>
        </p:txBody>
      </p:sp>
      <p:sp>
        <p:nvSpPr>
          <p:cNvPr id="3" name="Text Placeholder 2"/>
          <p:cNvSpPr>
            <a:spLocks noGrp="1"/>
          </p:cNvSpPr>
          <p:nvPr>
            <p:ph type="body" sz="quarter" idx="10"/>
          </p:nvPr>
        </p:nvSpPr>
        <p:spPr>
          <a:xfrm>
            <a:off x="545123" y="1178170"/>
            <a:ext cx="4837368" cy="4812322"/>
          </a:xfrm>
        </p:spPr>
        <p:txBody>
          <a:bodyPr>
            <a:normAutofit/>
          </a:bodyPr>
          <a:lstStyle/>
          <a:p>
            <a:pPr marL="0" lvl="1" indent="0">
              <a:lnSpc>
                <a:spcPct val="90000"/>
              </a:lnSpc>
              <a:buNone/>
            </a:pPr>
            <a:r>
              <a:rPr lang="en-US" b="0" i="1" dirty="0" smtClean="0">
                <a:solidFill>
                  <a:schemeClr val="bg2"/>
                </a:solidFill>
              </a:rPr>
              <a:t>The pressure-far-field boundary is applicable only when using the ideal-gas law. </a:t>
            </a:r>
          </a:p>
          <a:p>
            <a:pPr marL="0" lvl="1" indent="0">
              <a:lnSpc>
                <a:spcPct val="90000"/>
              </a:lnSpc>
              <a:buNone/>
            </a:pPr>
            <a:r>
              <a:rPr lang="en-US" b="0" i="1" dirty="0" smtClean="0">
                <a:solidFill>
                  <a:schemeClr val="bg2"/>
                </a:solidFill>
              </a:rPr>
              <a:t>It is important to place the far-field boundary far enough from the object of interest.</a:t>
            </a:r>
          </a:p>
          <a:p>
            <a:pPr marL="269875" lvl="2" indent="0">
              <a:lnSpc>
                <a:spcPct val="90000"/>
              </a:lnSpc>
              <a:buNone/>
            </a:pPr>
            <a:r>
              <a:rPr lang="en-US" b="0" i="1" dirty="0" smtClean="0">
                <a:solidFill>
                  <a:schemeClr val="bg2"/>
                </a:solidFill>
              </a:rPr>
              <a:t>For example, in lifting airfoil calculations, it is not uncommon for the far-field boundary to be a circle with a radius of 20 chord lengths. </a:t>
            </a:r>
          </a:p>
          <a:p>
            <a:pPr marL="0" lvl="1" indent="0">
              <a:lnSpc>
                <a:spcPct val="90000"/>
              </a:lnSpc>
              <a:buNone/>
            </a:pPr>
            <a:endParaRPr lang="en-GB" b="0" i="1" dirty="0" smtClean="0">
              <a:solidFill>
                <a:schemeClr val="bg2"/>
              </a:solidFill>
            </a:endParaRPr>
          </a:p>
          <a:p>
            <a:pPr marL="0" lvl="1" indent="0">
              <a:lnSpc>
                <a:spcPct val="90000"/>
              </a:lnSpc>
              <a:buNone/>
            </a:pPr>
            <a:r>
              <a:rPr lang="en-GB" b="0" i="1" dirty="0" smtClean="0">
                <a:solidFill>
                  <a:schemeClr val="bg2"/>
                </a:solidFill>
              </a:rPr>
              <a:t>This workshop will compare CFD with wind-tunnel test data therefore we need to calculate the static conditions at the far-field boundary.</a:t>
            </a:r>
          </a:p>
          <a:p>
            <a:pPr marL="269875" lvl="1" indent="0">
              <a:lnSpc>
                <a:spcPct val="90000"/>
              </a:lnSpc>
              <a:buNone/>
            </a:pPr>
            <a:r>
              <a:rPr lang="en-GB" b="0" i="1" dirty="0" smtClean="0">
                <a:solidFill>
                  <a:schemeClr val="bg2"/>
                </a:solidFill>
              </a:rPr>
              <a:t>We can calculate this from the total pressure, which was atmospheric at 101325 Pa with a Mach number of 0.7 in the test.</a:t>
            </a:r>
          </a:p>
          <a:p>
            <a:pPr marL="269875" lvl="1" indent="0">
              <a:lnSpc>
                <a:spcPct val="90000"/>
              </a:lnSpc>
              <a:buNone/>
            </a:pPr>
            <a:r>
              <a:rPr lang="en-GB" b="0" i="1" dirty="0" smtClean="0">
                <a:solidFill>
                  <a:schemeClr val="bg2"/>
                </a:solidFill>
              </a:rPr>
              <a:t>The wind tunnel operating conditions for validation test data give the total temperature as T</a:t>
            </a:r>
            <a:r>
              <a:rPr lang="en-GB" b="0" i="1" baseline="-25000" dirty="0" smtClean="0">
                <a:solidFill>
                  <a:schemeClr val="bg2"/>
                </a:solidFill>
              </a:rPr>
              <a:t>0</a:t>
            </a:r>
            <a:r>
              <a:rPr lang="en-GB" b="0" i="1" dirty="0" smtClean="0">
                <a:solidFill>
                  <a:schemeClr val="bg2"/>
                </a:solidFill>
              </a:rPr>
              <a:t> = 311 K</a:t>
            </a:r>
          </a:p>
          <a:p>
            <a:pPr marL="0" lvl="1" indent="0">
              <a:lnSpc>
                <a:spcPct val="90000"/>
              </a:lnSpc>
              <a:buNone/>
            </a:pPr>
            <a:endParaRPr lang="en-GB" sz="1700" b="0" dirty="0" smtClean="0">
              <a:solidFill>
                <a:schemeClr val="bg2"/>
              </a:solidFill>
            </a:endParaRPr>
          </a:p>
        </p:txBody>
      </p:sp>
      <p:grpSp>
        <p:nvGrpSpPr>
          <p:cNvPr id="13" name="Group 12"/>
          <p:cNvGrpSpPr/>
          <p:nvPr/>
        </p:nvGrpSpPr>
        <p:grpSpPr>
          <a:xfrm>
            <a:off x="5794219" y="928798"/>
            <a:ext cx="2950914" cy="2806310"/>
            <a:chOff x="5794219" y="928798"/>
            <a:chExt cx="2950914" cy="2806310"/>
          </a:xfrm>
        </p:grpSpPr>
        <p:graphicFrame>
          <p:nvGraphicFramePr>
            <p:cNvPr id="11" name="Object 1"/>
            <p:cNvGraphicFramePr>
              <a:graphicFrameLocks noChangeAspect="1"/>
            </p:cNvGraphicFramePr>
            <p:nvPr/>
          </p:nvGraphicFramePr>
          <p:xfrm>
            <a:off x="5794219" y="928798"/>
            <a:ext cx="2950914" cy="2806310"/>
          </p:xfrm>
          <a:graphic>
            <a:graphicData uri="http://schemas.openxmlformats.org/presentationml/2006/ole">
              <p:oleObj spid="_x0000_s76807" name="Equation" r:id="rId4" imgW="1854200" imgH="2095500" progId="Equation.3">
                <p:embed/>
              </p:oleObj>
            </a:graphicData>
          </a:graphic>
        </p:graphicFrame>
        <p:sp>
          <p:nvSpPr>
            <p:cNvPr id="7" name="Rectangle 6"/>
            <p:cNvSpPr/>
            <p:nvPr/>
          </p:nvSpPr>
          <p:spPr bwMode="auto">
            <a:xfrm>
              <a:off x="5900819" y="3466306"/>
              <a:ext cx="1248006" cy="250194"/>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76802" name="Object 4"/>
          <p:cNvGraphicFramePr>
            <a:graphicFrameLocks noChangeAspect="1"/>
          </p:cNvGraphicFramePr>
          <p:nvPr/>
        </p:nvGraphicFramePr>
        <p:xfrm>
          <a:off x="5907088" y="3784600"/>
          <a:ext cx="2846619" cy="2260600"/>
        </p:xfrm>
        <a:graphic>
          <a:graphicData uri="http://schemas.openxmlformats.org/presentationml/2006/ole">
            <p:oleObj spid="_x0000_s76808" name="Equation" r:id="rId5" imgW="2222280" imgH="2209680" progId="Equation.3">
              <p:embed/>
            </p:oleObj>
          </a:graphicData>
        </a:graphic>
      </p:graphicFrame>
      <p:sp>
        <p:nvSpPr>
          <p:cNvPr id="8" name="Rectangle 7"/>
          <p:cNvSpPr/>
          <p:nvPr/>
        </p:nvSpPr>
        <p:spPr bwMode="auto">
          <a:xfrm>
            <a:off x="7558444" y="5727963"/>
            <a:ext cx="1167246" cy="256309"/>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aphicFrame>
        <p:nvGraphicFramePr>
          <p:cNvPr id="15" name="Diagram 14"/>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6809" name="Picture 9"/>
          <p:cNvPicPr>
            <a:picLocks noChangeAspect="1" noChangeArrowheads="1"/>
          </p:cNvPicPr>
          <p:nvPr/>
        </p:nvPicPr>
        <p:blipFill>
          <a:blip r:embed="rId11" cstate="print"/>
          <a:srcRect/>
          <a:stretch>
            <a:fillRect/>
          </a:stretch>
        </p:blipFill>
        <p:spPr bwMode="auto">
          <a:xfrm>
            <a:off x="5999359" y="4639466"/>
            <a:ext cx="2515414" cy="56815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Reference Values</a:t>
            </a:r>
            <a:endParaRPr lang="en-GB" dirty="0"/>
          </a:p>
        </p:txBody>
      </p:sp>
      <p:sp>
        <p:nvSpPr>
          <p:cNvPr id="3" name="Text Placeholder 2"/>
          <p:cNvSpPr>
            <a:spLocks noGrp="1"/>
          </p:cNvSpPr>
          <p:nvPr>
            <p:ph type="body" sz="quarter" idx="10"/>
          </p:nvPr>
        </p:nvSpPr>
        <p:spPr>
          <a:xfrm>
            <a:off x="454588" y="1078581"/>
            <a:ext cx="4816586" cy="5264194"/>
          </a:xfrm>
        </p:spPr>
        <p:txBody>
          <a:bodyPr>
            <a:noAutofit/>
          </a:bodyPr>
          <a:lstStyle/>
          <a:p>
            <a:pPr>
              <a:lnSpc>
                <a:spcPct val="100000"/>
              </a:lnSpc>
              <a:spcBef>
                <a:spcPts val="0"/>
              </a:spcBef>
            </a:pPr>
            <a:r>
              <a:rPr lang="en-GB" sz="1800" b="0" dirty="0" smtClean="0"/>
              <a:t>Set the reference values</a:t>
            </a:r>
          </a:p>
          <a:p>
            <a:pPr marL="176213" lvl="1" indent="0">
              <a:lnSpc>
                <a:spcPct val="100000"/>
              </a:lnSpc>
              <a:spcBef>
                <a:spcPts val="0"/>
              </a:spcBef>
              <a:buNone/>
            </a:pPr>
            <a:r>
              <a:rPr lang="en-GB" b="0" i="1" dirty="0" smtClean="0">
                <a:solidFill>
                  <a:schemeClr val="bg2"/>
                </a:solidFill>
              </a:rPr>
              <a:t>These are not used to compute the flow solution, but they are used to report coefficients such as Cp</a:t>
            </a:r>
          </a:p>
          <a:p>
            <a:pPr marL="0" indent="0">
              <a:lnSpc>
                <a:spcPct val="100000"/>
              </a:lnSpc>
              <a:spcBef>
                <a:spcPts val="0"/>
              </a:spcBef>
            </a:pPr>
            <a:r>
              <a:rPr lang="en-GB" sz="1800" b="0" dirty="0" smtClean="0"/>
              <a:t>Use the free-stream as a reference condition and select ‘compute from </a:t>
            </a:r>
            <a:r>
              <a:rPr lang="en-GB" sz="1800" b="0" dirty="0" err="1" smtClean="0"/>
              <a:t>farfield</a:t>
            </a:r>
            <a:r>
              <a:rPr lang="en-GB" sz="1800" b="0" dirty="0" smtClean="0"/>
              <a:t>’ in the drop down list</a:t>
            </a:r>
          </a:p>
          <a:p>
            <a:pPr marL="176213" indent="-176213">
              <a:lnSpc>
                <a:spcPct val="100000"/>
              </a:lnSpc>
              <a:spcBef>
                <a:spcPts val="0"/>
              </a:spcBef>
            </a:pPr>
            <a:r>
              <a:rPr lang="en-GB" sz="1800" b="0" dirty="0" smtClean="0"/>
              <a:t>	</a:t>
            </a:r>
            <a:r>
              <a:rPr lang="en-GB" sz="1800" b="0" i="1" dirty="0" smtClean="0">
                <a:solidFill>
                  <a:schemeClr val="bg2"/>
                </a:solidFill>
              </a:rPr>
              <a:t>Reference values for velocity, density, temperature, etc. will update from the free-stream </a:t>
            </a:r>
            <a:r>
              <a:rPr lang="en-GB" sz="1800" b="0" i="1" dirty="0" smtClean="0">
                <a:solidFill>
                  <a:schemeClr val="bg2"/>
                </a:solidFill>
              </a:rPr>
              <a:t>values.  Refer to the previous slide for how they are computed.</a:t>
            </a:r>
            <a:endParaRPr lang="en-GB" sz="1800" b="0" i="1" dirty="0" smtClean="0">
              <a:solidFill>
                <a:schemeClr val="bg2"/>
              </a:solidFill>
            </a:endParaRPr>
          </a:p>
          <a:p>
            <a:pPr marL="0" indent="0">
              <a:lnSpc>
                <a:spcPct val="100000"/>
              </a:lnSpc>
              <a:spcBef>
                <a:spcPts val="0"/>
              </a:spcBef>
            </a:pPr>
            <a:r>
              <a:rPr lang="en-US" sz="1800" b="0" dirty="0" smtClean="0"/>
              <a:t>Set the following to represent a chord length of 1m with unit depth:</a:t>
            </a:r>
          </a:p>
          <a:p>
            <a:pPr marL="363538" lvl="1" indent="-187325">
              <a:lnSpc>
                <a:spcPct val="100000"/>
              </a:lnSpc>
              <a:spcBef>
                <a:spcPts val="0"/>
              </a:spcBef>
              <a:buNone/>
            </a:pPr>
            <a:r>
              <a:rPr lang="en-US" b="0" dirty="0" smtClean="0"/>
              <a:t>Reference length =  1m</a:t>
            </a:r>
          </a:p>
          <a:p>
            <a:pPr marL="363538" lvl="1" indent="-187325">
              <a:lnSpc>
                <a:spcPct val="100000"/>
              </a:lnSpc>
              <a:spcBef>
                <a:spcPts val="0"/>
              </a:spcBef>
              <a:buNone/>
            </a:pPr>
            <a:r>
              <a:rPr lang="en-US" b="0" dirty="0" smtClean="0"/>
              <a:t>Reference depth  =  1m</a:t>
            </a:r>
          </a:p>
          <a:p>
            <a:pPr marL="363538" lvl="1" indent="-187325">
              <a:lnSpc>
                <a:spcPct val="100000"/>
              </a:lnSpc>
              <a:spcBef>
                <a:spcPts val="0"/>
              </a:spcBef>
              <a:buNone/>
            </a:pPr>
            <a:r>
              <a:rPr lang="en-US" b="0" dirty="0" smtClean="0"/>
              <a:t>Reference area     =  1m</a:t>
            </a:r>
            <a:r>
              <a:rPr lang="en-US" b="0" baseline="30000" dirty="0" smtClean="0"/>
              <a:t>2</a:t>
            </a:r>
          </a:p>
          <a:p>
            <a:pPr marL="176213" lvl="1" indent="0">
              <a:lnSpc>
                <a:spcPct val="100000"/>
              </a:lnSpc>
              <a:spcBef>
                <a:spcPts val="0"/>
              </a:spcBef>
              <a:buNone/>
            </a:pPr>
            <a:r>
              <a:rPr lang="en-US" b="0" i="1" dirty="0" smtClean="0">
                <a:solidFill>
                  <a:schemeClr val="bg2"/>
                </a:solidFill>
              </a:rPr>
              <a:t>These are not updated from the </a:t>
            </a:r>
            <a:r>
              <a:rPr lang="en-US" b="0" i="1" dirty="0" err="1" smtClean="0">
                <a:solidFill>
                  <a:schemeClr val="bg2"/>
                </a:solidFill>
              </a:rPr>
              <a:t>farfield</a:t>
            </a:r>
            <a:r>
              <a:rPr lang="en-US" b="0" i="1" dirty="0" smtClean="0">
                <a:solidFill>
                  <a:schemeClr val="bg2"/>
                </a:solidFill>
              </a:rPr>
              <a:t> conditions</a:t>
            </a:r>
            <a:endParaRPr lang="en-GB" b="0" i="1" dirty="0">
              <a:solidFill>
                <a:schemeClr val="bg2"/>
              </a:solidFill>
            </a:endParaRPr>
          </a:p>
        </p:txBody>
      </p:sp>
      <p:pic>
        <p:nvPicPr>
          <p:cNvPr id="112642" name="Picture 2"/>
          <p:cNvPicPr>
            <a:picLocks noChangeAspect="1" noChangeArrowheads="1"/>
          </p:cNvPicPr>
          <p:nvPr/>
        </p:nvPicPr>
        <p:blipFill>
          <a:blip r:embed="rId3" cstate="print"/>
          <a:srcRect/>
          <a:stretch>
            <a:fillRect/>
          </a:stretch>
        </p:blipFill>
        <p:spPr bwMode="auto">
          <a:xfrm>
            <a:off x="5367854" y="1090672"/>
            <a:ext cx="3668286" cy="4968606"/>
          </a:xfrm>
          <a:prstGeom prst="rect">
            <a:avLst/>
          </a:prstGeom>
          <a:noFill/>
          <a:ln w="9525">
            <a:noFill/>
            <a:miter lim="800000"/>
            <a:headEnd/>
            <a:tailEnd/>
          </a:ln>
        </p:spPr>
      </p:pic>
      <p:sp>
        <p:nvSpPr>
          <p:cNvPr id="12" name="Rectangle 11"/>
          <p:cNvSpPr/>
          <p:nvPr/>
        </p:nvSpPr>
        <p:spPr bwMode="auto">
          <a:xfrm>
            <a:off x="6651484" y="1983036"/>
            <a:ext cx="2324559" cy="3283027"/>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aphicFrame>
        <p:nvGraphicFramePr>
          <p:cNvPr id="10" name="Diagram 9"/>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4450" name="Picture 2"/>
          <p:cNvPicPr>
            <a:picLocks noChangeAspect="1" noChangeArrowheads="1"/>
          </p:cNvPicPr>
          <p:nvPr/>
        </p:nvPicPr>
        <p:blipFill>
          <a:blip r:embed="rId9" cstate="print"/>
          <a:srcRect r="4410"/>
          <a:stretch>
            <a:fillRect/>
          </a:stretch>
        </p:blipFill>
        <p:spPr bwMode="auto">
          <a:xfrm>
            <a:off x="5464165" y="1770605"/>
            <a:ext cx="1169391" cy="3500351"/>
          </a:xfrm>
          <a:prstGeom prst="rect">
            <a:avLst/>
          </a:prstGeom>
          <a:noFill/>
          <a:ln w="9525">
            <a:noFill/>
            <a:miter lim="800000"/>
            <a:headEnd/>
            <a:tailEnd/>
          </a:ln>
        </p:spPr>
      </p:pic>
      <p:sp>
        <p:nvSpPr>
          <p:cNvPr id="11" name="Rectangle 10"/>
          <p:cNvSpPr/>
          <p:nvPr/>
        </p:nvSpPr>
        <p:spPr bwMode="auto">
          <a:xfrm>
            <a:off x="5541484" y="3414942"/>
            <a:ext cx="826265" cy="165253"/>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Solution Methods</a:t>
            </a:r>
            <a:endParaRPr lang="en-GB" dirty="0"/>
          </a:p>
        </p:txBody>
      </p:sp>
      <p:sp>
        <p:nvSpPr>
          <p:cNvPr id="3" name="Text Placeholder 2"/>
          <p:cNvSpPr>
            <a:spLocks noGrp="1"/>
          </p:cNvSpPr>
          <p:nvPr>
            <p:ph type="body" sz="quarter" idx="10"/>
          </p:nvPr>
        </p:nvSpPr>
        <p:spPr>
          <a:xfrm>
            <a:off x="364053" y="1033315"/>
            <a:ext cx="5031811" cy="5086828"/>
          </a:xfrm>
        </p:spPr>
        <p:txBody>
          <a:bodyPr>
            <a:normAutofit fontScale="92500" lnSpcReduction="20000"/>
          </a:bodyPr>
          <a:lstStyle/>
          <a:p>
            <a:r>
              <a:rPr lang="en-GB" sz="1900" dirty="0" smtClean="0"/>
              <a:t>Solution Methods </a:t>
            </a:r>
          </a:p>
          <a:p>
            <a:pPr marL="176213" lvl="1" indent="0">
              <a:buNone/>
            </a:pPr>
            <a:r>
              <a:rPr lang="en-GB" sz="1900" b="0" dirty="0" smtClean="0"/>
              <a:t>Keep the default settings for implicit formulation and Roe-FDS flux type.</a:t>
            </a:r>
          </a:p>
          <a:p>
            <a:pPr marL="269875" lvl="2" indent="0">
              <a:buNone/>
            </a:pPr>
            <a:r>
              <a:rPr lang="en-GB" sz="1900" b="0" i="1" dirty="0" smtClean="0">
                <a:solidFill>
                  <a:schemeClr val="bg2"/>
                </a:solidFill>
              </a:rPr>
              <a:t>The explicit formulation is only normally used for cases where the characteristic time scale is of the same order as the acoustic time scale, for example the propagation of high Mach number shock </a:t>
            </a:r>
            <a:r>
              <a:rPr lang="en-GB" sz="1900" b="0" i="1" dirty="0" smtClean="0">
                <a:solidFill>
                  <a:schemeClr val="bg2"/>
                </a:solidFill>
              </a:rPr>
              <a:t>waves.</a:t>
            </a:r>
            <a:endParaRPr lang="en-GB" sz="1900" b="0" i="1" dirty="0" smtClean="0">
              <a:solidFill>
                <a:schemeClr val="bg2"/>
              </a:solidFill>
            </a:endParaRPr>
          </a:p>
          <a:p>
            <a:pPr marL="269875" lvl="2" indent="0">
              <a:buNone/>
            </a:pPr>
            <a:r>
              <a:rPr lang="en-GB" sz="1900" b="0" i="1" dirty="0" smtClean="0">
                <a:solidFill>
                  <a:schemeClr val="bg2"/>
                </a:solidFill>
              </a:rPr>
              <a:t>The implicit formulation is more stable and can be driven much harder to reach a converged solution in less </a:t>
            </a:r>
            <a:r>
              <a:rPr lang="en-GB" sz="1900" b="0" i="1" dirty="0" smtClean="0">
                <a:solidFill>
                  <a:schemeClr val="bg2"/>
                </a:solidFill>
              </a:rPr>
              <a:t>time.</a:t>
            </a:r>
            <a:endParaRPr lang="en-GB" sz="1900" b="0" i="1" dirty="0" smtClean="0">
              <a:solidFill>
                <a:schemeClr val="bg2"/>
              </a:solidFill>
            </a:endParaRPr>
          </a:p>
          <a:p>
            <a:pPr lvl="1"/>
            <a:endParaRPr lang="en-GB" sz="1900" dirty="0" smtClean="0"/>
          </a:p>
          <a:p>
            <a:pPr marL="176213" lvl="1" indent="0">
              <a:buNone/>
            </a:pPr>
            <a:r>
              <a:rPr lang="en-GB" sz="1900" b="0" dirty="0" smtClean="0"/>
              <a:t>Change the gradient method to Green-Gauss Node Based.</a:t>
            </a:r>
          </a:p>
          <a:p>
            <a:pPr marL="269875" lvl="2" indent="0">
              <a:buNone/>
            </a:pPr>
            <a:r>
              <a:rPr lang="en-GB" sz="1900" b="0" i="1" dirty="0" smtClean="0">
                <a:solidFill>
                  <a:schemeClr val="bg2"/>
                </a:solidFill>
              </a:rPr>
              <a:t>This is slightly more computationally expensive than the other methods but is more </a:t>
            </a:r>
            <a:r>
              <a:rPr lang="en-GB" sz="1900" b="0" i="1" dirty="0" smtClean="0">
                <a:solidFill>
                  <a:schemeClr val="bg2"/>
                </a:solidFill>
              </a:rPr>
              <a:t>accurate.</a:t>
            </a:r>
            <a:endParaRPr lang="en-GB" sz="1900" b="0" i="1" dirty="0" smtClean="0">
              <a:solidFill>
                <a:schemeClr val="bg2"/>
              </a:solidFill>
            </a:endParaRPr>
          </a:p>
          <a:p>
            <a:pPr lvl="1"/>
            <a:endParaRPr lang="en-GB" sz="1900" dirty="0" smtClean="0"/>
          </a:p>
          <a:p>
            <a:pPr marL="176213" lvl="1" indent="0">
              <a:buNone/>
            </a:pPr>
            <a:r>
              <a:rPr lang="en-GB" sz="1900" b="0" dirty="0" smtClean="0"/>
              <a:t>Select Second Order Upwind for flow and turbulence discretization.</a:t>
            </a:r>
          </a:p>
          <a:p>
            <a:pPr marL="269875" lvl="2" indent="0">
              <a:buNone/>
            </a:pPr>
            <a:r>
              <a:rPr lang="en-GB" sz="1900" b="0" i="1" dirty="0" smtClean="0">
                <a:solidFill>
                  <a:schemeClr val="bg2"/>
                </a:solidFill>
              </a:rPr>
              <a:t>To accurately predict drag, the default 1</a:t>
            </a:r>
            <a:r>
              <a:rPr lang="en-GB" sz="1900" b="0" i="1" baseline="30000" dirty="0" smtClean="0">
                <a:solidFill>
                  <a:schemeClr val="bg2"/>
                </a:solidFill>
              </a:rPr>
              <a:t>st</a:t>
            </a:r>
            <a:r>
              <a:rPr lang="en-GB" sz="1900" b="0" i="1" dirty="0" smtClean="0">
                <a:solidFill>
                  <a:schemeClr val="bg2"/>
                </a:solidFill>
              </a:rPr>
              <a:t> order schemes are not </a:t>
            </a:r>
            <a:r>
              <a:rPr lang="en-GB" sz="1900" b="0" i="1" dirty="0" smtClean="0">
                <a:solidFill>
                  <a:schemeClr val="bg2"/>
                </a:solidFill>
              </a:rPr>
              <a:t>sufficient.</a:t>
            </a:r>
            <a:endParaRPr lang="en-GB" dirty="0"/>
          </a:p>
        </p:txBody>
      </p:sp>
      <p:pic>
        <p:nvPicPr>
          <p:cNvPr id="106498" name="Picture 2"/>
          <p:cNvPicPr>
            <a:picLocks noChangeAspect="1" noChangeArrowheads="1"/>
          </p:cNvPicPr>
          <p:nvPr/>
        </p:nvPicPr>
        <p:blipFill>
          <a:blip r:embed="rId3" cstate="print"/>
          <a:srcRect/>
          <a:stretch>
            <a:fillRect/>
          </a:stretch>
        </p:blipFill>
        <p:spPr bwMode="auto">
          <a:xfrm>
            <a:off x="5400910" y="1178804"/>
            <a:ext cx="3419446" cy="4627085"/>
          </a:xfrm>
          <a:prstGeom prst="rect">
            <a:avLst/>
          </a:prstGeom>
          <a:noFill/>
          <a:ln w="9525">
            <a:noFill/>
            <a:miter lim="800000"/>
            <a:headEnd/>
            <a:tailEnd/>
          </a:ln>
        </p:spPr>
      </p:pic>
      <p:graphicFrame>
        <p:nvGraphicFramePr>
          <p:cNvPr id="7" name="Diagram 6"/>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5475" name="Picture 3"/>
          <p:cNvPicPr>
            <a:picLocks noChangeAspect="1" noChangeArrowheads="1"/>
          </p:cNvPicPr>
          <p:nvPr/>
        </p:nvPicPr>
        <p:blipFill>
          <a:blip r:embed="rId9" cstate="print"/>
          <a:srcRect/>
          <a:stretch>
            <a:fillRect/>
          </a:stretch>
        </p:blipFill>
        <p:spPr bwMode="auto">
          <a:xfrm>
            <a:off x="5526320" y="1795547"/>
            <a:ext cx="960465" cy="275333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Solution Controls</a:t>
            </a:r>
            <a:endParaRPr lang="en-GB" dirty="0"/>
          </a:p>
        </p:txBody>
      </p:sp>
      <p:sp>
        <p:nvSpPr>
          <p:cNvPr id="3" name="Text Placeholder 2"/>
          <p:cNvSpPr>
            <a:spLocks noGrp="1"/>
          </p:cNvSpPr>
          <p:nvPr>
            <p:ph type="body" sz="quarter" idx="10"/>
          </p:nvPr>
        </p:nvSpPr>
        <p:spPr>
          <a:xfrm>
            <a:off x="304692" y="1151010"/>
            <a:ext cx="5525740" cy="4462139"/>
          </a:xfrm>
        </p:spPr>
        <p:txBody>
          <a:bodyPr>
            <a:normAutofit/>
          </a:bodyPr>
          <a:lstStyle/>
          <a:p>
            <a:pPr marL="0" indent="0">
              <a:lnSpc>
                <a:spcPct val="100000"/>
              </a:lnSpc>
              <a:spcBef>
                <a:spcPts val="0"/>
              </a:spcBef>
            </a:pPr>
            <a:r>
              <a:rPr lang="en-GB" sz="1800" b="0" dirty="0" smtClean="0"/>
              <a:t>Keep the default Courant Number and under-relaxation factors (URFs)</a:t>
            </a:r>
          </a:p>
          <a:p>
            <a:pPr marL="0" indent="0">
              <a:lnSpc>
                <a:spcPct val="100000"/>
              </a:lnSpc>
              <a:spcBef>
                <a:spcPts val="0"/>
              </a:spcBef>
            </a:pPr>
            <a:endParaRPr lang="en-US" sz="1800" b="0" dirty="0" smtClean="0"/>
          </a:p>
          <a:p>
            <a:pPr marL="0" indent="0">
              <a:lnSpc>
                <a:spcPct val="100000"/>
              </a:lnSpc>
              <a:spcBef>
                <a:spcPts val="0"/>
              </a:spcBef>
            </a:pPr>
            <a:r>
              <a:rPr lang="en-GB" sz="1800" b="0" i="1" dirty="0" smtClean="0">
                <a:solidFill>
                  <a:schemeClr val="bg2"/>
                </a:solidFill>
              </a:rPr>
              <a:t>The Courant number (CFL) determines the internal time step and affects the solution speed and stability. </a:t>
            </a:r>
            <a:r>
              <a:rPr lang="en-US" sz="1800" b="0" i="1" dirty="0" smtClean="0">
                <a:solidFill>
                  <a:schemeClr val="bg2"/>
                </a:solidFill>
              </a:rPr>
              <a:t>The default CFL for the density-based implicit formulation is 5.0  </a:t>
            </a:r>
          </a:p>
          <a:p>
            <a:pPr marL="176213" indent="0">
              <a:lnSpc>
                <a:spcPct val="100000"/>
              </a:lnSpc>
              <a:spcBef>
                <a:spcPts val="0"/>
              </a:spcBef>
            </a:pPr>
            <a:r>
              <a:rPr lang="en-US" sz="1800" b="0" i="1" dirty="0" smtClean="0">
                <a:solidFill>
                  <a:schemeClr val="bg2"/>
                </a:solidFill>
              </a:rPr>
              <a:t>A lower CFL me be required during startup (when changes in the solution are highly nonlinear), but it can be increased as the solution progresses </a:t>
            </a:r>
          </a:p>
          <a:p>
            <a:pPr marL="176213" indent="0">
              <a:lnSpc>
                <a:spcPct val="100000"/>
              </a:lnSpc>
              <a:spcBef>
                <a:spcPts val="0"/>
              </a:spcBef>
            </a:pPr>
            <a:r>
              <a:rPr lang="en-US" sz="1800" b="0" i="1" dirty="0" smtClean="0">
                <a:solidFill>
                  <a:schemeClr val="bg2"/>
                </a:solidFill>
              </a:rPr>
              <a:t>It is often possible to increase the CFL to 10, 20, 100, or even higher, depending on the stability of the solution</a:t>
            </a:r>
          </a:p>
          <a:p>
            <a:pPr marL="0" indent="0" algn="just" eaLnBrk="0" hangingPunct="0">
              <a:lnSpc>
                <a:spcPct val="100000"/>
              </a:lnSpc>
              <a:spcBef>
                <a:spcPts val="0"/>
              </a:spcBef>
              <a:defRPr/>
            </a:pPr>
            <a:r>
              <a:rPr lang="en-GB" sz="1800" b="0" i="1" dirty="0" smtClean="0">
                <a:solidFill>
                  <a:schemeClr val="bg2"/>
                </a:solidFill>
              </a:rPr>
              <a:t>As we will be using automatic ‘solution steering’, the choice of CFL at this stage is not important for this </a:t>
            </a:r>
            <a:r>
              <a:rPr lang="en-GB" sz="1800" b="0" i="1" dirty="0" smtClean="0">
                <a:solidFill>
                  <a:schemeClr val="bg2"/>
                </a:solidFill>
              </a:rPr>
              <a:t>case</a:t>
            </a:r>
            <a:endParaRPr lang="en-GB" sz="1800" b="0" i="1" dirty="0" smtClean="0">
              <a:solidFill>
                <a:schemeClr val="bg2"/>
              </a:solidFill>
            </a:endParaRPr>
          </a:p>
          <a:p>
            <a:pPr algn="just" eaLnBrk="0" hangingPunct="0">
              <a:lnSpc>
                <a:spcPct val="100000"/>
              </a:lnSpc>
              <a:spcBef>
                <a:spcPts val="0"/>
              </a:spcBef>
              <a:defRPr/>
            </a:pPr>
            <a:endParaRPr lang="en-GB" sz="1800" b="0" dirty="0" smtClean="0"/>
          </a:p>
          <a:p>
            <a:pPr lvl="1">
              <a:lnSpc>
                <a:spcPct val="100000"/>
              </a:lnSpc>
              <a:spcBef>
                <a:spcPts val="0"/>
              </a:spcBef>
            </a:pPr>
            <a:endParaRPr lang="en-US" b="0" i="1" dirty="0" smtClean="0">
              <a:solidFill>
                <a:schemeClr val="bg2"/>
              </a:solidFill>
            </a:endParaRPr>
          </a:p>
          <a:p>
            <a:pPr>
              <a:lnSpc>
                <a:spcPct val="100000"/>
              </a:lnSpc>
              <a:spcBef>
                <a:spcPts val="0"/>
              </a:spcBef>
            </a:pPr>
            <a:endParaRPr lang="en-GB" sz="1800" dirty="0"/>
          </a:p>
        </p:txBody>
      </p:sp>
      <p:pic>
        <p:nvPicPr>
          <p:cNvPr id="107522" name="Picture 2"/>
          <p:cNvPicPr>
            <a:picLocks noChangeAspect="1" noChangeArrowheads="1"/>
          </p:cNvPicPr>
          <p:nvPr/>
        </p:nvPicPr>
        <p:blipFill>
          <a:blip r:embed="rId2" cstate="print"/>
          <a:srcRect/>
          <a:stretch>
            <a:fillRect/>
          </a:stretch>
        </p:blipFill>
        <p:spPr bwMode="auto">
          <a:xfrm>
            <a:off x="5860975" y="1586428"/>
            <a:ext cx="3090528" cy="3657601"/>
          </a:xfrm>
          <a:prstGeom prst="rect">
            <a:avLst/>
          </a:prstGeom>
          <a:noFill/>
          <a:ln w="9525">
            <a:noFill/>
            <a:miter lim="800000"/>
            <a:headEnd/>
            <a:tailEnd/>
          </a:ln>
        </p:spPr>
      </p:pic>
      <p:graphicFrame>
        <p:nvGraphicFramePr>
          <p:cNvPr id="8" name="Diagram 7"/>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6498" name="Picture 2"/>
          <p:cNvPicPr>
            <a:picLocks noChangeAspect="1" noChangeArrowheads="1"/>
          </p:cNvPicPr>
          <p:nvPr/>
        </p:nvPicPr>
        <p:blipFill>
          <a:blip r:embed="rId8" cstate="print"/>
          <a:srcRect r="1446"/>
          <a:stretch>
            <a:fillRect/>
          </a:stretch>
        </p:blipFill>
        <p:spPr bwMode="auto">
          <a:xfrm>
            <a:off x="5934303" y="2177934"/>
            <a:ext cx="973573" cy="285957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Solution Monitors</a:t>
            </a:r>
            <a:endParaRPr lang="en-GB" dirty="0"/>
          </a:p>
        </p:txBody>
      </p:sp>
      <p:sp>
        <p:nvSpPr>
          <p:cNvPr id="3" name="Text Placeholder 2"/>
          <p:cNvSpPr>
            <a:spLocks noGrp="1"/>
          </p:cNvSpPr>
          <p:nvPr>
            <p:ph type="body" sz="quarter" idx="10"/>
          </p:nvPr>
        </p:nvSpPr>
        <p:spPr>
          <a:xfrm>
            <a:off x="210145" y="969940"/>
            <a:ext cx="8508342" cy="2198773"/>
          </a:xfrm>
        </p:spPr>
        <p:txBody>
          <a:bodyPr/>
          <a:lstStyle/>
          <a:p>
            <a:r>
              <a:rPr lang="en-GB" sz="1800" dirty="0" smtClean="0"/>
              <a:t>Set up residual monitors so that convergence can be monitored</a:t>
            </a:r>
          </a:p>
          <a:p>
            <a:pPr marL="269875" lvl="1" indent="0">
              <a:buNone/>
            </a:pPr>
            <a:r>
              <a:rPr lang="en-GB" b="0" dirty="0" smtClean="0"/>
              <a:t>Monitors </a:t>
            </a:r>
            <a:r>
              <a:rPr lang="en-GB" b="0" dirty="0" smtClean="0">
                <a:sym typeface="Wingdings" pitchFamily="2" charset="2"/>
              </a:rPr>
              <a:t></a:t>
            </a:r>
            <a:r>
              <a:rPr lang="en-GB" b="0" dirty="0" smtClean="0"/>
              <a:t> Residuals </a:t>
            </a:r>
            <a:r>
              <a:rPr lang="en-GB" b="0" dirty="0" smtClean="0">
                <a:sym typeface="Wingdings" pitchFamily="2" charset="2"/>
              </a:rPr>
              <a:t></a:t>
            </a:r>
            <a:r>
              <a:rPr lang="en-GB" b="0" dirty="0" smtClean="0"/>
              <a:t> Edit</a:t>
            </a:r>
          </a:p>
          <a:p>
            <a:pPr marL="269875" lvl="1" indent="0">
              <a:buNone/>
            </a:pPr>
            <a:r>
              <a:rPr lang="en-GB" b="0" dirty="0" smtClean="0"/>
              <a:t>Make sure ‘Plot’ is on</a:t>
            </a:r>
          </a:p>
          <a:p>
            <a:pPr marL="269875" lvl="1" indent="0">
              <a:buNone/>
            </a:pPr>
            <a:r>
              <a:rPr lang="en-GB" b="0" dirty="0" smtClean="0"/>
              <a:t>Turn off convergence targets by setting the Convergence Criterion to ‘none’ </a:t>
            </a:r>
            <a:r>
              <a:rPr lang="en-GB" b="0" dirty="0" smtClean="0"/>
              <a:t>and press OK</a:t>
            </a:r>
            <a:endParaRPr lang="en-GB" b="0" dirty="0" smtClean="0"/>
          </a:p>
          <a:p>
            <a:pPr marL="0" lvl="2" indent="0">
              <a:buNone/>
            </a:pPr>
            <a:r>
              <a:rPr lang="en-GB" b="0" i="1" dirty="0" smtClean="0">
                <a:solidFill>
                  <a:schemeClr val="bg2"/>
                </a:solidFill>
              </a:rPr>
              <a:t>This means that the calculation will not stop at pre-defined convergence criteria, but residuals can still be plotted</a:t>
            </a:r>
            <a:r>
              <a:rPr lang="en-GB" i="1" dirty="0" smtClean="0">
                <a:solidFill>
                  <a:schemeClr val="bg2"/>
                </a:solidFill>
              </a:rPr>
              <a:t>.</a:t>
            </a:r>
            <a:endParaRPr lang="en-US" i="1" dirty="0" smtClean="0">
              <a:solidFill>
                <a:schemeClr val="bg2"/>
              </a:solidFill>
            </a:endParaRPr>
          </a:p>
          <a:p>
            <a:endParaRPr lang="en-GB" dirty="0"/>
          </a:p>
        </p:txBody>
      </p:sp>
      <p:pic>
        <p:nvPicPr>
          <p:cNvPr id="108546" name="Picture 2"/>
          <p:cNvPicPr>
            <a:picLocks noChangeAspect="1" noChangeArrowheads="1"/>
          </p:cNvPicPr>
          <p:nvPr/>
        </p:nvPicPr>
        <p:blipFill>
          <a:blip r:embed="rId3" cstate="print"/>
          <a:srcRect/>
          <a:stretch>
            <a:fillRect/>
          </a:stretch>
        </p:blipFill>
        <p:spPr bwMode="auto">
          <a:xfrm>
            <a:off x="2073243" y="3212396"/>
            <a:ext cx="5075483" cy="2789452"/>
          </a:xfrm>
          <a:prstGeom prst="rect">
            <a:avLst/>
          </a:prstGeom>
          <a:noFill/>
          <a:ln w="9525">
            <a:noFill/>
            <a:miter lim="800000"/>
            <a:headEnd/>
            <a:tailEnd/>
          </a:ln>
        </p:spPr>
      </p:pic>
      <p:graphicFrame>
        <p:nvGraphicFramePr>
          <p:cNvPr id="7" name="Diagram 6"/>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Solution Monitors</a:t>
            </a:r>
            <a:endParaRPr lang="en-GB" dirty="0"/>
          </a:p>
        </p:txBody>
      </p:sp>
      <p:sp>
        <p:nvSpPr>
          <p:cNvPr id="3" name="Text Placeholder 2"/>
          <p:cNvSpPr>
            <a:spLocks noGrp="1"/>
          </p:cNvSpPr>
          <p:nvPr>
            <p:ph type="body" sz="quarter" idx="10"/>
          </p:nvPr>
        </p:nvSpPr>
        <p:spPr>
          <a:xfrm>
            <a:off x="282573" y="969941"/>
            <a:ext cx="8047892" cy="4812322"/>
          </a:xfrm>
        </p:spPr>
        <p:txBody>
          <a:bodyPr/>
          <a:lstStyle/>
          <a:p>
            <a:pPr>
              <a:lnSpc>
                <a:spcPct val="90000"/>
              </a:lnSpc>
            </a:pPr>
            <a:r>
              <a:rPr lang="en-GB" sz="1800" dirty="0" smtClean="0"/>
              <a:t>Set up a monitor for the drag and lift coefficients on the airfoil</a:t>
            </a:r>
          </a:p>
          <a:p>
            <a:pPr marL="265113" indent="-265113">
              <a:lnSpc>
                <a:spcPct val="90000"/>
              </a:lnSpc>
            </a:pPr>
            <a:r>
              <a:rPr lang="en-GB" sz="1800" dirty="0" smtClean="0"/>
              <a:t>	</a:t>
            </a:r>
            <a:r>
              <a:rPr lang="en-GB" sz="1800" b="0" dirty="0" smtClean="0"/>
              <a:t>Click on the arrow next to ‘Create’</a:t>
            </a:r>
          </a:p>
          <a:p>
            <a:pPr>
              <a:lnSpc>
                <a:spcPct val="90000"/>
              </a:lnSpc>
            </a:pPr>
            <a:r>
              <a:rPr lang="en-GB" sz="1800" dirty="0" smtClean="0"/>
              <a:t>Select both wall zones and toggle on ‘Print’, ‘Plot’ and ‘Write’.</a:t>
            </a:r>
          </a:p>
          <a:p>
            <a:pPr marL="269875" lvl="1" indent="0">
              <a:lnSpc>
                <a:spcPct val="90000"/>
              </a:lnSpc>
              <a:buNone/>
            </a:pPr>
            <a:r>
              <a:rPr lang="en-GB" b="0" dirty="0" smtClean="0"/>
              <a:t>Remember that the angle of attack (</a:t>
            </a:r>
            <a:r>
              <a:rPr lang="el-GR" b="0" dirty="0" smtClean="0"/>
              <a:t>α</a:t>
            </a:r>
            <a:r>
              <a:rPr lang="en-GB" b="0" dirty="0" smtClean="0"/>
              <a:t>) is 1.55° so we need to use the force vectors as shown</a:t>
            </a:r>
          </a:p>
          <a:p>
            <a:pPr marL="0" lvl="2" indent="0">
              <a:lnSpc>
                <a:spcPct val="90000"/>
              </a:lnSpc>
              <a:buNone/>
            </a:pPr>
            <a:r>
              <a:rPr lang="en-GB" b="0" i="1" dirty="0" smtClean="0">
                <a:solidFill>
                  <a:schemeClr val="bg2"/>
                </a:solidFill>
              </a:rPr>
              <a:t>Lift and drag are defined (perpendicular and parallel respectively) relative to the free-stream flow direction, not the airfoil</a:t>
            </a:r>
          </a:p>
          <a:p>
            <a:pPr>
              <a:lnSpc>
                <a:spcPct val="90000"/>
              </a:lnSpc>
            </a:pPr>
            <a:endParaRPr lang="en-GB" sz="1600" dirty="0" smtClean="0"/>
          </a:p>
          <a:p>
            <a:pPr>
              <a:lnSpc>
                <a:spcPct val="90000"/>
              </a:lnSpc>
            </a:pPr>
            <a:endParaRPr lang="en-GB" sz="1600" dirty="0" smtClean="0"/>
          </a:p>
          <a:p>
            <a:endParaRPr lang="en-GB" dirty="0"/>
          </a:p>
        </p:txBody>
      </p:sp>
      <p:grpSp>
        <p:nvGrpSpPr>
          <p:cNvPr id="12" name="Group 11"/>
          <p:cNvGrpSpPr/>
          <p:nvPr/>
        </p:nvGrpSpPr>
        <p:grpSpPr>
          <a:xfrm>
            <a:off x="235391" y="3603280"/>
            <a:ext cx="2743200" cy="2317687"/>
            <a:chOff x="235391" y="3603280"/>
            <a:chExt cx="2743200" cy="2317687"/>
          </a:xfrm>
        </p:grpSpPr>
        <p:pic>
          <p:nvPicPr>
            <p:cNvPr id="109570" name="Picture 2"/>
            <p:cNvPicPr>
              <a:picLocks noChangeAspect="1" noChangeArrowheads="1"/>
            </p:cNvPicPr>
            <p:nvPr/>
          </p:nvPicPr>
          <p:blipFill>
            <a:blip r:embed="rId2" cstate="print"/>
            <a:srcRect/>
            <a:stretch>
              <a:fillRect/>
            </a:stretch>
          </p:blipFill>
          <p:spPr bwMode="auto">
            <a:xfrm>
              <a:off x="235391" y="3603280"/>
              <a:ext cx="2743200" cy="2317687"/>
            </a:xfrm>
            <a:prstGeom prst="rect">
              <a:avLst/>
            </a:prstGeom>
            <a:noFill/>
            <a:ln w="9525">
              <a:noFill/>
              <a:miter lim="800000"/>
              <a:headEnd/>
              <a:tailEnd/>
            </a:ln>
          </p:spPr>
        </p:pic>
        <p:sp>
          <p:nvSpPr>
            <p:cNvPr id="21" name="Rectangle 20"/>
            <p:cNvSpPr/>
            <p:nvPr/>
          </p:nvSpPr>
          <p:spPr bwMode="auto">
            <a:xfrm>
              <a:off x="1187095" y="5021729"/>
              <a:ext cx="385590" cy="165253"/>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109571" name="Picture 3"/>
          <p:cNvPicPr>
            <a:picLocks noChangeAspect="1" noChangeArrowheads="1"/>
          </p:cNvPicPr>
          <p:nvPr/>
        </p:nvPicPr>
        <p:blipFill>
          <a:blip r:embed="rId3" cstate="print"/>
          <a:srcRect/>
          <a:stretch>
            <a:fillRect/>
          </a:stretch>
        </p:blipFill>
        <p:spPr bwMode="auto">
          <a:xfrm>
            <a:off x="3144682" y="3542611"/>
            <a:ext cx="2829401" cy="2563178"/>
          </a:xfrm>
          <a:prstGeom prst="rect">
            <a:avLst/>
          </a:prstGeom>
          <a:noFill/>
          <a:ln w="9525">
            <a:noFill/>
            <a:miter lim="800000"/>
            <a:headEnd/>
            <a:tailEnd/>
          </a:ln>
        </p:spPr>
      </p:pic>
      <p:pic>
        <p:nvPicPr>
          <p:cNvPr id="109572" name="Picture 4"/>
          <p:cNvPicPr>
            <a:picLocks noChangeAspect="1" noChangeArrowheads="1"/>
          </p:cNvPicPr>
          <p:nvPr/>
        </p:nvPicPr>
        <p:blipFill>
          <a:blip r:embed="rId4" cstate="print"/>
          <a:srcRect/>
          <a:stretch>
            <a:fillRect/>
          </a:stretch>
        </p:blipFill>
        <p:spPr bwMode="auto">
          <a:xfrm>
            <a:off x="6130256" y="3542610"/>
            <a:ext cx="2829401" cy="2563178"/>
          </a:xfrm>
          <a:prstGeom prst="rect">
            <a:avLst/>
          </a:prstGeom>
          <a:noFill/>
          <a:ln w="9525">
            <a:noFill/>
            <a:miter lim="800000"/>
            <a:headEnd/>
            <a:tailEnd/>
          </a:ln>
        </p:spPr>
      </p:pic>
      <p:sp>
        <p:nvSpPr>
          <p:cNvPr id="22" name="Rectangle 21"/>
          <p:cNvSpPr/>
          <p:nvPr/>
        </p:nvSpPr>
        <p:spPr bwMode="auto">
          <a:xfrm>
            <a:off x="3172858" y="5210978"/>
            <a:ext cx="1597446" cy="451692"/>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3" name="Rectangle 22"/>
          <p:cNvSpPr/>
          <p:nvPr/>
        </p:nvSpPr>
        <p:spPr bwMode="auto">
          <a:xfrm>
            <a:off x="6156593" y="5220159"/>
            <a:ext cx="1597446" cy="451692"/>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aphicFrame>
        <p:nvGraphicFramePr>
          <p:cNvPr id="13" name="Diagram 12"/>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7522" name="Picture 2"/>
          <p:cNvPicPr>
            <a:picLocks noChangeAspect="1" noChangeArrowheads="1"/>
          </p:cNvPicPr>
          <p:nvPr/>
        </p:nvPicPr>
        <p:blipFill>
          <a:blip r:embed="rId10" cstate="print"/>
          <a:srcRect b="8955"/>
          <a:stretch>
            <a:fillRect/>
          </a:stretch>
        </p:blipFill>
        <p:spPr bwMode="auto">
          <a:xfrm>
            <a:off x="282633" y="4119705"/>
            <a:ext cx="788843" cy="180727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Solution Initialization</a:t>
            </a:r>
            <a:endParaRPr lang="en-GB" dirty="0"/>
          </a:p>
        </p:txBody>
      </p:sp>
      <p:sp>
        <p:nvSpPr>
          <p:cNvPr id="3" name="Text Placeholder 2"/>
          <p:cNvSpPr>
            <a:spLocks noGrp="1"/>
          </p:cNvSpPr>
          <p:nvPr>
            <p:ph type="body" sz="quarter" idx="10"/>
          </p:nvPr>
        </p:nvSpPr>
        <p:spPr>
          <a:xfrm>
            <a:off x="291626" y="969940"/>
            <a:ext cx="8047892" cy="4812322"/>
          </a:xfrm>
        </p:spPr>
        <p:txBody>
          <a:bodyPr/>
          <a:lstStyle/>
          <a:p>
            <a:pPr algn="just"/>
            <a:r>
              <a:rPr lang="en-GB" dirty="0" smtClean="0"/>
              <a:t>Initialize the flow field based on the </a:t>
            </a:r>
            <a:r>
              <a:rPr lang="en-GB" dirty="0" err="1" smtClean="0"/>
              <a:t>farfield</a:t>
            </a:r>
            <a:r>
              <a:rPr lang="en-GB" dirty="0" smtClean="0"/>
              <a:t> boundary:</a:t>
            </a:r>
          </a:p>
          <a:p>
            <a:pPr marL="269875" lvl="1" indent="0" algn="just">
              <a:buNone/>
            </a:pPr>
            <a:r>
              <a:rPr lang="en-GB" b="0" dirty="0" smtClean="0"/>
              <a:t>Compute from </a:t>
            </a:r>
            <a:r>
              <a:rPr lang="en-GB" b="0" dirty="0" err="1" smtClean="0"/>
              <a:t>farfield</a:t>
            </a:r>
            <a:endParaRPr lang="en-GB" b="0" dirty="0" smtClean="0"/>
          </a:p>
          <a:p>
            <a:pPr marL="269875" lvl="1" indent="0" algn="just">
              <a:buNone/>
            </a:pPr>
            <a:r>
              <a:rPr lang="en-GB" b="0" dirty="0" smtClean="0"/>
              <a:t>Overwrite the existing solution</a:t>
            </a:r>
          </a:p>
          <a:p>
            <a:endParaRPr lang="en-GB" dirty="0"/>
          </a:p>
        </p:txBody>
      </p:sp>
      <p:sp>
        <p:nvSpPr>
          <p:cNvPr id="11" name="Text Placeholder 2"/>
          <p:cNvSpPr txBox="1">
            <a:spLocks/>
          </p:cNvSpPr>
          <p:nvPr/>
        </p:nvSpPr>
        <p:spPr>
          <a:xfrm>
            <a:off x="501432" y="2177050"/>
            <a:ext cx="4238159" cy="1766454"/>
          </a:xfrm>
          <a:prstGeom prst="rect">
            <a:avLst/>
          </a:prstGeom>
        </p:spPr>
        <p:txBody>
          <a:bodyPr/>
          <a:lstStyle/>
          <a:p>
            <a:pPr marR="0" lvl="0" algn="just" defTabSz="914400" rtl="0" eaLnBrk="1" fontAlgn="base" latinLnBrk="0" hangingPunct="1">
              <a:lnSpc>
                <a:spcPct val="95000"/>
              </a:lnSpc>
              <a:spcBef>
                <a:spcPts val="1200"/>
              </a:spcBef>
              <a:spcAft>
                <a:spcPct val="0"/>
              </a:spcAft>
              <a:buClr>
                <a:schemeClr val="tx1"/>
              </a:buClr>
              <a:buSzTx/>
              <a:buFontTx/>
              <a:buNone/>
              <a:tabLst/>
              <a:defRPr/>
            </a:pPr>
            <a:endParaRPr lang="en-GB" sz="1800" kern="0" dirty="0" smtClean="0">
              <a:latin typeface="Calibri" pitchFamily="34" charset="0"/>
              <a:cs typeface="Calibri" pitchFamily="34" charset="0"/>
            </a:endParaRPr>
          </a:p>
          <a:p>
            <a:pPr marR="0" lvl="0" algn="just" defTabSz="914400" rtl="0" eaLnBrk="1" fontAlgn="base" latinLnBrk="0" hangingPunct="1">
              <a:lnSpc>
                <a:spcPct val="95000"/>
              </a:lnSpc>
              <a:spcBef>
                <a:spcPts val="1200"/>
              </a:spcBef>
              <a:spcAft>
                <a:spcPct val="0"/>
              </a:spcAft>
              <a:buClr>
                <a:schemeClr val="tx1"/>
              </a:buClr>
              <a:buSzTx/>
              <a:buFontTx/>
              <a:buNone/>
              <a:tabLst/>
              <a:defRPr/>
            </a:pPr>
            <a:r>
              <a:rPr kumimoji="0" lang="en-GB" sz="1800" b="0" i="1" u="none" strike="noStrike" kern="0" cap="none" spc="0" normalizeH="0" baseline="0" noProof="0" dirty="0" smtClean="0">
                <a:ln>
                  <a:noFill/>
                </a:ln>
                <a:solidFill>
                  <a:schemeClr val="bg2"/>
                </a:solidFill>
                <a:effectLst/>
                <a:uLnTx/>
                <a:uFillTx/>
                <a:latin typeface="Calibri" pitchFamily="34" charset="0"/>
                <a:cs typeface="Calibri" pitchFamily="34" charset="0"/>
              </a:rPr>
              <a:t>The initial data was created during</a:t>
            </a:r>
            <a:r>
              <a:rPr kumimoji="0" lang="en-GB" sz="1800" b="0" i="1" u="none" strike="noStrike" kern="0" cap="none" spc="0" normalizeH="0" noProof="0" dirty="0" smtClean="0">
                <a:ln>
                  <a:noFill/>
                </a:ln>
                <a:solidFill>
                  <a:schemeClr val="bg2"/>
                </a:solidFill>
                <a:effectLst/>
                <a:uLnTx/>
                <a:uFillTx/>
                <a:latin typeface="Calibri" pitchFamily="34" charset="0"/>
                <a:cs typeface="Calibri" pitchFamily="34" charset="0"/>
              </a:rPr>
              <a:t> the checking stage for the near wall cell distance</a:t>
            </a:r>
            <a:r>
              <a:rPr kumimoji="0" lang="en-GB" sz="1800" b="0" i="1" u="none" strike="noStrike" kern="0" cap="none" spc="0" normalizeH="0" baseline="0" noProof="0" dirty="0" smtClean="0">
                <a:ln>
                  <a:noFill/>
                </a:ln>
                <a:solidFill>
                  <a:schemeClr val="bg2"/>
                </a:solidFill>
                <a:effectLst/>
                <a:uLnTx/>
                <a:uFillTx/>
                <a:latin typeface="Calibri" pitchFamily="34" charset="0"/>
                <a:cs typeface="Calibri" pitchFamily="34" charset="0"/>
              </a:rPr>
              <a:t> </a:t>
            </a:r>
          </a:p>
          <a:p>
            <a:pPr marL="457200" marR="0" lvl="0" indent="-457200" algn="l" defTabSz="914400" rtl="0" eaLnBrk="1" fontAlgn="base" latinLnBrk="0" hangingPunct="1">
              <a:lnSpc>
                <a:spcPct val="95000"/>
              </a:lnSpc>
              <a:spcBef>
                <a:spcPts val="1200"/>
              </a:spcBef>
              <a:spcAft>
                <a:spcPct val="0"/>
              </a:spcAft>
              <a:buClr>
                <a:schemeClr val="tx1"/>
              </a:buClr>
              <a:buSzTx/>
              <a:buFontTx/>
              <a:buNone/>
              <a:tabLst/>
              <a:defRPr/>
            </a:pPr>
            <a:endParaRPr kumimoji="0" lang="en-GB" sz="2000" b="1"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p:txBody>
      </p:sp>
      <p:grpSp>
        <p:nvGrpSpPr>
          <p:cNvPr id="15" name="Group 14"/>
          <p:cNvGrpSpPr/>
          <p:nvPr/>
        </p:nvGrpSpPr>
        <p:grpSpPr>
          <a:xfrm>
            <a:off x="5513799" y="1380163"/>
            <a:ext cx="3181235" cy="4513643"/>
            <a:chOff x="5577173" y="1597446"/>
            <a:chExt cx="3181235" cy="4513643"/>
          </a:xfrm>
        </p:grpSpPr>
        <p:pic>
          <p:nvPicPr>
            <p:cNvPr id="110594" name="Picture 2"/>
            <p:cNvPicPr>
              <a:picLocks noChangeAspect="1" noChangeArrowheads="1"/>
            </p:cNvPicPr>
            <p:nvPr/>
          </p:nvPicPr>
          <p:blipFill>
            <a:blip r:embed="rId2" cstate="print"/>
            <a:srcRect/>
            <a:stretch>
              <a:fillRect/>
            </a:stretch>
          </p:blipFill>
          <p:spPr bwMode="auto">
            <a:xfrm>
              <a:off x="5577173" y="1597446"/>
              <a:ext cx="3181235" cy="4513643"/>
            </a:xfrm>
            <a:prstGeom prst="rect">
              <a:avLst/>
            </a:prstGeom>
            <a:noFill/>
            <a:ln w="9525">
              <a:noFill/>
              <a:miter lim="800000"/>
              <a:headEnd/>
              <a:tailEnd/>
            </a:ln>
          </p:spPr>
        </p:pic>
        <p:sp>
          <p:nvSpPr>
            <p:cNvPr id="12" name="Rectangle 11"/>
            <p:cNvSpPr/>
            <p:nvPr/>
          </p:nvSpPr>
          <p:spPr bwMode="auto">
            <a:xfrm>
              <a:off x="6698255" y="2864386"/>
              <a:ext cx="1983037" cy="319489"/>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3" name="Rectangle 12"/>
            <p:cNvSpPr/>
            <p:nvPr/>
          </p:nvSpPr>
          <p:spPr bwMode="auto">
            <a:xfrm>
              <a:off x="6696419" y="3567629"/>
              <a:ext cx="1983037" cy="2205210"/>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4" name="Rectangle 13"/>
            <p:cNvSpPr/>
            <p:nvPr/>
          </p:nvSpPr>
          <p:spPr bwMode="auto">
            <a:xfrm>
              <a:off x="6696420" y="5771003"/>
              <a:ext cx="376410" cy="200139"/>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6" name="Diagram 15"/>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8546" name="Picture 2"/>
          <p:cNvPicPr>
            <a:picLocks noChangeAspect="1" noChangeArrowheads="1"/>
          </p:cNvPicPr>
          <p:nvPr/>
        </p:nvPicPr>
        <p:blipFill>
          <a:blip r:embed="rId8" cstate="print"/>
          <a:srcRect/>
          <a:stretch>
            <a:fillRect/>
          </a:stretch>
        </p:blipFill>
        <p:spPr bwMode="auto">
          <a:xfrm>
            <a:off x="5611093" y="1982216"/>
            <a:ext cx="954058" cy="271265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45123" y="1178170"/>
            <a:ext cx="8047892" cy="4812322"/>
          </a:xfrm>
          <a:prstGeom prst="rect">
            <a:avLst/>
          </a:prstGeom>
        </p:spPr>
        <p:txBody>
          <a:bodyPr/>
          <a:lstStyle/>
          <a:p>
            <a:pPr>
              <a:spcBef>
                <a:spcPts val="600"/>
              </a:spcBef>
            </a:pPr>
            <a:r>
              <a:rPr lang="en-US" dirty="0" smtClean="0"/>
              <a:t>Workshop Description:</a:t>
            </a:r>
          </a:p>
          <a:p>
            <a:pPr>
              <a:spcBef>
                <a:spcPts val="600"/>
              </a:spcBef>
            </a:pPr>
            <a:r>
              <a:rPr lang="en-US" sz="1800" b="0" dirty="0" smtClean="0"/>
              <a:t>	The flow simulated is an external aerodynamics application for the flow around a NACA0012 airfoil </a:t>
            </a:r>
            <a:r>
              <a:rPr lang="en-US" sz="1800" b="0" dirty="0" smtClean="0"/>
              <a:t>.</a:t>
            </a:r>
            <a:endParaRPr lang="en-US" sz="1800" dirty="0" smtClean="0"/>
          </a:p>
          <a:p>
            <a:pPr>
              <a:spcBef>
                <a:spcPts val="600"/>
              </a:spcBef>
            </a:pPr>
            <a:r>
              <a:rPr lang="en-US" dirty="0" smtClean="0"/>
              <a:t>Learning Aims:</a:t>
            </a:r>
          </a:p>
          <a:p>
            <a:pPr>
              <a:spcBef>
                <a:spcPts val="600"/>
              </a:spcBef>
            </a:pPr>
            <a:r>
              <a:rPr lang="en-US" sz="1800" dirty="0" smtClean="0"/>
              <a:t>	</a:t>
            </a:r>
            <a:r>
              <a:rPr lang="en-US" sz="1800" b="0" dirty="0" smtClean="0"/>
              <a:t>This workshop introduces several new skills (relevant for many CFD applications, not just external aerodynamics):</a:t>
            </a:r>
          </a:p>
          <a:p>
            <a:pPr lvl="3">
              <a:spcBef>
                <a:spcPts val="600"/>
              </a:spcBef>
            </a:pPr>
            <a:r>
              <a:rPr lang="en-US" sz="1600" b="0" dirty="0" smtClean="0"/>
              <a:t>Assessing Y+ for correct turbulence model </a:t>
            </a:r>
            <a:r>
              <a:rPr lang="en-US" sz="1600" b="0" dirty="0" err="1" smtClean="0"/>
              <a:t>behaviour</a:t>
            </a:r>
            <a:endParaRPr lang="en-US" sz="1600" b="0" dirty="0" smtClean="0"/>
          </a:p>
          <a:p>
            <a:pPr lvl="3">
              <a:spcBef>
                <a:spcPts val="600"/>
              </a:spcBef>
            </a:pPr>
            <a:r>
              <a:rPr lang="en-US" sz="1600" b="0" dirty="0" smtClean="0"/>
              <a:t>Modifying  solver settings to improve accuracy</a:t>
            </a:r>
          </a:p>
          <a:p>
            <a:pPr lvl="3">
              <a:spcBef>
                <a:spcPts val="600"/>
              </a:spcBef>
            </a:pPr>
            <a:r>
              <a:rPr lang="en-US" sz="1600" b="0" dirty="0" smtClean="0"/>
              <a:t>Reading in and plotting experimental data alongside CFD results</a:t>
            </a:r>
          </a:p>
          <a:p>
            <a:pPr lvl="3">
              <a:spcBef>
                <a:spcPts val="600"/>
              </a:spcBef>
            </a:pPr>
            <a:r>
              <a:rPr lang="en-US" sz="1600" b="0" dirty="0" smtClean="0"/>
              <a:t>Producing a side-by-side comparison of different CFD </a:t>
            </a:r>
            <a:r>
              <a:rPr lang="en-US" sz="1600" b="0" dirty="0" smtClean="0"/>
              <a:t>results</a:t>
            </a:r>
            <a:endParaRPr lang="en-US" sz="2400" b="0" dirty="0" smtClean="0"/>
          </a:p>
          <a:p>
            <a:pPr>
              <a:spcBef>
                <a:spcPts val="600"/>
              </a:spcBef>
            </a:pPr>
            <a:r>
              <a:rPr lang="en-US" dirty="0" smtClean="0"/>
              <a:t>Learning Objectives:</a:t>
            </a:r>
          </a:p>
          <a:p>
            <a:pPr>
              <a:spcBef>
                <a:spcPts val="600"/>
              </a:spcBef>
            </a:pPr>
            <a:r>
              <a:rPr lang="en-US" b="0" dirty="0" smtClean="0"/>
              <a:t>	</a:t>
            </a:r>
            <a:r>
              <a:rPr lang="en-US" sz="1800" b="0" dirty="0" smtClean="0"/>
              <a:t>To understand how to model an external aerodynamics problem, and skills to improve and assess solver accuracy with respect to both experimental and other CFD data.</a:t>
            </a:r>
            <a:endParaRPr lang="en-US" sz="1800" b="0" dirty="0"/>
          </a:p>
        </p:txBody>
      </p:sp>
      <p:graphicFrame>
        <p:nvGraphicFramePr>
          <p:cNvPr id="4" name="Diagram 3"/>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bwMode="auto">
          <a:xfrm>
            <a:off x="1447800" y="457201"/>
            <a:ext cx="7126287" cy="6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tx1"/>
                </a:solidFill>
                <a:effectLst/>
                <a:uLnTx/>
                <a:uFillTx/>
                <a:latin typeface="+mj-lt"/>
                <a:ea typeface="+mj-ea"/>
                <a:cs typeface="Calibri" pitchFamily="34" charset="0"/>
              </a:rPr>
              <a:t>Introduction</a:t>
            </a:r>
            <a:endParaRPr kumimoji="0" lang="en-GB" sz="3200" b="1" i="0" u="none" strike="noStrike" kern="0" cap="none" spc="0" normalizeH="0" baseline="0" noProof="0" dirty="0">
              <a:ln>
                <a:noFill/>
              </a:ln>
              <a:solidFill>
                <a:schemeClr val="tx1"/>
              </a:solidFill>
              <a:effectLst/>
              <a:uLnTx/>
              <a:uFillTx/>
              <a:latin typeface="+mj-lt"/>
              <a:ea typeface="+mj-ea"/>
              <a:cs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Solution Steering</a:t>
            </a:r>
            <a:endParaRPr lang="en-GB" dirty="0"/>
          </a:p>
        </p:txBody>
      </p:sp>
      <p:sp>
        <p:nvSpPr>
          <p:cNvPr id="3" name="Text Placeholder 2"/>
          <p:cNvSpPr>
            <a:spLocks noGrp="1"/>
          </p:cNvSpPr>
          <p:nvPr>
            <p:ph type="body" sz="quarter" idx="10"/>
          </p:nvPr>
        </p:nvSpPr>
        <p:spPr>
          <a:xfrm>
            <a:off x="246359" y="969941"/>
            <a:ext cx="8047892" cy="4812322"/>
          </a:xfrm>
        </p:spPr>
        <p:txBody>
          <a:bodyPr/>
          <a:lstStyle/>
          <a:p>
            <a:pPr marL="169863" lvl="2" algn="just">
              <a:lnSpc>
                <a:spcPct val="100000"/>
              </a:lnSpc>
              <a:spcBef>
                <a:spcPts val="0"/>
              </a:spcBef>
              <a:buNone/>
            </a:pPr>
            <a:r>
              <a:rPr lang="en-GB" sz="2000" dirty="0" smtClean="0"/>
              <a:t>Check Case</a:t>
            </a:r>
          </a:p>
          <a:p>
            <a:pPr marL="169863" lvl="2" algn="just">
              <a:lnSpc>
                <a:spcPct val="100000"/>
              </a:lnSpc>
              <a:spcBef>
                <a:spcPts val="0"/>
              </a:spcBef>
              <a:buNone/>
            </a:pPr>
            <a:r>
              <a:rPr lang="en-GB" sz="2000" dirty="0" smtClean="0"/>
              <a:t>	</a:t>
            </a:r>
            <a:r>
              <a:rPr lang="en-GB" sz="2000" b="0" dirty="0" smtClean="0"/>
              <a:t>In this model there are no warnings</a:t>
            </a:r>
          </a:p>
          <a:p>
            <a:pPr marL="169863" lvl="2" algn="just">
              <a:lnSpc>
                <a:spcPct val="100000"/>
              </a:lnSpc>
              <a:spcBef>
                <a:spcPts val="0"/>
              </a:spcBef>
              <a:buNone/>
            </a:pPr>
            <a:r>
              <a:rPr lang="en-GB" sz="2000" dirty="0" smtClean="0"/>
              <a:t>Run Calculation</a:t>
            </a:r>
          </a:p>
          <a:p>
            <a:pPr marL="176213" lvl="3" indent="0" algn="just">
              <a:lnSpc>
                <a:spcPct val="100000"/>
              </a:lnSpc>
              <a:spcBef>
                <a:spcPts val="0"/>
              </a:spcBef>
              <a:buNone/>
            </a:pPr>
            <a:r>
              <a:rPr lang="en-GB" b="0" dirty="0" smtClean="0"/>
              <a:t>Toggle on Solution Steering</a:t>
            </a:r>
          </a:p>
          <a:p>
            <a:pPr marL="176213" lvl="3" indent="0" algn="just">
              <a:lnSpc>
                <a:spcPct val="100000"/>
              </a:lnSpc>
              <a:spcBef>
                <a:spcPts val="0"/>
              </a:spcBef>
              <a:buNone/>
            </a:pPr>
            <a:r>
              <a:rPr lang="en-GB" b="0" dirty="0" smtClean="0"/>
              <a:t>Change the flow type to ‘transonic’ </a:t>
            </a:r>
          </a:p>
          <a:p>
            <a:pPr marL="176213" lvl="3" indent="0" algn="just">
              <a:lnSpc>
                <a:spcPct val="100000"/>
              </a:lnSpc>
              <a:spcBef>
                <a:spcPts val="0"/>
              </a:spcBef>
              <a:buNone/>
            </a:pPr>
            <a:r>
              <a:rPr lang="en-GB" b="0" dirty="0" smtClean="0"/>
              <a:t>More Settings </a:t>
            </a:r>
            <a:r>
              <a:rPr lang="en-GB" b="0" dirty="0" smtClean="0">
                <a:sym typeface="Wingdings" pitchFamily="2" charset="2"/>
              </a:rPr>
              <a:t></a:t>
            </a:r>
            <a:r>
              <a:rPr lang="en-GB" b="0" dirty="0" smtClean="0"/>
              <a:t> reduce the Explicit Under-Relaxation Factor to 0.5</a:t>
            </a:r>
          </a:p>
          <a:p>
            <a:endParaRPr lang="en-GB" dirty="0"/>
          </a:p>
        </p:txBody>
      </p:sp>
      <p:pic>
        <p:nvPicPr>
          <p:cNvPr id="111618" name="Picture 2"/>
          <p:cNvPicPr>
            <a:picLocks noChangeAspect="1" noChangeArrowheads="1"/>
          </p:cNvPicPr>
          <p:nvPr/>
        </p:nvPicPr>
        <p:blipFill>
          <a:blip r:embed="rId3" cstate="print"/>
          <a:srcRect/>
          <a:stretch>
            <a:fillRect/>
          </a:stretch>
        </p:blipFill>
        <p:spPr bwMode="auto">
          <a:xfrm>
            <a:off x="3925220" y="2886818"/>
            <a:ext cx="2847234" cy="2909299"/>
          </a:xfrm>
          <a:prstGeom prst="rect">
            <a:avLst/>
          </a:prstGeom>
          <a:noFill/>
          <a:ln w="9525">
            <a:noFill/>
            <a:miter lim="800000"/>
            <a:headEnd/>
            <a:tailEnd/>
          </a:ln>
        </p:spPr>
      </p:pic>
      <p:grpSp>
        <p:nvGrpSpPr>
          <p:cNvPr id="10" name="Group 9"/>
          <p:cNvGrpSpPr/>
          <p:nvPr/>
        </p:nvGrpSpPr>
        <p:grpSpPr>
          <a:xfrm>
            <a:off x="532919" y="2769950"/>
            <a:ext cx="3379539" cy="3275927"/>
            <a:chOff x="1578051" y="3240549"/>
            <a:chExt cx="3379539" cy="3275927"/>
          </a:xfrm>
        </p:grpSpPr>
        <p:pic>
          <p:nvPicPr>
            <p:cNvPr id="111619" name="Picture 3"/>
            <p:cNvPicPr>
              <a:picLocks noChangeAspect="1" noChangeArrowheads="1"/>
            </p:cNvPicPr>
            <p:nvPr/>
          </p:nvPicPr>
          <p:blipFill>
            <a:blip r:embed="rId4" cstate="print"/>
            <a:srcRect/>
            <a:stretch>
              <a:fillRect/>
            </a:stretch>
          </p:blipFill>
          <p:spPr bwMode="auto">
            <a:xfrm>
              <a:off x="1578051" y="3240549"/>
              <a:ext cx="2883780" cy="3275927"/>
            </a:xfrm>
            <a:prstGeom prst="rect">
              <a:avLst/>
            </a:prstGeom>
            <a:noFill/>
            <a:ln w="9525">
              <a:noFill/>
              <a:miter lim="800000"/>
              <a:headEnd/>
              <a:tailEnd/>
            </a:ln>
          </p:spPr>
        </p:pic>
        <p:sp>
          <p:nvSpPr>
            <p:cNvPr id="19" name="Rectangle 18"/>
            <p:cNvSpPr/>
            <p:nvPr/>
          </p:nvSpPr>
          <p:spPr bwMode="auto">
            <a:xfrm>
              <a:off x="2610998" y="5398265"/>
              <a:ext cx="683045" cy="231354"/>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cxnSp>
          <p:nvCxnSpPr>
            <p:cNvPr id="21" name="Straight Arrow Connector 20"/>
            <p:cNvCxnSpPr>
              <a:stCxn id="19" idx="3"/>
            </p:cNvCxnSpPr>
            <p:nvPr/>
          </p:nvCxnSpPr>
          <p:spPr bwMode="auto">
            <a:xfrm flipV="1">
              <a:off x="3294043" y="5310130"/>
              <a:ext cx="1663547" cy="203812"/>
            </a:xfrm>
            <a:prstGeom prst="straightConnector1">
              <a:avLst/>
            </a:prstGeom>
            <a:solidFill>
              <a:schemeClr val="accent2"/>
            </a:solidFill>
            <a:ln w="25400" cap="sq" cmpd="sng" algn="ctr">
              <a:solidFill>
                <a:srgbClr val="C00000"/>
              </a:solidFill>
              <a:prstDash val="solid"/>
              <a:round/>
              <a:headEnd type="none" w="med" len="med"/>
              <a:tailEnd type="arrow"/>
            </a:ln>
            <a:effectLst/>
          </p:spPr>
        </p:cxnSp>
      </p:grpSp>
      <p:sp>
        <p:nvSpPr>
          <p:cNvPr id="11" name="Rectangle 10"/>
          <p:cNvSpPr/>
          <p:nvPr/>
        </p:nvSpPr>
        <p:spPr bwMode="auto">
          <a:xfrm>
            <a:off x="5405081" y="4115690"/>
            <a:ext cx="321779" cy="184887"/>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aphicFrame>
        <p:nvGraphicFramePr>
          <p:cNvPr id="12" name="Diagram 11"/>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9570" name="Picture 2"/>
          <p:cNvPicPr>
            <a:picLocks noChangeAspect="1" noChangeArrowheads="1"/>
          </p:cNvPicPr>
          <p:nvPr/>
        </p:nvPicPr>
        <p:blipFill>
          <a:blip r:embed="rId10" cstate="print"/>
          <a:srcRect l="1787" r="2606"/>
          <a:stretch>
            <a:fillRect/>
          </a:stretch>
        </p:blipFill>
        <p:spPr bwMode="auto">
          <a:xfrm>
            <a:off x="611816" y="2813441"/>
            <a:ext cx="889462" cy="2606301"/>
          </a:xfrm>
          <a:prstGeom prst="rect">
            <a:avLst/>
          </a:prstGeom>
          <a:noFill/>
          <a:ln w="9525">
            <a:noFill/>
            <a:miter lim="800000"/>
            <a:headEnd/>
            <a:tailEnd/>
          </a:ln>
        </p:spPr>
      </p:pic>
      <p:sp>
        <p:nvSpPr>
          <p:cNvPr id="13" name="TextBox 12"/>
          <p:cNvSpPr txBox="1"/>
          <p:nvPr/>
        </p:nvSpPr>
        <p:spPr bwMode="auto">
          <a:xfrm>
            <a:off x="5943601" y="4261104"/>
            <a:ext cx="3008375" cy="1815882"/>
          </a:xfrm>
          <a:prstGeom prst="rect">
            <a:avLst/>
          </a:prstGeom>
          <a:solidFill>
            <a:schemeClr val="bg1"/>
          </a:solidFill>
          <a:ln w="22225" cap="sq" algn="ctr">
            <a:solidFill>
              <a:schemeClr val="bg2"/>
            </a:solidFill>
            <a:miter lim="800000"/>
            <a:headEnd/>
            <a:tailEnd/>
          </a:ln>
          <a:effectLst/>
        </p:spPr>
        <p:txBody>
          <a:bodyPr wrap="square" rtlCol="0">
            <a:spAutoFit/>
          </a:bodyPr>
          <a:lstStyle/>
          <a:p>
            <a:r>
              <a:rPr lang="en-US" b="0" dirty="0" smtClean="0">
                <a:solidFill>
                  <a:schemeClr val="bg2"/>
                </a:solidFill>
                <a:latin typeface="Calibri" pitchFamily="34" charset="0"/>
                <a:cs typeface="Calibri" pitchFamily="34" charset="0"/>
              </a:rPr>
              <a:t>In most cases, there is no need to change the explicit under-relaxation factor, but sometimes lowering its value is necessary for stable convergence.  The value of 0.5 was found to work well in this case.</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Solution Steering</a:t>
            </a:r>
            <a:endParaRPr lang="en-GB" dirty="0"/>
          </a:p>
        </p:txBody>
      </p:sp>
      <p:sp>
        <p:nvSpPr>
          <p:cNvPr id="3" name="Text Placeholder 2"/>
          <p:cNvSpPr>
            <a:spLocks noGrp="1"/>
          </p:cNvSpPr>
          <p:nvPr>
            <p:ph type="body" sz="quarter" idx="10"/>
          </p:nvPr>
        </p:nvSpPr>
        <p:spPr/>
        <p:txBody>
          <a:bodyPr/>
          <a:lstStyle/>
          <a:p>
            <a:pPr algn="just"/>
            <a:r>
              <a:rPr lang="en-US" b="0" i="1" dirty="0" smtClean="0">
                <a:solidFill>
                  <a:schemeClr val="bg2"/>
                </a:solidFill>
              </a:rPr>
              <a:t>Solution Steering</a:t>
            </a:r>
          </a:p>
          <a:p>
            <a:pPr marL="269875" lvl="1" indent="0" algn="just">
              <a:buNone/>
            </a:pPr>
            <a:r>
              <a:rPr lang="en-US" b="0" i="1" dirty="0" smtClean="0">
                <a:solidFill>
                  <a:schemeClr val="bg2"/>
                </a:solidFill>
              </a:rPr>
              <a:t>Uses ‘Full-Multi-Grid (FMG) Initialization’ which will compute a quick, simplified solution based on a number of coarse sub-grids. This quick solution can help to get a stable starting point and is a better ‘initial guess’ for the main calculation</a:t>
            </a:r>
          </a:p>
          <a:p>
            <a:pPr marL="269875" lvl="1" indent="0" algn="just">
              <a:buNone/>
            </a:pPr>
            <a:r>
              <a:rPr lang="en-US" b="0" i="1" dirty="0" smtClean="0">
                <a:solidFill>
                  <a:schemeClr val="bg2"/>
                </a:solidFill>
              </a:rPr>
              <a:t>Employs robust first order </a:t>
            </a:r>
            <a:r>
              <a:rPr lang="en-US" b="0" i="1" dirty="0" err="1" smtClean="0">
                <a:solidFill>
                  <a:schemeClr val="bg2"/>
                </a:solidFill>
              </a:rPr>
              <a:t>discretization</a:t>
            </a:r>
            <a:r>
              <a:rPr lang="en-US" b="0" i="1" dirty="0" smtClean="0">
                <a:solidFill>
                  <a:schemeClr val="bg2"/>
                </a:solidFill>
              </a:rPr>
              <a:t> in the early-stages of the main computation, then blends to the more accurate second order schemes as the solution stabilizes</a:t>
            </a:r>
          </a:p>
          <a:p>
            <a:pPr marL="269875" lvl="1" indent="0" algn="just">
              <a:buNone/>
            </a:pPr>
            <a:r>
              <a:rPr lang="en-US" b="0" i="1" dirty="0" smtClean="0">
                <a:solidFill>
                  <a:schemeClr val="bg2"/>
                </a:solidFill>
              </a:rPr>
              <a:t>Gradually ramps up the CFL in line with stability</a:t>
            </a:r>
          </a:p>
          <a:p>
            <a:pPr marL="539750" lvl="3" indent="0" algn="just">
              <a:buNone/>
            </a:pPr>
            <a:r>
              <a:rPr lang="en-GB" b="0" i="1" dirty="0" smtClean="0">
                <a:solidFill>
                  <a:schemeClr val="bg2"/>
                </a:solidFill>
              </a:rPr>
              <a:t>This is recommended for second order </a:t>
            </a:r>
            <a:r>
              <a:rPr lang="en-GB" b="0" i="1" dirty="0" err="1" smtClean="0">
                <a:solidFill>
                  <a:schemeClr val="bg2"/>
                </a:solidFill>
              </a:rPr>
              <a:t>discretization</a:t>
            </a:r>
            <a:r>
              <a:rPr lang="en-GB" b="0" i="1" dirty="0" smtClean="0">
                <a:solidFill>
                  <a:schemeClr val="bg2"/>
                </a:solidFill>
              </a:rPr>
              <a:t> and should make the solution more stable</a:t>
            </a:r>
          </a:p>
          <a:p>
            <a:pPr marL="169863" lvl="2" algn="just"/>
            <a:endParaRPr lang="en-US" sz="2000" i="1" dirty="0" smtClean="0"/>
          </a:p>
          <a:p>
            <a:endParaRPr lang="en-GB" dirty="0"/>
          </a:p>
        </p:txBody>
      </p:sp>
      <p:graphicFrame>
        <p:nvGraphicFramePr>
          <p:cNvPr id="6" name="Diagram 5"/>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 Calculation</a:t>
            </a:r>
            <a:endParaRPr lang="en-GB" dirty="0"/>
          </a:p>
        </p:txBody>
      </p:sp>
      <p:sp>
        <p:nvSpPr>
          <p:cNvPr id="3" name="Text Placeholder 2"/>
          <p:cNvSpPr>
            <a:spLocks noGrp="1"/>
          </p:cNvSpPr>
          <p:nvPr>
            <p:ph type="body" sz="quarter" idx="10"/>
          </p:nvPr>
        </p:nvSpPr>
        <p:spPr>
          <a:xfrm>
            <a:off x="300679" y="1015207"/>
            <a:ext cx="5004651" cy="5050615"/>
          </a:xfrm>
        </p:spPr>
        <p:txBody>
          <a:bodyPr>
            <a:noAutofit/>
          </a:bodyPr>
          <a:lstStyle/>
          <a:p>
            <a:pPr marL="0" indent="0"/>
            <a:r>
              <a:rPr lang="en-US" sz="1800" b="0" dirty="0" smtClean="0"/>
              <a:t>Set three graphics windows for the residual, lift and drag monitors</a:t>
            </a:r>
          </a:p>
          <a:p>
            <a:pPr algn="just"/>
            <a:r>
              <a:rPr lang="en-US" sz="1800" b="0" dirty="0" smtClean="0"/>
              <a:t>File </a:t>
            </a:r>
            <a:r>
              <a:rPr lang="en-US" sz="1800" b="0" dirty="0" smtClean="0">
                <a:sym typeface="Wingdings" pitchFamily="2" charset="2"/>
              </a:rPr>
              <a:t></a:t>
            </a:r>
            <a:r>
              <a:rPr lang="en-US" sz="1800" b="0" dirty="0" smtClean="0"/>
              <a:t> Save Project</a:t>
            </a:r>
          </a:p>
          <a:p>
            <a:pPr algn="just"/>
            <a:r>
              <a:rPr lang="en-GB" sz="1800" dirty="0" smtClean="0"/>
              <a:t>Run Calculation</a:t>
            </a:r>
          </a:p>
          <a:p>
            <a:pPr marL="269875" lvl="1" indent="0" algn="just">
              <a:buNone/>
            </a:pPr>
            <a:r>
              <a:rPr lang="en-GB" b="0" dirty="0" smtClean="0"/>
              <a:t>Set the number of iterations to 1000</a:t>
            </a:r>
          </a:p>
          <a:p>
            <a:pPr marL="269875" lvl="1" indent="0" algn="just">
              <a:buNone/>
            </a:pPr>
            <a:r>
              <a:rPr lang="en-GB" b="0" dirty="0" smtClean="0"/>
              <a:t>Press ‘Calculate’</a:t>
            </a:r>
          </a:p>
          <a:p>
            <a:pPr lvl="1" algn="just"/>
            <a:endParaRPr lang="en-GB" b="0" dirty="0" smtClean="0">
              <a:solidFill>
                <a:schemeClr val="bg2"/>
              </a:solidFill>
            </a:endParaRPr>
          </a:p>
          <a:p>
            <a:pPr marL="0" lvl="1" indent="0" algn="just">
              <a:buNone/>
            </a:pPr>
            <a:r>
              <a:rPr lang="en-GB" sz="1600" b="0" i="1" dirty="0" smtClean="0">
                <a:solidFill>
                  <a:schemeClr val="bg2"/>
                </a:solidFill>
              </a:rPr>
              <a:t>It is good practice to run and then check the FMG first (by setting the main iteration number to zero and then pressing calculate) before starting the main calculation iterations. The FMG calculation can diverge just as the main calculation can do. Check for non-physical velocities, temperatures, etc. For this workshop, the FMG has already been checked.</a:t>
            </a:r>
          </a:p>
          <a:p>
            <a:pPr marL="0" lvl="1" indent="0" algn="just">
              <a:buNone/>
            </a:pPr>
            <a:r>
              <a:rPr lang="en-GB" sz="1600" b="0" i="1" dirty="0" smtClean="0">
                <a:solidFill>
                  <a:schemeClr val="bg2"/>
                </a:solidFill>
              </a:rPr>
              <a:t>The calculation should take about 15 minutes. However to save time you may prefer to read (or import) the supplied pre-converged data file ‘mach_0.7_converged.dat.gz’</a:t>
            </a:r>
          </a:p>
          <a:p>
            <a:endParaRPr lang="en-GB" sz="1800" b="0" dirty="0"/>
          </a:p>
        </p:txBody>
      </p:sp>
      <p:pic>
        <p:nvPicPr>
          <p:cNvPr id="114690" name="Picture 2"/>
          <p:cNvPicPr>
            <a:picLocks noChangeAspect="1" noChangeArrowheads="1"/>
          </p:cNvPicPr>
          <p:nvPr/>
        </p:nvPicPr>
        <p:blipFill>
          <a:blip r:embed="rId3" cstate="print"/>
          <a:srcRect/>
          <a:stretch>
            <a:fillRect/>
          </a:stretch>
        </p:blipFill>
        <p:spPr bwMode="auto">
          <a:xfrm>
            <a:off x="5379521" y="961902"/>
            <a:ext cx="3574473" cy="4658532"/>
          </a:xfrm>
          <a:prstGeom prst="rect">
            <a:avLst/>
          </a:prstGeom>
          <a:noFill/>
          <a:ln w="9525">
            <a:noFill/>
            <a:miter lim="800000"/>
            <a:headEnd/>
            <a:tailEnd/>
          </a:ln>
        </p:spPr>
      </p:pic>
      <p:sp>
        <p:nvSpPr>
          <p:cNvPr id="7" name="Rectangle 6"/>
          <p:cNvSpPr/>
          <p:nvPr/>
        </p:nvSpPr>
        <p:spPr bwMode="auto">
          <a:xfrm>
            <a:off x="8182099" y="2042556"/>
            <a:ext cx="748145" cy="213756"/>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8" name="Rectangle 7"/>
          <p:cNvSpPr/>
          <p:nvPr/>
        </p:nvSpPr>
        <p:spPr bwMode="auto">
          <a:xfrm>
            <a:off x="8191995" y="1339932"/>
            <a:ext cx="381989" cy="215736"/>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aphicFrame>
        <p:nvGraphicFramePr>
          <p:cNvPr id="10" name="Diagram 9"/>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0594" name="Picture 2"/>
          <p:cNvPicPr>
            <a:picLocks noChangeAspect="1" noChangeArrowheads="1"/>
          </p:cNvPicPr>
          <p:nvPr/>
        </p:nvPicPr>
        <p:blipFill>
          <a:blip r:embed="rId9" cstate="print"/>
          <a:srcRect/>
          <a:stretch>
            <a:fillRect/>
          </a:stretch>
        </p:blipFill>
        <p:spPr bwMode="auto">
          <a:xfrm>
            <a:off x="5419898" y="1607843"/>
            <a:ext cx="1104899" cy="309534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3"/>
          <p:cNvSpPr>
            <a:spLocks noGrp="1" noChangeArrowheads="1"/>
          </p:cNvSpPr>
          <p:nvPr>
            <p:ph type="title"/>
          </p:nvPr>
        </p:nvSpPr>
        <p:spPr/>
        <p:txBody>
          <a:bodyPr/>
          <a:lstStyle/>
          <a:p>
            <a:pPr eaLnBrk="1" hangingPunct="1"/>
            <a:r>
              <a:rPr lang="en-GB" dirty="0" smtClean="0"/>
              <a:t>Run Calculation</a:t>
            </a:r>
            <a:endParaRPr lang="en-US" dirty="0" smtClean="0"/>
          </a:p>
        </p:txBody>
      </p:sp>
      <p:sp>
        <p:nvSpPr>
          <p:cNvPr id="52227" name="Rectangle 14"/>
          <p:cNvSpPr>
            <a:spLocks noGrp="1" noChangeArrowheads="1"/>
          </p:cNvSpPr>
          <p:nvPr>
            <p:ph idx="1"/>
          </p:nvPr>
        </p:nvSpPr>
        <p:spPr>
          <a:xfrm>
            <a:off x="180975" y="935039"/>
            <a:ext cx="8782050" cy="1693862"/>
          </a:xfrm>
        </p:spPr>
        <p:txBody>
          <a:bodyPr/>
          <a:lstStyle/>
          <a:p>
            <a:pPr eaLnBrk="1" hangingPunct="1">
              <a:lnSpc>
                <a:spcPct val="90000"/>
              </a:lnSpc>
            </a:pPr>
            <a:r>
              <a:rPr lang="en-GB" sz="1800" b="0" dirty="0" smtClean="0"/>
              <a:t>After 1000 iterations the calculation has converged</a:t>
            </a:r>
          </a:p>
          <a:p>
            <a:pPr marL="176213" lvl="2" indent="0" eaLnBrk="1" hangingPunct="1">
              <a:lnSpc>
                <a:spcPct val="90000"/>
              </a:lnSpc>
              <a:buNone/>
            </a:pPr>
            <a:r>
              <a:rPr lang="en-GB" sz="1600" b="0" i="1" dirty="0" smtClean="0">
                <a:solidFill>
                  <a:schemeClr val="bg2"/>
                </a:solidFill>
              </a:rPr>
              <a:t>Note that the CFL has been steadily ramped up during the calculation by the solution steering algorithm. This can be seen on the residuals plot and the central ‘Run Calculation’ panel</a:t>
            </a:r>
          </a:p>
          <a:p>
            <a:pPr marL="0" lvl="1" indent="0" eaLnBrk="1" hangingPunct="1">
              <a:lnSpc>
                <a:spcPct val="90000"/>
              </a:lnSpc>
              <a:buNone/>
            </a:pPr>
            <a:r>
              <a:rPr lang="en-GB" b="0" dirty="0" smtClean="0"/>
              <a:t>The residuals have converged to low values and the drag and lift monitors are no longer changing</a:t>
            </a:r>
            <a:endParaRPr lang="en-US" b="0" dirty="0" smtClean="0"/>
          </a:p>
          <a:p>
            <a:pPr lvl="1" eaLnBrk="1" hangingPunct="1">
              <a:lnSpc>
                <a:spcPct val="90000"/>
              </a:lnSpc>
            </a:pPr>
            <a:endParaRPr lang="en-US" dirty="0" smtClean="0"/>
          </a:p>
          <a:p>
            <a:pPr lvl="1" eaLnBrk="1" hangingPunct="1">
              <a:lnSpc>
                <a:spcPct val="90000"/>
              </a:lnSpc>
            </a:pPr>
            <a:endParaRPr lang="en-US" dirty="0" smtClean="0"/>
          </a:p>
          <a:p>
            <a:pPr eaLnBrk="1" hangingPunct="1">
              <a:lnSpc>
                <a:spcPct val="90000"/>
              </a:lnSpc>
            </a:pPr>
            <a:endParaRPr lang="en-US" dirty="0" smtClean="0"/>
          </a:p>
        </p:txBody>
      </p:sp>
      <p:graphicFrame>
        <p:nvGraphicFramePr>
          <p:cNvPr id="13" name="Diagram 12"/>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6498" name="Picture 2"/>
          <p:cNvPicPr>
            <a:picLocks noChangeAspect="1" noChangeArrowheads="1"/>
          </p:cNvPicPr>
          <p:nvPr/>
        </p:nvPicPr>
        <p:blipFill>
          <a:blip r:embed="rId8" cstate="print"/>
          <a:srcRect/>
          <a:stretch>
            <a:fillRect/>
          </a:stretch>
        </p:blipFill>
        <p:spPr bwMode="auto">
          <a:xfrm>
            <a:off x="959005" y="2365585"/>
            <a:ext cx="6419657" cy="3652257"/>
          </a:xfrm>
          <a:prstGeom prst="rect">
            <a:avLst/>
          </a:prstGeom>
          <a:noFill/>
          <a:ln w="9525">
            <a:noFill/>
            <a:miter lim="800000"/>
            <a:headEnd/>
            <a:tailEnd/>
          </a:ln>
        </p:spPr>
      </p:pic>
      <p:sp>
        <p:nvSpPr>
          <p:cNvPr id="12" name="Oval 11"/>
          <p:cNvSpPr/>
          <p:nvPr/>
        </p:nvSpPr>
        <p:spPr bwMode="auto">
          <a:xfrm>
            <a:off x="4192859" y="3311912"/>
            <a:ext cx="880946" cy="814039"/>
          </a:xfrm>
          <a:prstGeom prst="ellipse">
            <a:avLst/>
          </a:prstGeom>
          <a:noFill/>
          <a:ln w="25400" cap="sq" algn="ctr">
            <a:solidFill>
              <a:srgbClr val="C0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
        <p:nvSpPr>
          <p:cNvPr id="14" name="Oval 13"/>
          <p:cNvSpPr/>
          <p:nvPr/>
        </p:nvSpPr>
        <p:spPr bwMode="auto">
          <a:xfrm>
            <a:off x="6568068" y="3066585"/>
            <a:ext cx="691376" cy="289932"/>
          </a:xfrm>
          <a:prstGeom prst="ellipse">
            <a:avLst/>
          </a:prstGeom>
          <a:noFill/>
          <a:ln w="25400" cap="sq" algn="ctr">
            <a:solidFill>
              <a:srgbClr val="C0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
        <p:nvSpPr>
          <p:cNvPr id="18" name="Oval 17"/>
          <p:cNvSpPr/>
          <p:nvPr/>
        </p:nvSpPr>
        <p:spPr bwMode="auto">
          <a:xfrm>
            <a:off x="6445405" y="3925229"/>
            <a:ext cx="836341" cy="245327"/>
          </a:xfrm>
          <a:prstGeom prst="ellipse">
            <a:avLst/>
          </a:prstGeom>
          <a:noFill/>
          <a:ln w="25400" cap="sq" algn="ctr">
            <a:solidFill>
              <a:srgbClr val="C0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
        <p:nvSpPr>
          <p:cNvPr id="19" name="Rectangle 18"/>
          <p:cNvSpPr/>
          <p:nvPr/>
        </p:nvSpPr>
        <p:spPr bwMode="auto">
          <a:xfrm>
            <a:off x="2810107" y="5062654"/>
            <a:ext cx="4304371" cy="858644"/>
          </a:xfrm>
          <a:prstGeom prst="rect">
            <a:avLst/>
          </a:prstGeom>
          <a:noFill/>
          <a:ln w="25400" cap="sq" algn="ctr">
            <a:solidFill>
              <a:srgbClr val="C0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[Fluent]</a:t>
            </a:r>
            <a:endParaRPr lang="en-GB" dirty="0"/>
          </a:p>
        </p:txBody>
      </p:sp>
      <p:sp>
        <p:nvSpPr>
          <p:cNvPr id="3" name="Text Placeholder 2"/>
          <p:cNvSpPr>
            <a:spLocks noGrp="1"/>
          </p:cNvSpPr>
          <p:nvPr>
            <p:ph type="body" sz="quarter" idx="10"/>
          </p:nvPr>
        </p:nvSpPr>
        <p:spPr>
          <a:xfrm>
            <a:off x="264466" y="978994"/>
            <a:ext cx="8047892" cy="4812322"/>
          </a:xfrm>
        </p:spPr>
        <p:txBody>
          <a:bodyPr/>
          <a:lstStyle/>
          <a:p>
            <a:pPr>
              <a:lnSpc>
                <a:spcPct val="100000"/>
              </a:lnSpc>
              <a:spcBef>
                <a:spcPts val="0"/>
              </a:spcBef>
            </a:pPr>
            <a:r>
              <a:rPr lang="en-GB" sz="1800" dirty="0" smtClean="0"/>
              <a:t>Plot the y</a:t>
            </a:r>
            <a:r>
              <a:rPr lang="en-GB" sz="1800" baseline="30000" dirty="0" smtClean="0"/>
              <a:t>+</a:t>
            </a:r>
            <a:r>
              <a:rPr lang="en-GB" sz="1800" dirty="0" smtClean="0"/>
              <a:t> values along the airfoil surfaces</a:t>
            </a:r>
          </a:p>
          <a:p>
            <a:pPr marL="176213" indent="-176213">
              <a:lnSpc>
                <a:spcPct val="100000"/>
              </a:lnSpc>
              <a:spcBef>
                <a:spcPts val="0"/>
              </a:spcBef>
            </a:pPr>
            <a:r>
              <a:rPr lang="en-GB" sz="1800" dirty="0" smtClean="0"/>
              <a:t>	</a:t>
            </a:r>
            <a:r>
              <a:rPr lang="en-GB" sz="1800" b="0" dirty="0" smtClean="0"/>
              <a:t>Plots </a:t>
            </a:r>
            <a:r>
              <a:rPr lang="en-GB" sz="1800" b="0" dirty="0" smtClean="0">
                <a:sym typeface="Wingdings" pitchFamily="2" charset="2"/>
              </a:rPr>
              <a:t> </a:t>
            </a:r>
            <a:r>
              <a:rPr lang="en-GB" sz="1800" b="0" dirty="0" smtClean="0"/>
              <a:t>XY Plot </a:t>
            </a:r>
            <a:r>
              <a:rPr lang="en-GB" sz="1800" b="0" dirty="0" smtClean="0">
                <a:sym typeface="Wingdings" pitchFamily="2" charset="2"/>
              </a:rPr>
              <a:t></a:t>
            </a:r>
            <a:r>
              <a:rPr lang="en-GB" sz="1800" b="0" dirty="0" smtClean="0"/>
              <a:t> Turbulence </a:t>
            </a:r>
            <a:r>
              <a:rPr lang="en-GB" sz="1800" b="0" dirty="0" smtClean="0">
                <a:sym typeface="Wingdings" pitchFamily="2" charset="2"/>
              </a:rPr>
              <a:t></a:t>
            </a:r>
            <a:r>
              <a:rPr lang="en-GB" sz="1800" b="0" dirty="0" smtClean="0"/>
              <a:t> Wall Y Plus on both of the airfoil walls.</a:t>
            </a:r>
          </a:p>
          <a:p>
            <a:pPr marL="176213" indent="-176213">
              <a:lnSpc>
                <a:spcPct val="100000"/>
              </a:lnSpc>
              <a:spcBef>
                <a:spcPts val="0"/>
              </a:spcBef>
            </a:pPr>
            <a:r>
              <a:rPr lang="en-GB" sz="1800" b="0" dirty="0" smtClean="0"/>
              <a:t>	We can see that y</a:t>
            </a:r>
            <a:r>
              <a:rPr lang="en-GB" sz="1800" b="0" baseline="30000" dirty="0" smtClean="0"/>
              <a:t>+</a:t>
            </a:r>
            <a:r>
              <a:rPr lang="en-GB" sz="1800" b="0" dirty="0" smtClean="0"/>
              <a:t> ≈ 2.5 for much of the surface</a:t>
            </a:r>
          </a:p>
          <a:p>
            <a:pPr marL="269875" indent="0">
              <a:lnSpc>
                <a:spcPct val="100000"/>
              </a:lnSpc>
              <a:spcBef>
                <a:spcPts val="0"/>
              </a:spcBef>
            </a:pPr>
            <a:r>
              <a:rPr lang="en-GB" sz="1800" b="0" i="1" dirty="0" smtClean="0">
                <a:solidFill>
                  <a:schemeClr val="bg2"/>
                </a:solidFill>
              </a:rPr>
              <a:t>In order to obtain a good drag prediction, and for the turbulence model to work effectively, the mesh is well resolved near to the wall, such that the first grid point is located in the viscous sub-layer, with y</a:t>
            </a:r>
            <a:r>
              <a:rPr lang="en-GB" sz="1800" b="0" i="1" baseline="30000" dirty="0" smtClean="0">
                <a:solidFill>
                  <a:schemeClr val="bg2"/>
                </a:solidFill>
              </a:rPr>
              <a:t>+</a:t>
            </a:r>
            <a:r>
              <a:rPr lang="en-GB" sz="1800" b="0" i="1" dirty="0" smtClean="0">
                <a:solidFill>
                  <a:schemeClr val="bg2"/>
                </a:solidFill>
              </a:rPr>
              <a:t> of 5 or less</a:t>
            </a:r>
          </a:p>
          <a:p>
            <a:endParaRPr lang="en-GB" dirty="0"/>
          </a:p>
        </p:txBody>
      </p:sp>
      <p:grpSp>
        <p:nvGrpSpPr>
          <p:cNvPr id="12" name="Group 11"/>
          <p:cNvGrpSpPr/>
          <p:nvPr/>
        </p:nvGrpSpPr>
        <p:grpSpPr>
          <a:xfrm>
            <a:off x="273837" y="3181763"/>
            <a:ext cx="3994951" cy="2820452"/>
            <a:chOff x="237623" y="3308512"/>
            <a:chExt cx="3994951" cy="2820452"/>
          </a:xfrm>
        </p:grpSpPr>
        <p:pic>
          <p:nvPicPr>
            <p:cNvPr id="115714" name="Picture 2"/>
            <p:cNvPicPr>
              <a:picLocks noChangeAspect="1" noChangeArrowheads="1"/>
            </p:cNvPicPr>
            <p:nvPr/>
          </p:nvPicPr>
          <p:blipFill>
            <a:blip r:embed="rId2" cstate="print"/>
            <a:srcRect/>
            <a:stretch>
              <a:fillRect/>
            </a:stretch>
          </p:blipFill>
          <p:spPr bwMode="auto">
            <a:xfrm>
              <a:off x="237623" y="3308512"/>
              <a:ext cx="3994951" cy="2820452"/>
            </a:xfrm>
            <a:prstGeom prst="rect">
              <a:avLst/>
            </a:prstGeom>
            <a:noFill/>
            <a:ln w="9525">
              <a:noFill/>
              <a:miter lim="800000"/>
              <a:headEnd/>
              <a:tailEnd/>
            </a:ln>
          </p:spPr>
        </p:pic>
        <p:sp>
          <p:nvSpPr>
            <p:cNvPr id="13" name="Rectangle 12"/>
            <p:cNvSpPr/>
            <p:nvPr/>
          </p:nvSpPr>
          <p:spPr bwMode="auto">
            <a:xfrm>
              <a:off x="2039146" y="3557894"/>
              <a:ext cx="2173185" cy="581891"/>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4" name="Rectangle 13"/>
            <p:cNvSpPr/>
            <p:nvPr/>
          </p:nvSpPr>
          <p:spPr bwMode="auto">
            <a:xfrm>
              <a:off x="2051022" y="4424793"/>
              <a:ext cx="2173184" cy="415636"/>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sp>
        <p:nvSpPr>
          <p:cNvPr id="15" name="Rectangle 14"/>
          <p:cNvSpPr/>
          <p:nvPr/>
        </p:nvSpPr>
        <p:spPr bwMode="auto">
          <a:xfrm>
            <a:off x="845970" y="5725905"/>
            <a:ext cx="534390" cy="225631"/>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aphicFrame>
        <p:nvGraphicFramePr>
          <p:cNvPr id="16" name="Diagram 15"/>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5474" name="Picture 2"/>
          <p:cNvPicPr>
            <a:picLocks noChangeAspect="1" noChangeArrowheads="1"/>
          </p:cNvPicPr>
          <p:nvPr/>
        </p:nvPicPr>
        <p:blipFill>
          <a:blip r:embed="rId8" cstate="print"/>
          <a:srcRect/>
          <a:stretch>
            <a:fillRect/>
          </a:stretch>
        </p:blipFill>
        <p:spPr bwMode="auto">
          <a:xfrm>
            <a:off x="4371277" y="3178098"/>
            <a:ext cx="4634409" cy="274319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[Fluent]</a:t>
            </a:r>
            <a:endParaRPr lang="en-GB" dirty="0"/>
          </a:p>
        </p:txBody>
      </p:sp>
      <p:sp>
        <p:nvSpPr>
          <p:cNvPr id="3" name="Text Placeholder 2"/>
          <p:cNvSpPr>
            <a:spLocks noGrp="1"/>
          </p:cNvSpPr>
          <p:nvPr>
            <p:ph type="body" sz="quarter" idx="10"/>
          </p:nvPr>
        </p:nvSpPr>
        <p:spPr/>
        <p:txBody>
          <a:bodyPr/>
          <a:lstStyle/>
          <a:p>
            <a:r>
              <a:rPr lang="en-GB" sz="1800" b="0" dirty="0" smtClean="0"/>
              <a:t>Compare the predicted </a:t>
            </a:r>
            <a:r>
              <a:rPr lang="en-GB" sz="1800" b="0" dirty="0" err="1" smtClean="0"/>
              <a:t>Cl</a:t>
            </a:r>
            <a:r>
              <a:rPr lang="en-GB" sz="1800" b="0" dirty="0" smtClean="0"/>
              <a:t> and </a:t>
            </a:r>
            <a:r>
              <a:rPr lang="en-GB" sz="1800" b="0" dirty="0" err="1" smtClean="0"/>
              <a:t>Cd</a:t>
            </a:r>
            <a:r>
              <a:rPr lang="en-GB" sz="1800" b="0" dirty="0" smtClean="0"/>
              <a:t> against the experimental </a:t>
            </a:r>
            <a:r>
              <a:rPr lang="en-GB" sz="1800" b="0" dirty="0" smtClean="0"/>
              <a:t>values</a:t>
            </a:r>
            <a:endParaRPr lang="en-GB" sz="1800" b="0" dirty="0" smtClean="0"/>
          </a:p>
          <a:p>
            <a:r>
              <a:rPr lang="en-GB" sz="1800" dirty="0" smtClean="0"/>
              <a:t>From Reference [1], </a:t>
            </a:r>
            <a:r>
              <a:rPr lang="en-GB" sz="1800" dirty="0" err="1" smtClean="0"/>
              <a:t>Cl</a:t>
            </a:r>
            <a:r>
              <a:rPr lang="en-GB" sz="1800" dirty="0" smtClean="0"/>
              <a:t> = 0.241 and </a:t>
            </a:r>
            <a:r>
              <a:rPr lang="en-GB" sz="1800" dirty="0" err="1" smtClean="0"/>
              <a:t>Cd</a:t>
            </a:r>
            <a:r>
              <a:rPr lang="en-GB" sz="1800" dirty="0" smtClean="0"/>
              <a:t> = 0.0079</a:t>
            </a:r>
          </a:p>
          <a:p>
            <a:r>
              <a:rPr lang="en-GB" sz="1800" b="0" dirty="0" smtClean="0"/>
              <a:t>The CFD solution calculates </a:t>
            </a:r>
            <a:r>
              <a:rPr lang="en-GB" sz="1800" b="0" dirty="0" err="1" smtClean="0"/>
              <a:t>Cl</a:t>
            </a:r>
            <a:r>
              <a:rPr lang="en-GB" sz="1800" b="0" dirty="0" smtClean="0"/>
              <a:t> = 0.241 and </a:t>
            </a:r>
            <a:r>
              <a:rPr lang="en-GB" sz="1800" b="0" dirty="0" err="1" smtClean="0"/>
              <a:t>Cd</a:t>
            </a:r>
            <a:r>
              <a:rPr lang="en-GB" sz="1800" b="0" dirty="0" smtClean="0"/>
              <a:t> = 0.0081</a:t>
            </a:r>
          </a:p>
          <a:p>
            <a:pPr indent="-280988"/>
            <a:r>
              <a:rPr lang="en-GB" sz="1800" b="0" dirty="0" smtClean="0">
                <a:solidFill>
                  <a:schemeClr val="bg2"/>
                </a:solidFill>
              </a:rPr>
              <a:t>Good agreement can be seen</a:t>
            </a:r>
            <a:endParaRPr lang="en-US" sz="1800" b="0" dirty="0" smtClean="0">
              <a:solidFill>
                <a:schemeClr val="bg2"/>
              </a:solidFill>
            </a:endParaRPr>
          </a:p>
          <a:p>
            <a:endParaRPr lang="en-GB" dirty="0" smtClean="0"/>
          </a:p>
          <a:p>
            <a:endParaRPr lang="en-GB" dirty="0"/>
          </a:p>
        </p:txBody>
      </p:sp>
      <p:grpSp>
        <p:nvGrpSpPr>
          <p:cNvPr id="10" name="Group 9"/>
          <p:cNvGrpSpPr/>
          <p:nvPr/>
        </p:nvGrpSpPr>
        <p:grpSpPr>
          <a:xfrm>
            <a:off x="419125" y="2938967"/>
            <a:ext cx="8510649" cy="2774745"/>
            <a:chOff x="419125" y="2938967"/>
            <a:chExt cx="8510649" cy="2774745"/>
          </a:xfrm>
        </p:grpSpPr>
        <p:pic>
          <p:nvPicPr>
            <p:cNvPr id="116739" name="Picture 3"/>
            <p:cNvPicPr>
              <a:picLocks noChangeAspect="1" noChangeArrowheads="1"/>
            </p:cNvPicPr>
            <p:nvPr/>
          </p:nvPicPr>
          <p:blipFill>
            <a:blip r:embed="rId2" cstate="print"/>
            <a:srcRect/>
            <a:stretch>
              <a:fillRect/>
            </a:stretch>
          </p:blipFill>
          <p:spPr bwMode="auto">
            <a:xfrm>
              <a:off x="419125" y="2938967"/>
              <a:ext cx="8510649" cy="2774745"/>
            </a:xfrm>
            <a:prstGeom prst="rect">
              <a:avLst/>
            </a:prstGeom>
            <a:noFill/>
            <a:ln w="9525">
              <a:noFill/>
              <a:miter lim="800000"/>
              <a:headEnd/>
              <a:tailEnd/>
            </a:ln>
          </p:spPr>
        </p:pic>
        <p:sp>
          <p:nvSpPr>
            <p:cNvPr id="8" name="Oval 7"/>
            <p:cNvSpPr/>
            <p:nvPr/>
          </p:nvSpPr>
          <p:spPr bwMode="auto">
            <a:xfrm>
              <a:off x="5966234" y="3494637"/>
              <a:ext cx="1874068" cy="2145672"/>
            </a:xfrm>
            <a:prstGeom prst="ellipse">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1" name="Diagram 10"/>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[Fluent]</a:t>
            </a:r>
            <a:endParaRPr lang="en-GB" dirty="0"/>
          </a:p>
        </p:txBody>
      </p:sp>
      <p:sp>
        <p:nvSpPr>
          <p:cNvPr id="3" name="Text Placeholder 2"/>
          <p:cNvSpPr>
            <a:spLocks noGrp="1"/>
          </p:cNvSpPr>
          <p:nvPr>
            <p:ph type="body" sz="quarter" idx="10"/>
          </p:nvPr>
        </p:nvSpPr>
        <p:spPr>
          <a:xfrm>
            <a:off x="336892" y="951833"/>
            <a:ext cx="5440042" cy="4812322"/>
          </a:xfrm>
        </p:spPr>
        <p:txBody>
          <a:bodyPr/>
          <a:lstStyle/>
          <a:p>
            <a:r>
              <a:rPr lang="en-GB" dirty="0" smtClean="0"/>
              <a:t>Examine the contours of static pressure</a:t>
            </a:r>
          </a:p>
          <a:p>
            <a:pPr marL="176213" lvl="1" indent="0">
              <a:buNone/>
            </a:pPr>
            <a:r>
              <a:rPr lang="en-GB" b="0" dirty="0" smtClean="0"/>
              <a:t>Graphics and Animations </a:t>
            </a:r>
            <a:r>
              <a:rPr lang="en-GB" b="0" dirty="0" smtClean="0">
                <a:sym typeface="Wingdings" pitchFamily="2" charset="2"/>
              </a:rPr>
              <a:t></a:t>
            </a:r>
            <a:r>
              <a:rPr lang="en-GB" b="0" dirty="0" smtClean="0"/>
              <a:t> Contours</a:t>
            </a:r>
          </a:p>
          <a:p>
            <a:pPr marL="176213" lvl="1" indent="0">
              <a:buNone/>
            </a:pPr>
            <a:r>
              <a:rPr lang="en-GB" b="0" dirty="0" smtClean="0"/>
              <a:t>Turn off ‘Filled’ to just display the contour lines</a:t>
            </a:r>
          </a:p>
          <a:p>
            <a:pPr marL="176213" lvl="1" indent="0">
              <a:buNone/>
            </a:pPr>
            <a:r>
              <a:rPr lang="en-GB" b="0" dirty="0" smtClean="0"/>
              <a:t>Turn on ‘Filled’, display again</a:t>
            </a:r>
          </a:p>
          <a:p>
            <a:pPr marL="363538" lvl="2" indent="0">
              <a:buNone/>
            </a:pPr>
            <a:r>
              <a:rPr lang="en-GB" b="0" i="1" dirty="0" smtClean="0">
                <a:solidFill>
                  <a:schemeClr val="bg2"/>
                </a:solidFill>
              </a:rPr>
              <a:t>Note the high static pressure at the nose, and low pressure on the upper (suction) surface. The latter is expected as the airfoil wing is generating lift. </a:t>
            </a:r>
          </a:p>
          <a:p>
            <a:endParaRPr lang="en-GB" dirty="0"/>
          </a:p>
        </p:txBody>
      </p:sp>
      <p:pic>
        <p:nvPicPr>
          <p:cNvPr id="117762" name="Picture 2"/>
          <p:cNvPicPr>
            <a:picLocks noChangeAspect="1" noChangeArrowheads="1"/>
          </p:cNvPicPr>
          <p:nvPr/>
        </p:nvPicPr>
        <p:blipFill>
          <a:blip r:embed="rId2" cstate="print"/>
          <a:srcRect/>
          <a:stretch>
            <a:fillRect/>
          </a:stretch>
        </p:blipFill>
        <p:spPr bwMode="auto">
          <a:xfrm>
            <a:off x="6264998" y="535872"/>
            <a:ext cx="2668715" cy="2813529"/>
          </a:xfrm>
          <a:prstGeom prst="rect">
            <a:avLst/>
          </a:prstGeom>
          <a:noFill/>
          <a:ln w="9525">
            <a:noFill/>
            <a:miter lim="800000"/>
            <a:headEnd/>
            <a:tailEnd/>
          </a:ln>
        </p:spPr>
      </p:pic>
      <p:graphicFrame>
        <p:nvGraphicFramePr>
          <p:cNvPr id="9" name="Diagram 8"/>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7522" name="Picture 2"/>
          <p:cNvPicPr>
            <a:picLocks noChangeAspect="1" noChangeArrowheads="1"/>
          </p:cNvPicPr>
          <p:nvPr/>
        </p:nvPicPr>
        <p:blipFill>
          <a:blip r:embed="rId8" cstate="print"/>
          <a:srcRect/>
          <a:stretch>
            <a:fillRect/>
          </a:stretch>
        </p:blipFill>
        <p:spPr bwMode="auto">
          <a:xfrm>
            <a:off x="237236" y="3802567"/>
            <a:ext cx="4169192" cy="1795346"/>
          </a:xfrm>
          <a:prstGeom prst="rect">
            <a:avLst/>
          </a:prstGeom>
          <a:noFill/>
          <a:ln w="9525">
            <a:noFill/>
            <a:miter lim="800000"/>
            <a:headEnd/>
            <a:tailEnd/>
          </a:ln>
        </p:spPr>
      </p:pic>
      <p:pic>
        <p:nvPicPr>
          <p:cNvPr id="107523" name="Picture 3"/>
          <p:cNvPicPr>
            <a:picLocks noChangeAspect="1" noChangeArrowheads="1"/>
          </p:cNvPicPr>
          <p:nvPr/>
        </p:nvPicPr>
        <p:blipFill>
          <a:blip r:embed="rId9" cstate="print"/>
          <a:srcRect/>
          <a:stretch>
            <a:fillRect/>
          </a:stretch>
        </p:blipFill>
        <p:spPr bwMode="auto">
          <a:xfrm>
            <a:off x="4501581" y="3791414"/>
            <a:ext cx="4375021" cy="186841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[Fluent]</a:t>
            </a:r>
            <a:endParaRPr lang="en-GB" dirty="0"/>
          </a:p>
        </p:txBody>
      </p:sp>
      <p:sp>
        <p:nvSpPr>
          <p:cNvPr id="3" name="Text Placeholder 2"/>
          <p:cNvSpPr>
            <a:spLocks noGrp="1"/>
          </p:cNvSpPr>
          <p:nvPr>
            <p:ph type="body" sz="quarter" idx="10"/>
          </p:nvPr>
        </p:nvSpPr>
        <p:spPr>
          <a:xfrm>
            <a:off x="345947" y="960887"/>
            <a:ext cx="5439217" cy="2162559"/>
          </a:xfrm>
        </p:spPr>
        <p:txBody>
          <a:bodyPr/>
          <a:lstStyle/>
          <a:p>
            <a:r>
              <a:rPr lang="en-GB" dirty="0" smtClean="0"/>
              <a:t>Examine the contours of Mach Number</a:t>
            </a:r>
          </a:p>
          <a:p>
            <a:pPr marL="269875" lvl="1" indent="0">
              <a:buNone/>
            </a:pPr>
            <a:r>
              <a:rPr lang="en-GB" b="0" i="1" dirty="0" smtClean="0">
                <a:solidFill>
                  <a:schemeClr val="bg2"/>
                </a:solidFill>
              </a:rPr>
              <a:t>Notice that the flow is </a:t>
            </a:r>
            <a:r>
              <a:rPr lang="en-GB" b="0" i="1" u="sng" dirty="0" smtClean="0">
                <a:solidFill>
                  <a:schemeClr val="bg2"/>
                </a:solidFill>
              </a:rPr>
              <a:t>locally</a:t>
            </a:r>
            <a:r>
              <a:rPr lang="en-GB" b="0" i="1" dirty="0" smtClean="0">
                <a:solidFill>
                  <a:schemeClr val="bg2"/>
                </a:solidFill>
              </a:rPr>
              <a:t> supersonic (Mach Number &gt; 1) as the flow accelerates over the upper surface of the wing</a:t>
            </a:r>
          </a:p>
          <a:p>
            <a:endParaRPr lang="en-GB" dirty="0"/>
          </a:p>
        </p:txBody>
      </p:sp>
      <p:pic>
        <p:nvPicPr>
          <p:cNvPr id="5" name="Picture 2"/>
          <p:cNvPicPr>
            <a:picLocks noChangeAspect="1" noChangeArrowheads="1"/>
          </p:cNvPicPr>
          <p:nvPr/>
        </p:nvPicPr>
        <p:blipFill>
          <a:blip r:embed="rId2" cstate="print"/>
          <a:srcRect/>
          <a:stretch>
            <a:fillRect/>
          </a:stretch>
        </p:blipFill>
        <p:spPr bwMode="auto">
          <a:xfrm>
            <a:off x="6192570" y="495344"/>
            <a:ext cx="2749410" cy="2814033"/>
          </a:xfrm>
          <a:prstGeom prst="rect">
            <a:avLst/>
          </a:prstGeom>
          <a:noFill/>
          <a:ln w="12700">
            <a:solidFill>
              <a:schemeClr val="tx1"/>
            </a:solidFill>
            <a:miter lim="800000"/>
            <a:headEnd/>
            <a:tailEnd/>
          </a:ln>
        </p:spPr>
      </p:pic>
      <p:graphicFrame>
        <p:nvGraphicFramePr>
          <p:cNvPr id="9" name="Diagram 8"/>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8546" name="Picture 2"/>
          <p:cNvPicPr>
            <a:picLocks noChangeAspect="1" noChangeArrowheads="1"/>
          </p:cNvPicPr>
          <p:nvPr/>
        </p:nvPicPr>
        <p:blipFill>
          <a:blip r:embed="rId8" cstate="print"/>
          <a:srcRect/>
          <a:stretch>
            <a:fillRect/>
          </a:stretch>
        </p:blipFill>
        <p:spPr bwMode="auto">
          <a:xfrm>
            <a:off x="178419" y="3781060"/>
            <a:ext cx="4315996" cy="1850306"/>
          </a:xfrm>
          <a:prstGeom prst="rect">
            <a:avLst/>
          </a:prstGeom>
          <a:noFill/>
          <a:ln w="9525">
            <a:noFill/>
            <a:miter lim="800000"/>
            <a:headEnd/>
            <a:tailEnd/>
          </a:ln>
        </p:spPr>
      </p:pic>
      <p:pic>
        <p:nvPicPr>
          <p:cNvPr id="108547" name="Picture 3"/>
          <p:cNvPicPr>
            <a:picLocks noChangeAspect="1" noChangeArrowheads="1"/>
          </p:cNvPicPr>
          <p:nvPr/>
        </p:nvPicPr>
        <p:blipFill>
          <a:blip r:embed="rId9" cstate="print"/>
          <a:srcRect/>
          <a:stretch>
            <a:fillRect/>
          </a:stretch>
        </p:blipFill>
        <p:spPr bwMode="auto">
          <a:xfrm>
            <a:off x="4622789" y="3783031"/>
            <a:ext cx="4398548" cy="189293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[Fluent]</a:t>
            </a:r>
            <a:endParaRPr lang="en-GB" dirty="0"/>
          </a:p>
        </p:txBody>
      </p:sp>
      <p:sp>
        <p:nvSpPr>
          <p:cNvPr id="3" name="Text Placeholder 2"/>
          <p:cNvSpPr>
            <a:spLocks noGrp="1"/>
          </p:cNvSpPr>
          <p:nvPr>
            <p:ph type="body" sz="quarter" idx="10"/>
          </p:nvPr>
        </p:nvSpPr>
        <p:spPr>
          <a:xfrm>
            <a:off x="336894" y="969940"/>
            <a:ext cx="8047892" cy="4812322"/>
          </a:xfrm>
        </p:spPr>
        <p:txBody>
          <a:bodyPr/>
          <a:lstStyle/>
          <a:p>
            <a:pPr marL="0" indent="0"/>
            <a:r>
              <a:rPr lang="en-GB" dirty="0" smtClean="0"/>
              <a:t>Plot the pressure coefficient (Cp) along the upper and lower airfoil surfaces</a:t>
            </a:r>
          </a:p>
          <a:p>
            <a:pPr marL="273050" indent="-95250" algn="just"/>
            <a:r>
              <a:rPr lang="en-GB" sz="1800" b="0" i="1" dirty="0" smtClean="0">
                <a:solidFill>
                  <a:schemeClr val="bg2"/>
                </a:solidFill>
              </a:rPr>
              <a:t>Remember this is under Plots </a:t>
            </a:r>
            <a:r>
              <a:rPr lang="en-GB" sz="1800" b="0" i="1" dirty="0" smtClean="0">
                <a:solidFill>
                  <a:schemeClr val="bg2"/>
                </a:solidFill>
                <a:sym typeface="Wingdings" pitchFamily="2" charset="2"/>
              </a:rPr>
              <a:t></a:t>
            </a:r>
            <a:r>
              <a:rPr lang="en-GB" sz="1800" b="0" i="1" dirty="0" smtClean="0">
                <a:solidFill>
                  <a:schemeClr val="bg2"/>
                </a:solidFill>
              </a:rPr>
              <a:t> XY Plot</a:t>
            </a:r>
          </a:p>
          <a:p>
            <a:endParaRPr lang="en-GB" dirty="0"/>
          </a:p>
        </p:txBody>
      </p:sp>
      <p:graphicFrame>
        <p:nvGraphicFramePr>
          <p:cNvPr id="8" name="Diagram 7"/>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9570" name="Picture 2"/>
          <p:cNvPicPr>
            <a:picLocks noChangeAspect="1" noChangeArrowheads="1"/>
          </p:cNvPicPr>
          <p:nvPr/>
        </p:nvPicPr>
        <p:blipFill>
          <a:blip r:embed="rId7" cstate="print"/>
          <a:srcRect/>
          <a:stretch>
            <a:fillRect/>
          </a:stretch>
        </p:blipFill>
        <p:spPr bwMode="auto">
          <a:xfrm>
            <a:off x="189571" y="2107581"/>
            <a:ext cx="6161073" cy="2634592"/>
          </a:xfrm>
          <a:prstGeom prst="rect">
            <a:avLst/>
          </a:prstGeom>
          <a:noFill/>
          <a:ln w="9525">
            <a:noFill/>
            <a:miter lim="800000"/>
            <a:headEnd/>
            <a:tailEnd/>
          </a:ln>
        </p:spPr>
      </p:pic>
      <p:pic>
        <p:nvPicPr>
          <p:cNvPr id="119811" name="Picture 3"/>
          <p:cNvPicPr>
            <a:picLocks noChangeAspect="1" noChangeArrowheads="1"/>
          </p:cNvPicPr>
          <p:nvPr/>
        </p:nvPicPr>
        <p:blipFill>
          <a:blip r:embed="rId8" cstate="print"/>
          <a:srcRect/>
          <a:stretch>
            <a:fillRect/>
          </a:stretch>
        </p:blipFill>
        <p:spPr bwMode="auto">
          <a:xfrm>
            <a:off x="5339842" y="3352106"/>
            <a:ext cx="3380943" cy="238696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[Fluent]</a:t>
            </a:r>
            <a:endParaRPr lang="en-GB" dirty="0"/>
          </a:p>
        </p:txBody>
      </p:sp>
      <p:sp>
        <p:nvSpPr>
          <p:cNvPr id="3" name="Text Placeholder 2"/>
          <p:cNvSpPr>
            <a:spLocks noGrp="1"/>
          </p:cNvSpPr>
          <p:nvPr>
            <p:ph type="body" sz="quarter" idx="10"/>
          </p:nvPr>
        </p:nvSpPr>
        <p:spPr>
          <a:xfrm>
            <a:off x="373107" y="1024262"/>
            <a:ext cx="8047892" cy="4812322"/>
          </a:xfrm>
        </p:spPr>
        <p:txBody>
          <a:bodyPr/>
          <a:lstStyle/>
          <a:p>
            <a:pPr algn="just"/>
            <a:r>
              <a:rPr lang="en-GB" b="0" dirty="0" smtClean="0"/>
              <a:t>Load the test Cp data for </a:t>
            </a:r>
            <a:r>
              <a:rPr lang="en-GB" b="0" dirty="0" smtClean="0"/>
              <a:t>comparison.</a:t>
            </a:r>
            <a:endParaRPr lang="en-GB" b="0" dirty="0" smtClean="0"/>
          </a:p>
          <a:p>
            <a:pPr marL="0" indent="0" algn="just"/>
            <a:r>
              <a:rPr lang="en-GB" b="0" dirty="0" smtClean="0"/>
              <a:t>Load File and browse to the .</a:t>
            </a:r>
            <a:r>
              <a:rPr lang="en-GB" b="0" dirty="0" err="1" smtClean="0"/>
              <a:t>xy</a:t>
            </a:r>
            <a:r>
              <a:rPr lang="en-GB" b="0" dirty="0" smtClean="0"/>
              <a:t> files supplied with this </a:t>
            </a:r>
            <a:r>
              <a:rPr lang="en-GB" b="0" dirty="0" smtClean="0"/>
              <a:t>workshop.  </a:t>
            </a:r>
            <a:r>
              <a:rPr lang="en-GB" b="0" dirty="0" smtClean="0"/>
              <a:t>The file location may be different in your training facility.</a:t>
            </a:r>
            <a:endParaRPr lang="en-GB" dirty="0"/>
          </a:p>
        </p:txBody>
      </p:sp>
      <p:grpSp>
        <p:nvGrpSpPr>
          <p:cNvPr id="26" name="Group 25"/>
          <p:cNvGrpSpPr/>
          <p:nvPr/>
        </p:nvGrpSpPr>
        <p:grpSpPr>
          <a:xfrm>
            <a:off x="470780" y="2109431"/>
            <a:ext cx="8317424" cy="3976040"/>
            <a:chOff x="193532" y="2089782"/>
            <a:chExt cx="8748581" cy="4441647"/>
          </a:xfrm>
        </p:grpSpPr>
        <p:pic>
          <p:nvPicPr>
            <p:cNvPr id="120835" name="Picture 3"/>
            <p:cNvPicPr>
              <a:picLocks noChangeAspect="1" noChangeArrowheads="1"/>
            </p:cNvPicPr>
            <p:nvPr/>
          </p:nvPicPr>
          <p:blipFill>
            <a:blip r:embed="rId2" cstate="print"/>
            <a:srcRect/>
            <a:stretch>
              <a:fillRect/>
            </a:stretch>
          </p:blipFill>
          <p:spPr bwMode="auto">
            <a:xfrm>
              <a:off x="193532" y="2375005"/>
              <a:ext cx="4093460" cy="3066064"/>
            </a:xfrm>
            <a:prstGeom prst="rect">
              <a:avLst/>
            </a:prstGeom>
            <a:noFill/>
            <a:ln w="9525">
              <a:noFill/>
              <a:miter lim="800000"/>
              <a:headEnd/>
              <a:tailEnd/>
            </a:ln>
          </p:spPr>
        </p:pic>
        <p:pic>
          <p:nvPicPr>
            <p:cNvPr id="120834" name="Picture 2"/>
            <p:cNvPicPr>
              <a:picLocks noChangeAspect="1" noChangeArrowheads="1"/>
            </p:cNvPicPr>
            <p:nvPr/>
          </p:nvPicPr>
          <p:blipFill>
            <a:blip r:embed="rId3" cstate="print"/>
            <a:srcRect/>
            <a:stretch>
              <a:fillRect/>
            </a:stretch>
          </p:blipFill>
          <p:spPr bwMode="auto">
            <a:xfrm>
              <a:off x="4465487" y="2089782"/>
              <a:ext cx="4476626" cy="4205315"/>
            </a:xfrm>
            <a:prstGeom prst="rect">
              <a:avLst/>
            </a:prstGeom>
            <a:noFill/>
            <a:ln w="9525">
              <a:noFill/>
              <a:miter lim="800000"/>
              <a:headEnd/>
              <a:tailEnd/>
            </a:ln>
          </p:spPr>
        </p:pic>
        <p:sp>
          <p:nvSpPr>
            <p:cNvPr id="21" name="Rectangle 20"/>
            <p:cNvSpPr/>
            <p:nvPr/>
          </p:nvSpPr>
          <p:spPr bwMode="auto">
            <a:xfrm>
              <a:off x="1294410" y="4572000"/>
              <a:ext cx="617517" cy="249382"/>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2" name="Rectangle 21"/>
            <p:cNvSpPr/>
            <p:nvPr/>
          </p:nvSpPr>
          <p:spPr bwMode="auto">
            <a:xfrm>
              <a:off x="5284519" y="3028208"/>
              <a:ext cx="3645725" cy="403761"/>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3" name="Rectangle 22"/>
            <p:cNvSpPr/>
            <p:nvPr/>
          </p:nvSpPr>
          <p:spPr bwMode="auto">
            <a:xfrm>
              <a:off x="5237018" y="5367647"/>
              <a:ext cx="2529444" cy="866898"/>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4" name="Rectangle 23"/>
            <p:cNvSpPr/>
            <p:nvPr/>
          </p:nvSpPr>
          <p:spPr bwMode="auto">
            <a:xfrm>
              <a:off x="8229600" y="4857008"/>
              <a:ext cx="653143" cy="261257"/>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5" name="Rectangle 24"/>
            <p:cNvSpPr/>
            <p:nvPr/>
          </p:nvSpPr>
          <p:spPr bwMode="auto">
            <a:xfrm>
              <a:off x="795647" y="5142016"/>
              <a:ext cx="570015" cy="237506"/>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cxnSp>
          <p:nvCxnSpPr>
            <p:cNvPr id="27" name="Straight Arrow Connector 26"/>
            <p:cNvCxnSpPr>
              <a:stCxn id="21" idx="3"/>
              <a:endCxn id="22" idx="1"/>
            </p:cNvCxnSpPr>
            <p:nvPr/>
          </p:nvCxnSpPr>
          <p:spPr bwMode="auto">
            <a:xfrm flipV="1">
              <a:off x="1911927" y="3230089"/>
              <a:ext cx="3372592" cy="1466602"/>
            </a:xfrm>
            <a:prstGeom prst="straightConnector1">
              <a:avLst/>
            </a:prstGeom>
            <a:solidFill>
              <a:schemeClr val="accent2"/>
            </a:solidFill>
            <a:ln w="25400" cap="sq" cmpd="sng" algn="ctr">
              <a:solidFill>
                <a:srgbClr val="C00000"/>
              </a:solidFill>
              <a:prstDash val="solid"/>
              <a:round/>
              <a:headEnd type="none" w="med" len="med"/>
              <a:tailEnd type="arrow"/>
            </a:ln>
            <a:effectLst/>
          </p:spPr>
        </p:cxnSp>
        <p:cxnSp>
          <p:nvCxnSpPr>
            <p:cNvPr id="28" name="Straight Arrow Connector 27"/>
            <p:cNvCxnSpPr>
              <a:endCxn id="25" idx="3"/>
            </p:cNvCxnSpPr>
            <p:nvPr/>
          </p:nvCxnSpPr>
          <p:spPr bwMode="auto">
            <a:xfrm rot="10800000">
              <a:off x="1365662" y="5260769"/>
              <a:ext cx="2968832" cy="1270660"/>
            </a:xfrm>
            <a:prstGeom prst="straightConnector1">
              <a:avLst/>
            </a:prstGeom>
            <a:solidFill>
              <a:schemeClr val="accent2"/>
            </a:solidFill>
            <a:ln w="25400" cap="sq" cmpd="sng" algn="ctr">
              <a:solidFill>
                <a:srgbClr val="C00000"/>
              </a:solidFill>
              <a:prstDash val="solid"/>
              <a:round/>
              <a:headEnd type="none" w="med" len="med"/>
              <a:tailEnd type="arrow"/>
            </a:ln>
            <a:effectLst/>
          </p:spPr>
        </p:cxnSp>
        <p:cxnSp>
          <p:nvCxnSpPr>
            <p:cNvPr id="29" name="Straight Arrow Connector 28"/>
            <p:cNvCxnSpPr>
              <a:stCxn id="22" idx="2"/>
              <a:endCxn id="23" idx="0"/>
            </p:cNvCxnSpPr>
            <p:nvPr/>
          </p:nvCxnSpPr>
          <p:spPr bwMode="auto">
            <a:xfrm rot="5400000">
              <a:off x="5836722" y="4096987"/>
              <a:ext cx="1935678" cy="605642"/>
            </a:xfrm>
            <a:prstGeom prst="straightConnector1">
              <a:avLst/>
            </a:prstGeom>
            <a:solidFill>
              <a:schemeClr val="accent2"/>
            </a:solidFill>
            <a:ln w="25400" cap="sq" cmpd="sng" algn="ctr">
              <a:solidFill>
                <a:srgbClr val="C00000"/>
              </a:solidFill>
              <a:prstDash val="solid"/>
              <a:round/>
              <a:headEnd type="none" w="med" len="med"/>
              <a:tailEnd type="arrow"/>
            </a:ln>
            <a:effectLst/>
          </p:spPr>
        </p:cxnSp>
        <p:cxnSp>
          <p:nvCxnSpPr>
            <p:cNvPr id="34" name="Straight Arrow Connector 33"/>
            <p:cNvCxnSpPr>
              <a:stCxn id="23" idx="3"/>
              <a:endCxn id="24" idx="1"/>
            </p:cNvCxnSpPr>
            <p:nvPr/>
          </p:nvCxnSpPr>
          <p:spPr bwMode="auto">
            <a:xfrm flipV="1">
              <a:off x="7766462" y="4987637"/>
              <a:ext cx="463138" cy="813459"/>
            </a:xfrm>
            <a:prstGeom prst="straightConnector1">
              <a:avLst/>
            </a:prstGeom>
            <a:solidFill>
              <a:schemeClr val="accent2"/>
            </a:solidFill>
            <a:ln w="25400" cap="sq" cmpd="sng" algn="ctr">
              <a:solidFill>
                <a:srgbClr val="C00000"/>
              </a:solidFill>
              <a:prstDash val="solid"/>
              <a:round/>
              <a:headEnd type="none" w="med" len="med"/>
              <a:tailEnd type="arrow"/>
            </a:ln>
            <a:effectLst/>
          </p:spPr>
        </p:cxnSp>
        <p:cxnSp>
          <p:nvCxnSpPr>
            <p:cNvPr id="39" name="Straight Arrow Connector 38"/>
            <p:cNvCxnSpPr>
              <a:stCxn id="24" idx="2"/>
            </p:cNvCxnSpPr>
            <p:nvPr/>
          </p:nvCxnSpPr>
          <p:spPr bwMode="auto">
            <a:xfrm rot="5400000">
              <a:off x="7846621" y="5821878"/>
              <a:ext cx="1413164" cy="5938"/>
            </a:xfrm>
            <a:prstGeom prst="straightConnector1">
              <a:avLst/>
            </a:prstGeom>
            <a:solidFill>
              <a:schemeClr val="accent2"/>
            </a:solidFill>
            <a:ln w="25400" cap="sq" cmpd="sng" algn="ctr">
              <a:solidFill>
                <a:srgbClr val="C00000"/>
              </a:solidFill>
              <a:prstDash val="solid"/>
              <a:round/>
              <a:headEnd type="none" w="med" len="med"/>
              <a:tailEnd type="none"/>
            </a:ln>
            <a:effectLst/>
          </p:spPr>
        </p:cxnSp>
      </p:grpSp>
      <p:graphicFrame>
        <p:nvGraphicFramePr>
          <p:cNvPr id="31" name="Diagram 30"/>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0" name="Straight Connector 19"/>
          <p:cNvCxnSpPr/>
          <p:nvPr/>
        </p:nvCxnSpPr>
        <p:spPr bwMode="auto">
          <a:xfrm flipH="1">
            <a:off x="4404731" y="6088564"/>
            <a:ext cx="4014216" cy="0"/>
          </a:xfrm>
          <a:prstGeom prst="line">
            <a:avLst/>
          </a:prstGeom>
          <a:solidFill>
            <a:schemeClr val="accent2"/>
          </a:solidFill>
          <a:ln w="19050" cap="sq" cmpd="sng" algn="ctr">
            <a:solidFill>
              <a:srgbClr val="C00000"/>
            </a:solidFill>
            <a:prstDash val="solid"/>
            <a:round/>
            <a:headEnd type="none" w="med" len="med"/>
            <a:tailEnd type="none" w="med" len="med"/>
          </a:ln>
          <a:effectLst/>
        </p:spPr>
      </p:cxn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p:cNvPicPr>
            <a:picLocks noChangeAspect="1" noChangeArrowheads="1"/>
          </p:cNvPicPr>
          <p:nvPr/>
        </p:nvPicPr>
        <p:blipFill>
          <a:blip r:embed="rId2" cstate="print"/>
          <a:srcRect r="73772" b="57666"/>
          <a:stretch>
            <a:fillRect/>
          </a:stretch>
        </p:blipFill>
        <p:spPr bwMode="auto">
          <a:xfrm>
            <a:off x="1024960" y="2324421"/>
            <a:ext cx="6458682" cy="3723211"/>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Import the supplied mesh file</a:t>
            </a:r>
            <a:endParaRPr lang="en-GB" dirty="0"/>
          </a:p>
        </p:txBody>
      </p:sp>
      <p:sp>
        <p:nvSpPr>
          <p:cNvPr id="3" name="Text Placeholder 2"/>
          <p:cNvSpPr>
            <a:spLocks noGrp="1"/>
          </p:cNvSpPr>
          <p:nvPr>
            <p:ph type="body" sz="quarter" idx="10"/>
          </p:nvPr>
        </p:nvSpPr>
        <p:spPr>
          <a:xfrm>
            <a:off x="300678" y="978994"/>
            <a:ext cx="8598877" cy="1565030"/>
          </a:xfrm>
        </p:spPr>
        <p:txBody>
          <a:bodyPr/>
          <a:lstStyle/>
          <a:p>
            <a:pPr>
              <a:lnSpc>
                <a:spcPct val="100000"/>
              </a:lnSpc>
              <a:spcBef>
                <a:spcPts val="0"/>
              </a:spcBef>
              <a:buFont typeface="Arial" pitchFamily="34" charset="0"/>
              <a:buChar char="•"/>
            </a:pPr>
            <a:r>
              <a:rPr lang="en-GB" sz="1800" dirty="0" smtClean="0"/>
              <a:t>Start Workbench 14.5</a:t>
            </a:r>
          </a:p>
          <a:p>
            <a:pPr>
              <a:lnSpc>
                <a:spcPct val="100000"/>
              </a:lnSpc>
              <a:spcBef>
                <a:spcPts val="0"/>
              </a:spcBef>
              <a:buFont typeface="Arial" pitchFamily="34" charset="0"/>
              <a:buChar char="•"/>
            </a:pPr>
            <a:r>
              <a:rPr lang="en-GB" sz="1800" b="0" dirty="0" smtClean="0"/>
              <a:t>Copy a Fluent ‘Analysis System’ into the project schematic</a:t>
            </a:r>
          </a:p>
          <a:p>
            <a:pPr>
              <a:lnSpc>
                <a:spcPct val="100000"/>
              </a:lnSpc>
              <a:spcBef>
                <a:spcPts val="0"/>
              </a:spcBef>
              <a:buFont typeface="Arial" pitchFamily="34" charset="0"/>
              <a:buChar char="•"/>
            </a:pPr>
            <a:r>
              <a:rPr lang="en-GB" sz="1800" b="0" dirty="0" smtClean="0"/>
              <a:t>Import the supplied Fluent mesh file (naca0012.msh) by: </a:t>
            </a:r>
          </a:p>
          <a:p>
            <a:pPr lvl="4">
              <a:lnSpc>
                <a:spcPct val="100000"/>
              </a:lnSpc>
              <a:spcBef>
                <a:spcPts val="0"/>
              </a:spcBef>
            </a:pPr>
            <a:r>
              <a:rPr lang="en-GB" sz="1400" b="0" dirty="0" smtClean="0"/>
              <a:t>R</a:t>
            </a:r>
            <a:r>
              <a:rPr lang="en-GB" b="0" dirty="0" smtClean="0"/>
              <a:t>ight click on Mesh (cell A3) and select ‘Import Mesh File’</a:t>
            </a:r>
          </a:p>
          <a:p>
            <a:pPr lvl="4">
              <a:lnSpc>
                <a:spcPct val="100000"/>
              </a:lnSpc>
              <a:spcBef>
                <a:spcPts val="0"/>
              </a:spcBef>
            </a:pPr>
            <a:r>
              <a:rPr lang="en-GB" b="0" dirty="0" smtClean="0"/>
              <a:t>Browse to the mesh file</a:t>
            </a:r>
            <a:endParaRPr lang="en-GB" b="0" dirty="0"/>
          </a:p>
        </p:txBody>
      </p:sp>
      <p:sp>
        <p:nvSpPr>
          <p:cNvPr id="9" name="Oval 8"/>
          <p:cNvSpPr/>
          <p:nvPr/>
        </p:nvSpPr>
        <p:spPr bwMode="auto">
          <a:xfrm>
            <a:off x="1026497" y="3886795"/>
            <a:ext cx="1013988" cy="253497"/>
          </a:xfrm>
          <a:prstGeom prst="ellipse">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aphicFrame>
        <p:nvGraphicFramePr>
          <p:cNvPr id="10" name="Diagram 9"/>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[Fluent]</a:t>
            </a:r>
            <a:endParaRPr lang="en-GB" dirty="0"/>
          </a:p>
        </p:txBody>
      </p:sp>
      <p:sp>
        <p:nvSpPr>
          <p:cNvPr id="3" name="Text Placeholder 2"/>
          <p:cNvSpPr>
            <a:spLocks noGrp="1"/>
          </p:cNvSpPr>
          <p:nvPr>
            <p:ph type="body" sz="quarter" idx="10"/>
          </p:nvPr>
        </p:nvSpPr>
        <p:spPr>
          <a:xfrm>
            <a:off x="327840" y="969941"/>
            <a:ext cx="8047892" cy="4812322"/>
          </a:xfrm>
        </p:spPr>
        <p:txBody>
          <a:bodyPr/>
          <a:lstStyle/>
          <a:p>
            <a:pPr algn="just"/>
            <a:r>
              <a:rPr lang="en-GB" sz="1800" dirty="0" smtClean="0"/>
              <a:t>Once loaded, plot the CFD and experimental Cp results together.</a:t>
            </a:r>
          </a:p>
          <a:p>
            <a:pPr marL="0" indent="0" algn="just"/>
            <a:r>
              <a:rPr lang="en-GB" sz="1800" b="0" i="1" dirty="0" smtClean="0">
                <a:solidFill>
                  <a:schemeClr val="bg2"/>
                </a:solidFill>
              </a:rPr>
              <a:t>Good </a:t>
            </a:r>
            <a:r>
              <a:rPr lang="en-GB" sz="1800" b="0" i="1" dirty="0" smtClean="0">
                <a:solidFill>
                  <a:schemeClr val="bg2"/>
                </a:solidFill>
              </a:rPr>
              <a:t>agreement can be seen. If further data manipulation is required the XY plot data can be written to a file and then read into a third party tool such as Microsoft Excel</a:t>
            </a:r>
            <a:endParaRPr lang="en-US" sz="1800" b="0" i="1" dirty="0" smtClean="0">
              <a:solidFill>
                <a:schemeClr val="bg2"/>
              </a:solidFill>
            </a:endParaRPr>
          </a:p>
          <a:p>
            <a:endParaRPr lang="en-GB" dirty="0"/>
          </a:p>
        </p:txBody>
      </p:sp>
      <p:graphicFrame>
        <p:nvGraphicFramePr>
          <p:cNvPr id="7" name="Diagram 6"/>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0594" name="Picture 2"/>
          <p:cNvPicPr>
            <a:picLocks noChangeAspect="1" noChangeArrowheads="1"/>
          </p:cNvPicPr>
          <p:nvPr/>
        </p:nvPicPr>
        <p:blipFill>
          <a:blip r:embed="rId8" cstate="print"/>
          <a:srcRect/>
          <a:stretch>
            <a:fillRect/>
          </a:stretch>
        </p:blipFill>
        <p:spPr bwMode="auto">
          <a:xfrm>
            <a:off x="301081" y="2313837"/>
            <a:ext cx="8478179" cy="363580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a:t>
            </a:r>
            <a:r>
              <a:rPr lang="en-GB" dirty="0" smtClean="0"/>
              <a:t>CFD-Post]</a:t>
            </a:r>
            <a:endParaRPr lang="en-GB" dirty="0"/>
          </a:p>
        </p:txBody>
      </p:sp>
      <p:sp>
        <p:nvSpPr>
          <p:cNvPr id="3" name="Text Placeholder 2"/>
          <p:cNvSpPr>
            <a:spLocks noGrp="1"/>
          </p:cNvSpPr>
          <p:nvPr>
            <p:ph type="body" sz="quarter" idx="10"/>
          </p:nvPr>
        </p:nvSpPr>
        <p:spPr>
          <a:xfrm>
            <a:off x="282572" y="1096688"/>
            <a:ext cx="4537516" cy="3647328"/>
          </a:xfrm>
        </p:spPr>
        <p:txBody>
          <a:bodyPr/>
          <a:lstStyle/>
          <a:p>
            <a:r>
              <a:rPr lang="en-GB" b="0" dirty="0" smtClean="0"/>
              <a:t>File </a:t>
            </a:r>
            <a:r>
              <a:rPr lang="en-GB" b="0" dirty="0" smtClean="0">
                <a:sym typeface="Wingdings" pitchFamily="2" charset="2"/>
              </a:rPr>
              <a:t></a:t>
            </a:r>
            <a:r>
              <a:rPr lang="en-GB" b="0" dirty="0" smtClean="0"/>
              <a:t> Save Project</a:t>
            </a:r>
          </a:p>
          <a:p>
            <a:r>
              <a:rPr lang="en-GB" b="0" dirty="0" smtClean="0"/>
              <a:t>File </a:t>
            </a:r>
            <a:r>
              <a:rPr lang="en-GB" b="0" dirty="0" smtClean="0">
                <a:sym typeface="Wingdings" pitchFamily="2" charset="2"/>
              </a:rPr>
              <a:t></a:t>
            </a:r>
            <a:r>
              <a:rPr lang="en-GB" b="0" dirty="0" smtClean="0"/>
              <a:t> Close Fluent</a:t>
            </a:r>
          </a:p>
          <a:p>
            <a:endParaRPr lang="en-GB" dirty="0" smtClean="0"/>
          </a:p>
          <a:p>
            <a:pPr marL="0" indent="0"/>
            <a:r>
              <a:rPr lang="en-GB" sz="1800" b="0" dirty="0" smtClean="0"/>
              <a:t>Additional post-processing will now be performed in </a:t>
            </a:r>
            <a:r>
              <a:rPr lang="en-GB" sz="1800" b="0" dirty="0" smtClean="0"/>
              <a:t>CFD-Post</a:t>
            </a:r>
            <a:endParaRPr lang="en-GB" sz="1800" b="0" dirty="0" smtClean="0"/>
          </a:p>
          <a:p>
            <a:pPr marL="0" indent="0"/>
            <a:r>
              <a:rPr lang="en-GB" sz="1800" b="0" dirty="0" smtClean="0"/>
              <a:t>Return to the Workbench Project window and ‘Refresh Project’</a:t>
            </a:r>
          </a:p>
          <a:p>
            <a:pPr marL="0" indent="0"/>
            <a:r>
              <a:rPr lang="en-US" sz="1800" b="0" dirty="0" smtClean="0"/>
              <a:t>Right click the Results cell and select Edit to launch </a:t>
            </a:r>
            <a:r>
              <a:rPr lang="en-US" sz="1800" b="0" dirty="0" smtClean="0"/>
              <a:t>CFD-Post </a:t>
            </a:r>
            <a:endParaRPr lang="en-US" sz="1800" b="0" dirty="0" smtClean="0"/>
          </a:p>
        </p:txBody>
      </p:sp>
      <p:grpSp>
        <p:nvGrpSpPr>
          <p:cNvPr id="11" name="Group 10"/>
          <p:cNvGrpSpPr/>
          <p:nvPr/>
        </p:nvGrpSpPr>
        <p:grpSpPr>
          <a:xfrm>
            <a:off x="4897923" y="1892174"/>
            <a:ext cx="3952211" cy="3422804"/>
            <a:chOff x="4963884" y="959667"/>
            <a:chExt cx="4157856" cy="3576713"/>
          </a:xfrm>
        </p:grpSpPr>
        <p:pic>
          <p:nvPicPr>
            <p:cNvPr id="122882" name="Picture 2"/>
            <p:cNvPicPr>
              <a:picLocks noChangeAspect="1" noChangeArrowheads="1"/>
            </p:cNvPicPr>
            <p:nvPr/>
          </p:nvPicPr>
          <p:blipFill>
            <a:blip r:embed="rId2" cstate="print"/>
            <a:srcRect/>
            <a:stretch>
              <a:fillRect/>
            </a:stretch>
          </p:blipFill>
          <p:spPr bwMode="auto">
            <a:xfrm>
              <a:off x="4963884" y="959667"/>
              <a:ext cx="4157856" cy="3576713"/>
            </a:xfrm>
            <a:prstGeom prst="rect">
              <a:avLst/>
            </a:prstGeom>
            <a:noFill/>
            <a:ln w="9525">
              <a:noFill/>
              <a:miter lim="800000"/>
              <a:headEnd/>
              <a:tailEnd/>
            </a:ln>
          </p:spPr>
        </p:pic>
        <p:sp>
          <p:nvSpPr>
            <p:cNvPr id="9" name="Rectangle 8"/>
            <p:cNvSpPr/>
            <p:nvPr/>
          </p:nvSpPr>
          <p:spPr bwMode="auto">
            <a:xfrm>
              <a:off x="7659583" y="2553195"/>
              <a:ext cx="1294410" cy="166254"/>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0" name="Rectangle 9"/>
            <p:cNvSpPr/>
            <p:nvPr/>
          </p:nvSpPr>
          <p:spPr bwMode="auto">
            <a:xfrm>
              <a:off x="7612081" y="1246909"/>
              <a:ext cx="712520" cy="213756"/>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2" name="Diagram 11"/>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a:t>
            </a:r>
            <a:r>
              <a:rPr lang="en-GB" dirty="0" smtClean="0"/>
              <a:t>CFD-Post]</a:t>
            </a:r>
            <a:endParaRPr lang="en-GB" dirty="0"/>
          </a:p>
        </p:txBody>
      </p:sp>
      <p:sp>
        <p:nvSpPr>
          <p:cNvPr id="3" name="Text Placeholder 2"/>
          <p:cNvSpPr>
            <a:spLocks noGrp="1"/>
          </p:cNvSpPr>
          <p:nvPr>
            <p:ph type="body" sz="quarter" idx="10"/>
          </p:nvPr>
        </p:nvSpPr>
        <p:spPr>
          <a:xfrm>
            <a:off x="210145" y="969940"/>
            <a:ext cx="8508342" cy="4812322"/>
          </a:xfrm>
        </p:spPr>
        <p:txBody>
          <a:bodyPr/>
          <a:lstStyle/>
          <a:p>
            <a:pPr marL="0" indent="0"/>
            <a:r>
              <a:rPr lang="en-GB" sz="1800" b="0" i="1" dirty="0" smtClean="0">
                <a:solidFill>
                  <a:schemeClr val="bg2"/>
                </a:solidFill>
              </a:rPr>
              <a:t>CFD-Post </a:t>
            </a:r>
            <a:r>
              <a:rPr lang="en-GB" sz="1800" b="0" i="1" dirty="0" smtClean="0">
                <a:solidFill>
                  <a:schemeClr val="bg2"/>
                </a:solidFill>
              </a:rPr>
              <a:t>works in 3D, so a unit thickness will be automatically be added to the 2D airfoil, with symmetry side boundaries</a:t>
            </a:r>
            <a:endParaRPr lang="en-US" sz="1800" i="1" dirty="0" smtClean="0"/>
          </a:p>
          <a:p>
            <a:endParaRPr lang="en-GB" dirty="0"/>
          </a:p>
        </p:txBody>
      </p:sp>
      <p:graphicFrame>
        <p:nvGraphicFramePr>
          <p:cNvPr id="7" name="Diagram 6"/>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1618" name="Picture 2"/>
          <p:cNvPicPr>
            <a:picLocks noChangeAspect="1" noChangeArrowheads="1"/>
          </p:cNvPicPr>
          <p:nvPr/>
        </p:nvPicPr>
        <p:blipFill>
          <a:blip r:embed="rId7" cstate="print"/>
          <a:srcRect/>
          <a:stretch>
            <a:fillRect/>
          </a:stretch>
        </p:blipFill>
        <p:spPr bwMode="auto">
          <a:xfrm>
            <a:off x="1315846" y="1573063"/>
            <a:ext cx="6602861" cy="446020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a:t>
            </a:r>
            <a:r>
              <a:rPr lang="en-GB" dirty="0" smtClean="0"/>
              <a:t>CFD-POST</a:t>
            </a:r>
            <a:r>
              <a:rPr lang="en-GB" dirty="0" smtClean="0"/>
              <a:t>]</a:t>
            </a:r>
            <a:endParaRPr lang="en-GB" dirty="0"/>
          </a:p>
        </p:txBody>
      </p:sp>
      <p:sp>
        <p:nvSpPr>
          <p:cNvPr id="3" name="Text Placeholder 2"/>
          <p:cNvSpPr>
            <a:spLocks noGrp="1"/>
          </p:cNvSpPr>
          <p:nvPr>
            <p:ph type="body" sz="quarter" idx="10"/>
          </p:nvPr>
        </p:nvSpPr>
        <p:spPr>
          <a:xfrm>
            <a:off x="391214" y="1015206"/>
            <a:ext cx="8047892" cy="1346821"/>
          </a:xfrm>
        </p:spPr>
        <p:txBody>
          <a:bodyPr>
            <a:normAutofit fontScale="92500" lnSpcReduction="20000"/>
          </a:bodyPr>
          <a:lstStyle/>
          <a:p>
            <a:r>
              <a:rPr lang="en-US" b="0" dirty="0" smtClean="0"/>
              <a:t>Insert a new Contour and accept the default name  ‘Contour 1’</a:t>
            </a:r>
          </a:p>
          <a:p>
            <a:pPr marL="269875" lvl="1" indent="0">
              <a:buNone/>
            </a:pPr>
            <a:r>
              <a:rPr lang="en-US" b="0" dirty="0" smtClean="0"/>
              <a:t>Insert </a:t>
            </a:r>
            <a:r>
              <a:rPr lang="en-US" b="0" dirty="0" smtClean="0">
                <a:sym typeface="Wingdings" pitchFamily="2" charset="2"/>
              </a:rPr>
              <a:t></a:t>
            </a:r>
            <a:r>
              <a:rPr lang="en-US" b="0" dirty="0" smtClean="0"/>
              <a:t> Contour (or use the icon)</a:t>
            </a:r>
          </a:p>
          <a:p>
            <a:r>
              <a:rPr lang="en-GB" b="0" dirty="0" smtClean="0"/>
              <a:t>In the details panel, choose an existing location: ‘symmetry 1’</a:t>
            </a:r>
          </a:p>
          <a:p>
            <a:r>
              <a:rPr lang="en-GB" b="0" dirty="0" smtClean="0"/>
              <a:t>Choose the variable to be ‘Pressure’ then click Apply </a:t>
            </a:r>
          </a:p>
          <a:p>
            <a:endParaRPr lang="en-GB" dirty="0"/>
          </a:p>
        </p:txBody>
      </p:sp>
      <p:pic>
        <p:nvPicPr>
          <p:cNvPr id="16" name="Picture 2"/>
          <p:cNvPicPr>
            <a:picLocks noChangeAspect="1" noChangeArrowheads="1"/>
          </p:cNvPicPr>
          <p:nvPr/>
        </p:nvPicPr>
        <p:blipFill>
          <a:blip r:embed="rId2" cstate="print"/>
          <a:srcRect/>
          <a:stretch>
            <a:fillRect/>
          </a:stretch>
        </p:blipFill>
        <p:spPr bwMode="auto">
          <a:xfrm>
            <a:off x="4525088" y="2462543"/>
            <a:ext cx="3265839" cy="3497458"/>
          </a:xfrm>
          <a:prstGeom prst="rect">
            <a:avLst/>
          </a:prstGeom>
          <a:noFill/>
          <a:ln w="9525">
            <a:noFill/>
            <a:miter lim="800000"/>
            <a:headEnd/>
            <a:tailEnd/>
          </a:ln>
        </p:spPr>
      </p:pic>
      <p:grpSp>
        <p:nvGrpSpPr>
          <p:cNvPr id="11" name="Group 10"/>
          <p:cNvGrpSpPr/>
          <p:nvPr/>
        </p:nvGrpSpPr>
        <p:grpSpPr>
          <a:xfrm>
            <a:off x="717339" y="2507809"/>
            <a:ext cx="3655485" cy="3500281"/>
            <a:chOff x="237505" y="2652665"/>
            <a:chExt cx="3930055" cy="3771886"/>
          </a:xfrm>
        </p:grpSpPr>
        <p:pic>
          <p:nvPicPr>
            <p:cNvPr id="124930" name="Picture 2"/>
            <p:cNvPicPr>
              <a:picLocks noChangeAspect="1" noChangeArrowheads="1"/>
            </p:cNvPicPr>
            <p:nvPr/>
          </p:nvPicPr>
          <p:blipFill>
            <a:blip r:embed="rId3" cstate="print"/>
            <a:srcRect/>
            <a:stretch>
              <a:fillRect/>
            </a:stretch>
          </p:blipFill>
          <p:spPr bwMode="auto">
            <a:xfrm>
              <a:off x="237505" y="2652665"/>
              <a:ext cx="3930055" cy="3771886"/>
            </a:xfrm>
            <a:prstGeom prst="rect">
              <a:avLst/>
            </a:prstGeom>
            <a:noFill/>
            <a:ln w="9525">
              <a:noFill/>
              <a:miter lim="800000"/>
              <a:headEnd/>
              <a:tailEnd/>
            </a:ln>
          </p:spPr>
        </p:pic>
        <p:sp>
          <p:nvSpPr>
            <p:cNvPr id="17" name="Rectangle 16"/>
            <p:cNvSpPr/>
            <p:nvPr/>
          </p:nvSpPr>
          <p:spPr bwMode="auto">
            <a:xfrm>
              <a:off x="1151906" y="3396343"/>
              <a:ext cx="1306286" cy="190005"/>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8" name="Rectangle 17"/>
            <p:cNvSpPr/>
            <p:nvPr/>
          </p:nvSpPr>
          <p:spPr bwMode="auto">
            <a:xfrm>
              <a:off x="1151906" y="2814452"/>
              <a:ext cx="391886" cy="225631"/>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9" name="Rectangle 18"/>
            <p:cNvSpPr/>
            <p:nvPr/>
          </p:nvSpPr>
          <p:spPr bwMode="auto">
            <a:xfrm>
              <a:off x="2517569" y="3004457"/>
              <a:ext cx="225631" cy="201881"/>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2" name="Diagram 11"/>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a:t>
            </a:r>
            <a:r>
              <a:rPr lang="en-GB" dirty="0" smtClean="0"/>
              <a:t>CFD-Post]</a:t>
            </a:r>
            <a:endParaRPr lang="en-GB" dirty="0"/>
          </a:p>
        </p:txBody>
      </p:sp>
      <p:sp>
        <p:nvSpPr>
          <p:cNvPr id="3" name="Text Placeholder 2"/>
          <p:cNvSpPr>
            <a:spLocks noGrp="1"/>
          </p:cNvSpPr>
          <p:nvPr>
            <p:ph type="body" sz="quarter" idx="10"/>
          </p:nvPr>
        </p:nvSpPr>
        <p:spPr>
          <a:xfrm>
            <a:off x="418374" y="1078582"/>
            <a:ext cx="8047892" cy="2298361"/>
          </a:xfrm>
        </p:spPr>
        <p:txBody>
          <a:bodyPr/>
          <a:lstStyle/>
          <a:p>
            <a:pPr marL="0" indent="0"/>
            <a:r>
              <a:rPr lang="en-GB" sz="1800" b="0" i="1" dirty="0" smtClean="0">
                <a:solidFill>
                  <a:schemeClr val="bg2"/>
                </a:solidFill>
              </a:rPr>
              <a:t>A useful feature in </a:t>
            </a:r>
            <a:r>
              <a:rPr lang="en-GB" sz="1800" b="0" i="1" dirty="0" smtClean="0">
                <a:solidFill>
                  <a:schemeClr val="bg2"/>
                </a:solidFill>
              </a:rPr>
              <a:t>CFD-Post </a:t>
            </a:r>
            <a:r>
              <a:rPr lang="en-GB" sz="1800" b="0" i="1" dirty="0" smtClean="0">
                <a:solidFill>
                  <a:schemeClr val="bg2"/>
                </a:solidFill>
              </a:rPr>
              <a:t>is the ability to load multiple sets of CFD and/or test data, and to then compare any two of them together to generate a difference plot.  We have supplied a second set of results files with this tutorial, run at a slightly slower speed (Mach 0.5 instead of Mach 0.7), and we will compare the differences.</a:t>
            </a:r>
          </a:p>
          <a:p>
            <a:pPr marL="0" indent="0"/>
            <a:r>
              <a:rPr lang="en-GB" sz="1800" b="0" dirty="0" smtClean="0"/>
              <a:t>File </a:t>
            </a:r>
            <a:r>
              <a:rPr lang="en-GB" sz="1800" b="0" dirty="0" smtClean="0">
                <a:sym typeface="Wingdings" pitchFamily="2" charset="2"/>
              </a:rPr>
              <a:t></a:t>
            </a:r>
            <a:r>
              <a:rPr lang="en-GB" sz="1800" b="0" dirty="0" smtClean="0"/>
              <a:t> Load Results and browse to the tutorial folder</a:t>
            </a:r>
          </a:p>
          <a:p>
            <a:pPr marL="269875" lvl="1" indent="0">
              <a:buNone/>
            </a:pPr>
            <a:r>
              <a:rPr lang="en-GB" b="0" dirty="0" smtClean="0"/>
              <a:t>Load ‘mach_0.5_comparison.dat.gz’</a:t>
            </a:r>
          </a:p>
          <a:p>
            <a:endParaRPr lang="en-GB" dirty="0" smtClean="0"/>
          </a:p>
          <a:p>
            <a:endParaRPr lang="en-GB" dirty="0"/>
          </a:p>
        </p:txBody>
      </p:sp>
      <p:pic>
        <p:nvPicPr>
          <p:cNvPr id="125954" name="Picture 2"/>
          <p:cNvPicPr>
            <a:picLocks noChangeAspect="1" noChangeArrowheads="1"/>
          </p:cNvPicPr>
          <p:nvPr/>
        </p:nvPicPr>
        <p:blipFill>
          <a:blip r:embed="rId2" cstate="print"/>
          <a:srcRect/>
          <a:stretch>
            <a:fillRect/>
          </a:stretch>
        </p:blipFill>
        <p:spPr bwMode="auto">
          <a:xfrm>
            <a:off x="3277355" y="3175181"/>
            <a:ext cx="5724637" cy="2947713"/>
          </a:xfrm>
          <a:prstGeom prst="rect">
            <a:avLst/>
          </a:prstGeom>
          <a:noFill/>
          <a:ln w="9525">
            <a:noFill/>
            <a:miter lim="800000"/>
            <a:headEnd/>
            <a:tailEnd/>
          </a:ln>
        </p:spPr>
      </p:pic>
      <p:graphicFrame>
        <p:nvGraphicFramePr>
          <p:cNvPr id="7" name="Diagram 6"/>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Post-Processing </a:t>
            </a:r>
            <a:r>
              <a:rPr lang="en-GB" dirty="0" smtClean="0"/>
              <a:t>[</a:t>
            </a:r>
            <a:r>
              <a:rPr lang="en-GB" dirty="0" smtClean="0"/>
              <a:t>CFD-Post]</a:t>
            </a:r>
            <a:endParaRPr lang="en-GB" dirty="0"/>
          </a:p>
        </p:txBody>
      </p:sp>
      <p:sp>
        <p:nvSpPr>
          <p:cNvPr id="3" name="Text Placeholder 2"/>
          <p:cNvSpPr>
            <a:spLocks noGrp="1"/>
          </p:cNvSpPr>
          <p:nvPr>
            <p:ph type="body" sz="quarter" idx="10"/>
          </p:nvPr>
        </p:nvSpPr>
        <p:spPr>
          <a:xfrm>
            <a:off x="273518" y="1006154"/>
            <a:ext cx="8435583" cy="4812322"/>
          </a:xfrm>
        </p:spPr>
        <p:txBody>
          <a:bodyPr/>
          <a:lstStyle/>
          <a:p>
            <a:pPr marL="0" indent="0" algn="just"/>
            <a:r>
              <a:rPr lang="en-GB" sz="1800" b="0" dirty="0" smtClean="0"/>
              <a:t>Make sure that two windows are open and that each case is displayed in a different window </a:t>
            </a:r>
          </a:p>
          <a:p>
            <a:pPr algn="just"/>
            <a:r>
              <a:rPr lang="en-GB" sz="1800" b="0" dirty="0" smtClean="0"/>
              <a:t>Lock the views and visibility so they are synchronised</a:t>
            </a:r>
          </a:p>
          <a:p>
            <a:pPr algn="just"/>
            <a:r>
              <a:rPr lang="en-GB" sz="1800" b="0" dirty="0" smtClean="0"/>
              <a:t>Double click on ‘Case Comparison’ and set ‘Case Comparison Active</a:t>
            </a:r>
            <a:r>
              <a:rPr lang="en-GB" sz="1800" b="0" dirty="0" smtClean="0"/>
              <a:t>’, then click Apply</a:t>
            </a:r>
            <a:endParaRPr lang="en-US" sz="1800" b="0" dirty="0" smtClean="0"/>
          </a:p>
        </p:txBody>
      </p:sp>
      <p:grpSp>
        <p:nvGrpSpPr>
          <p:cNvPr id="13" name="Group 12"/>
          <p:cNvGrpSpPr/>
          <p:nvPr/>
        </p:nvGrpSpPr>
        <p:grpSpPr>
          <a:xfrm>
            <a:off x="5504506" y="1484889"/>
            <a:ext cx="2432090" cy="615516"/>
            <a:chOff x="6237826" y="1710047"/>
            <a:chExt cx="2739919" cy="712519"/>
          </a:xfrm>
        </p:grpSpPr>
        <p:pic>
          <p:nvPicPr>
            <p:cNvPr id="126978" name="Picture 2"/>
            <p:cNvPicPr>
              <a:picLocks noChangeAspect="1" noChangeArrowheads="1"/>
            </p:cNvPicPr>
            <p:nvPr/>
          </p:nvPicPr>
          <p:blipFill>
            <a:blip r:embed="rId3" cstate="print"/>
            <a:srcRect/>
            <a:stretch>
              <a:fillRect/>
            </a:stretch>
          </p:blipFill>
          <p:spPr bwMode="auto">
            <a:xfrm>
              <a:off x="6237826" y="1710047"/>
              <a:ext cx="2739919" cy="712519"/>
            </a:xfrm>
            <a:prstGeom prst="rect">
              <a:avLst/>
            </a:prstGeom>
            <a:noFill/>
            <a:ln w="9525">
              <a:noFill/>
              <a:miter lim="800000"/>
              <a:headEnd/>
              <a:tailEnd/>
            </a:ln>
          </p:spPr>
        </p:pic>
        <p:sp>
          <p:nvSpPr>
            <p:cNvPr id="11" name="Rectangle 10"/>
            <p:cNvSpPr/>
            <p:nvPr/>
          </p:nvSpPr>
          <p:spPr bwMode="auto">
            <a:xfrm>
              <a:off x="7980218" y="2101932"/>
              <a:ext cx="498764" cy="249382"/>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sp>
        <p:nvSpPr>
          <p:cNvPr id="17" name="TextBox 16"/>
          <p:cNvSpPr txBox="1"/>
          <p:nvPr/>
        </p:nvSpPr>
        <p:spPr bwMode="auto">
          <a:xfrm>
            <a:off x="265610" y="2706986"/>
            <a:ext cx="3047957" cy="3139321"/>
          </a:xfrm>
          <a:prstGeom prst="rect">
            <a:avLst/>
          </a:prstGeom>
          <a:noFill/>
          <a:ln w="12700" cap="sq" algn="ctr">
            <a:noFill/>
            <a:miter lim="800000"/>
            <a:headEnd/>
            <a:tailEnd/>
          </a:ln>
          <a:effectLst/>
        </p:spPr>
        <p:txBody>
          <a:bodyPr wrap="square" rtlCol="0">
            <a:spAutoFit/>
          </a:bodyPr>
          <a:lstStyle/>
          <a:p>
            <a:r>
              <a:rPr lang="en-GB" sz="1800" b="0" i="1" dirty="0" smtClean="0">
                <a:solidFill>
                  <a:schemeClr val="bg2"/>
                </a:solidFill>
                <a:latin typeface="Calibri" pitchFamily="34" charset="0"/>
                <a:cs typeface="Calibri" pitchFamily="34" charset="0"/>
              </a:rPr>
              <a:t>Case comparison allows the results of the 0.5M and 0.7M simulations to be viewed simultaneously, and the differences quickly identified and quantified. ‘FFF’ refers to the case calculated in Fluent. If you read in two files separately the file name would be listed, as the 0.5M case is in the image.  </a:t>
            </a:r>
          </a:p>
        </p:txBody>
      </p:sp>
      <p:graphicFrame>
        <p:nvGraphicFramePr>
          <p:cNvPr id="18" name="Diagram 17"/>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2642" name="Picture 2"/>
          <p:cNvPicPr>
            <a:picLocks noChangeAspect="1" noChangeArrowheads="1"/>
          </p:cNvPicPr>
          <p:nvPr/>
        </p:nvPicPr>
        <p:blipFill>
          <a:blip r:embed="rId9" cstate="print"/>
          <a:srcRect/>
          <a:stretch>
            <a:fillRect/>
          </a:stretch>
        </p:blipFill>
        <p:spPr bwMode="auto">
          <a:xfrm>
            <a:off x="3317639" y="2606040"/>
            <a:ext cx="5134986" cy="3449625"/>
          </a:xfrm>
          <a:prstGeom prst="rect">
            <a:avLst/>
          </a:prstGeom>
          <a:noFill/>
          <a:ln w="9525">
            <a:noFill/>
            <a:miter lim="800000"/>
            <a:headEnd/>
            <a:tailEnd/>
          </a:ln>
        </p:spPr>
      </p:pic>
      <p:sp>
        <p:nvSpPr>
          <p:cNvPr id="19" name="Oval 18"/>
          <p:cNvSpPr/>
          <p:nvPr/>
        </p:nvSpPr>
        <p:spPr bwMode="auto">
          <a:xfrm>
            <a:off x="3434576" y="2966224"/>
            <a:ext cx="579863" cy="211874"/>
          </a:xfrm>
          <a:prstGeom prst="ellipse">
            <a:avLst/>
          </a:prstGeom>
          <a:noFill/>
          <a:ln w="25400" cap="sq" algn="ctr">
            <a:solidFill>
              <a:srgbClr val="C0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
        <p:nvSpPr>
          <p:cNvPr id="20" name="Oval 19"/>
          <p:cNvSpPr/>
          <p:nvPr/>
        </p:nvSpPr>
        <p:spPr bwMode="auto">
          <a:xfrm>
            <a:off x="3334215" y="4638907"/>
            <a:ext cx="970156" cy="501805"/>
          </a:xfrm>
          <a:prstGeom prst="ellipse">
            <a:avLst/>
          </a:prstGeom>
          <a:noFill/>
          <a:ln w="25400" cap="sq" algn="ctr">
            <a:solidFill>
              <a:srgbClr val="C0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pic>
        <p:nvPicPr>
          <p:cNvPr id="109571" name="Picture 3"/>
          <p:cNvPicPr>
            <a:picLocks noChangeAspect="1" noChangeArrowheads="1"/>
          </p:cNvPicPr>
          <p:nvPr/>
        </p:nvPicPr>
        <p:blipFill>
          <a:blip r:embed="rId10" cstate="print"/>
          <a:srcRect r="2860"/>
          <a:stretch>
            <a:fillRect/>
          </a:stretch>
        </p:blipFill>
        <p:spPr bwMode="auto">
          <a:xfrm>
            <a:off x="4469675" y="4502659"/>
            <a:ext cx="3916135" cy="13167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Wrap-up</a:t>
            </a:r>
            <a:endParaRPr lang="en-GB" dirty="0"/>
          </a:p>
        </p:txBody>
      </p:sp>
      <p:sp>
        <p:nvSpPr>
          <p:cNvPr id="3" name="Title 1"/>
          <p:cNvSpPr txBox="1">
            <a:spLocks/>
          </p:cNvSpPr>
          <p:nvPr/>
        </p:nvSpPr>
        <p:spPr bwMode="auto">
          <a:xfrm>
            <a:off x="493295" y="1363579"/>
            <a:ext cx="8402052" cy="48928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0" i="0" u="none" strike="noStrike" kern="0" cap="none" spc="0" normalizeH="0" baseline="0" noProof="0" dirty="0">
              <a:ln>
                <a:noFill/>
              </a:ln>
              <a:solidFill>
                <a:schemeClr val="tx1"/>
              </a:solidFill>
              <a:effectLst/>
              <a:uLnTx/>
              <a:uFillTx/>
              <a:latin typeface="+mj-lt"/>
              <a:ea typeface="+mj-ea"/>
              <a:cs typeface="Calibri" pitchFamily="34" charset="0"/>
            </a:endParaRPr>
          </a:p>
        </p:txBody>
      </p:sp>
      <p:sp>
        <p:nvSpPr>
          <p:cNvPr id="4" name="Title 1"/>
          <p:cNvSpPr txBox="1">
            <a:spLocks/>
          </p:cNvSpPr>
          <p:nvPr/>
        </p:nvSpPr>
        <p:spPr bwMode="auto">
          <a:xfrm>
            <a:off x="413084" y="1179096"/>
            <a:ext cx="8567954" cy="5253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1800" i="0" u="none" strike="noStrike" kern="0" cap="none" spc="0" normalizeH="0" baseline="0" noProof="0" dirty="0" smtClean="0">
                <a:ln>
                  <a:noFill/>
                </a:ln>
                <a:solidFill>
                  <a:schemeClr val="tx1"/>
                </a:solidFill>
                <a:effectLst/>
                <a:uLnTx/>
                <a:uFillTx/>
                <a:latin typeface="+mn-lt"/>
                <a:ea typeface="+mj-ea"/>
                <a:cs typeface="Calibri" pitchFamily="34" charset="0"/>
              </a:rPr>
              <a:t>This workshop has shown the basic steps</a:t>
            </a:r>
            <a:r>
              <a:rPr kumimoji="0" lang="en-GB" sz="1800" i="0" u="none" strike="noStrike" kern="0" cap="none" spc="0" normalizeH="0" noProof="0" dirty="0" smtClean="0">
                <a:ln>
                  <a:noFill/>
                </a:ln>
                <a:solidFill>
                  <a:schemeClr val="tx1"/>
                </a:solidFill>
                <a:effectLst/>
                <a:uLnTx/>
                <a:uFillTx/>
                <a:latin typeface="+mn-lt"/>
                <a:ea typeface="+mj-ea"/>
                <a:cs typeface="Calibri" pitchFamily="34" charset="0"/>
              </a:rPr>
              <a:t> that are applied during CFD simulations:</a:t>
            </a:r>
          </a:p>
          <a:p>
            <a:pPr marL="269875" marR="0" lvl="0" algn="l" defTabSz="914400" rtl="0" eaLnBrk="1" fontAlgn="base" latinLnBrk="0" hangingPunct="1">
              <a:lnSpc>
                <a:spcPct val="90000"/>
              </a:lnSpc>
              <a:spcBef>
                <a:spcPct val="0"/>
              </a:spcBef>
              <a:spcAft>
                <a:spcPct val="0"/>
              </a:spcAft>
              <a:buClrTx/>
              <a:buSzTx/>
              <a:tabLst/>
              <a:defRPr/>
            </a:pPr>
            <a:r>
              <a:rPr lang="en-GB" sz="1800" b="0" kern="0" dirty="0" smtClean="0">
                <a:latin typeface="+mn-lt"/>
                <a:ea typeface="+mj-ea"/>
                <a:cs typeface="Calibri" pitchFamily="34" charset="0"/>
              </a:rPr>
              <a:t>Defining material properties</a:t>
            </a:r>
            <a:r>
              <a:rPr kumimoji="0" lang="en-GB" sz="1800" b="0" i="0" u="none" strike="noStrike" kern="0" cap="none" spc="0" normalizeH="0" noProof="0" dirty="0" smtClean="0">
                <a:ln>
                  <a:noFill/>
                </a:ln>
                <a:solidFill>
                  <a:schemeClr val="tx1"/>
                </a:solidFill>
                <a:effectLst/>
                <a:uLnTx/>
                <a:uFillTx/>
                <a:latin typeface="+mn-lt"/>
                <a:ea typeface="+mj-ea"/>
                <a:cs typeface="Calibri" pitchFamily="34" charset="0"/>
              </a:rPr>
              <a:t>.</a:t>
            </a:r>
          </a:p>
          <a:p>
            <a:pPr marL="269875" marR="0" lvl="0" algn="l" defTabSz="914400" rtl="0" eaLnBrk="1" fontAlgn="base" latinLnBrk="0" hangingPunct="1">
              <a:lnSpc>
                <a:spcPct val="90000"/>
              </a:lnSpc>
              <a:spcBef>
                <a:spcPct val="0"/>
              </a:spcBef>
              <a:spcAft>
                <a:spcPct val="0"/>
              </a:spcAft>
              <a:buClrTx/>
              <a:buSzTx/>
              <a:tabLst/>
              <a:defRPr/>
            </a:pPr>
            <a:r>
              <a:rPr lang="en-GB" sz="1800" b="0" kern="0" dirty="0" smtClean="0">
                <a:latin typeface="+mn-lt"/>
                <a:ea typeface="+mj-ea"/>
                <a:cs typeface="Calibri" pitchFamily="34" charset="0"/>
              </a:rPr>
              <a:t>Setting boundary conditions and solver settings</a:t>
            </a:r>
          </a:p>
          <a:p>
            <a:pPr marL="269875" marR="0" lvl="0" algn="l" defTabSz="914400" rtl="0" eaLnBrk="1" fontAlgn="base" latinLnBrk="0" hangingPunct="1">
              <a:lnSpc>
                <a:spcPct val="90000"/>
              </a:lnSpc>
              <a:spcBef>
                <a:spcPct val="0"/>
              </a:spcBef>
              <a:spcAft>
                <a:spcPct val="0"/>
              </a:spcAft>
              <a:buClrTx/>
              <a:buSzTx/>
              <a:tabLst/>
              <a:defRPr/>
            </a:pPr>
            <a:r>
              <a:rPr kumimoji="0" lang="en-GB" sz="1800" b="0" i="0" u="none" strike="noStrike" kern="0" cap="none" spc="0" normalizeH="0" noProof="0" dirty="0" smtClean="0">
                <a:ln>
                  <a:noFill/>
                </a:ln>
                <a:solidFill>
                  <a:schemeClr val="tx1"/>
                </a:solidFill>
                <a:effectLst/>
                <a:uLnTx/>
                <a:uFillTx/>
                <a:latin typeface="+mn-lt"/>
                <a:ea typeface="+mj-ea"/>
                <a:cs typeface="Calibri" pitchFamily="34" charset="0"/>
              </a:rPr>
              <a:t>Running a simulation whilst monitoring quantities of interest</a:t>
            </a:r>
          </a:p>
          <a:p>
            <a:pPr marL="269875" marR="0" lvl="0" algn="l" defTabSz="914400" rtl="0" eaLnBrk="1" fontAlgn="base" latinLnBrk="0" hangingPunct="1">
              <a:lnSpc>
                <a:spcPct val="90000"/>
              </a:lnSpc>
              <a:spcBef>
                <a:spcPct val="0"/>
              </a:spcBef>
              <a:spcAft>
                <a:spcPct val="0"/>
              </a:spcAft>
              <a:buClrTx/>
              <a:buSzTx/>
              <a:tabLst/>
              <a:defRPr/>
            </a:pPr>
            <a:r>
              <a:rPr lang="en-GB" sz="1800" b="0" kern="0" dirty="0" smtClean="0">
                <a:latin typeface="+mn-lt"/>
                <a:ea typeface="+mj-ea"/>
                <a:cs typeface="Calibri" pitchFamily="34" charset="0"/>
              </a:rPr>
              <a:t>Post-processing </a:t>
            </a:r>
            <a:r>
              <a:rPr lang="en-GB" sz="1800" b="0" kern="0" dirty="0" smtClean="0">
                <a:latin typeface="+mn-lt"/>
                <a:ea typeface="+mj-ea"/>
                <a:cs typeface="Calibri" pitchFamily="34" charset="0"/>
              </a:rPr>
              <a:t>the results, both in Fluent and CFD-Post</a:t>
            </a:r>
          </a:p>
          <a:p>
            <a:pPr marL="269875" marR="0" lvl="0" algn="l" defTabSz="914400" rtl="0" eaLnBrk="1" fontAlgn="base" latinLnBrk="0" hangingPunct="1">
              <a:lnSpc>
                <a:spcPct val="90000"/>
              </a:lnSpc>
              <a:spcBef>
                <a:spcPct val="0"/>
              </a:spcBef>
              <a:spcAft>
                <a:spcPct val="0"/>
              </a:spcAft>
              <a:buClrTx/>
              <a:buSzTx/>
              <a:tabLst/>
              <a:defRPr/>
            </a:pPr>
            <a:r>
              <a:rPr kumimoji="0" lang="en-GB" sz="1800" b="0" i="0" u="none" strike="noStrike" kern="0" cap="none" spc="0" normalizeH="0" noProof="0" dirty="0" smtClean="0">
                <a:ln>
                  <a:noFill/>
                </a:ln>
                <a:solidFill>
                  <a:schemeClr val="tx1"/>
                </a:solidFill>
                <a:effectLst/>
                <a:uLnTx/>
                <a:uFillTx/>
                <a:latin typeface="+mn-lt"/>
                <a:ea typeface="+mj-ea"/>
                <a:cs typeface="Calibri" pitchFamily="34" charset="0"/>
              </a:rPr>
              <a:t>Comparing two sets of results where boundary conditions differ </a:t>
            </a:r>
          </a:p>
          <a:p>
            <a:pPr marL="0" marR="0" lvl="0" indent="0" algn="l" defTabSz="914400" rtl="0" eaLnBrk="1" fontAlgn="base" latinLnBrk="0" hangingPunct="1">
              <a:lnSpc>
                <a:spcPct val="90000"/>
              </a:lnSpc>
              <a:spcBef>
                <a:spcPct val="0"/>
              </a:spcBef>
              <a:spcAft>
                <a:spcPct val="0"/>
              </a:spcAft>
              <a:buClrTx/>
              <a:buSzTx/>
              <a:buFontTx/>
              <a:buNone/>
              <a:tabLst/>
              <a:defRPr/>
            </a:pPr>
            <a:endParaRPr lang="en-GB" sz="1800" b="0" kern="0" dirty="0" smtClean="0">
              <a:latin typeface="+mn-lt"/>
              <a:ea typeface="+mj-ea"/>
              <a:cs typeface="Calibri"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sz="1800" kern="0" baseline="0" dirty="0" smtClean="0">
                <a:latin typeface="+mn-lt"/>
                <a:ea typeface="+mj-ea"/>
                <a:cs typeface="Calibri" pitchFamily="34" charset="0"/>
              </a:rPr>
              <a:t>One</a:t>
            </a:r>
            <a:r>
              <a:rPr lang="en-GB" sz="1800" kern="0" dirty="0" smtClean="0">
                <a:latin typeface="+mn-lt"/>
                <a:ea typeface="+mj-ea"/>
                <a:cs typeface="Calibri" pitchFamily="34" charset="0"/>
              </a:rPr>
              <a:t> of the important things to remember in your own work is, before even starting the ANSYS software, is to think WHY you are performing the simulation:</a:t>
            </a:r>
          </a:p>
          <a:p>
            <a:pPr marL="269875" marR="0" lvl="0" algn="l" defTabSz="914400" rtl="0" eaLnBrk="1" fontAlgn="base" latinLnBrk="0" hangingPunct="1">
              <a:lnSpc>
                <a:spcPct val="90000"/>
              </a:lnSpc>
              <a:spcBef>
                <a:spcPct val="0"/>
              </a:spcBef>
              <a:spcAft>
                <a:spcPct val="0"/>
              </a:spcAft>
              <a:buClrTx/>
              <a:buSzTx/>
              <a:buFontTx/>
              <a:buNone/>
              <a:tabLst/>
              <a:defRPr/>
            </a:pPr>
            <a:r>
              <a:rPr lang="en-GB" sz="1800" b="0" kern="0" dirty="0" smtClean="0">
                <a:latin typeface="+mn-lt"/>
                <a:ea typeface="+mj-ea"/>
                <a:cs typeface="Calibri" pitchFamily="34" charset="0"/>
              </a:rPr>
              <a:t>What information are you looking for?</a:t>
            </a:r>
          </a:p>
          <a:p>
            <a:pPr marL="269875" marR="0" lvl="0" algn="l" defTabSz="914400" rtl="0" eaLnBrk="1" fontAlgn="base" latinLnBrk="0" hangingPunct="1">
              <a:lnSpc>
                <a:spcPct val="90000"/>
              </a:lnSpc>
              <a:spcBef>
                <a:spcPct val="0"/>
              </a:spcBef>
              <a:spcAft>
                <a:spcPct val="0"/>
              </a:spcAft>
              <a:buClrTx/>
              <a:buSzTx/>
              <a:buFontTx/>
              <a:buNone/>
              <a:tabLst/>
              <a:defRPr/>
            </a:pPr>
            <a:r>
              <a:rPr lang="en-GB" sz="1800" b="0" kern="0" dirty="0" smtClean="0">
                <a:latin typeface="+mn-lt"/>
                <a:ea typeface="+mj-ea"/>
                <a:cs typeface="Calibri" pitchFamily="34" charset="0"/>
              </a:rPr>
              <a:t>What do you know about the flow conditions?</a:t>
            </a:r>
          </a:p>
          <a:p>
            <a:pPr marL="269875" marR="0" lvl="0" algn="l" defTabSz="914400" rtl="0" eaLnBrk="1" fontAlgn="base" latinLnBrk="0" hangingPunct="1">
              <a:lnSpc>
                <a:spcPct val="90000"/>
              </a:lnSpc>
              <a:spcBef>
                <a:spcPct val="0"/>
              </a:spcBef>
              <a:spcAft>
                <a:spcPct val="0"/>
              </a:spcAft>
              <a:buClrTx/>
              <a:buSzTx/>
              <a:buFontTx/>
              <a:buNone/>
              <a:tabLst/>
              <a:defRPr/>
            </a:pPr>
            <a:endParaRPr lang="en-GB" sz="1800" b="0" kern="0" dirty="0" smtClean="0">
              <a:latin typeface="+mn-lt"/>
              <a:ea typeface="+mj-ea"/>
              <a:cs typeface="Calibri"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sz="1800" kern="0" dirty="0" smtClean="0">
                <a:latin typeface="+mn-lt"/>
                <a:ea typeface="+mj-ea"/>
                <a:cs typeface="Calibri" pitchFamily="34" charset="0"/>
              </a:rPr>
              <a:t>In this case we were interested in the lift (and drag) generated by a standard airfoil and how well the solver predicted these when compared to high quality experimental data</a:t>
            </a:r>
          </a:p>
          <a:p>
            <a:pPr marL="0" marR="0" lvl="0" indent="0" algn="l" defTabSz="914400" rtl="0" eaLnBrk="1" fontAlgn="base" latinLnBrk="0" hangingPunct="1">
              <a:lnSpc>
                <a:spcPct val="90000"/>
              </a:lnSpc>
              <a:spcBef>
                <a:spcPct val="0"/>
              </a:spcBef>
              <a:spcAft>
                <a:spcPct val="0"/>
              </a:spcAft>
              <a:buClrTx/>
              <a:buSzTx/>
              <a:buFontTx/>
              <a:buNone/>
              <a:tabLst/>
              <a:defRPr/>
            </a:pPr>
            <a:endParaRPr lang="en-GB" sz="1800" kern="0" dirty="0" smtClean="0">
              <a:latin typeface="+mn-lt"/>
              <a:ea typeface="+mj-ea"/>
              <a:cs typeface="Calibri"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sz="1800" kern="0" dirty="0" smtClean="0">
                <a:latin typeface="+mn-lt"/>
                <a:ea typeface="+mj-ea"/>
                <a:cs typeface="Calibri" pitchFamily="34" charset="0"/>
              </a:rPr>
              <a:t>Knowing your aims from the start will help you make sensible decisions of how much of the part to simulate, the level of mesh refinement needed, and which numerical schemes should be selected</a:t>
            </a:r>
          </a:p>
        </p:txBody>
      </p:sp>
      <p:graphicFrame>
        <p:nvGraphicFramePr>
          <p:cNvPr id="8" name="Diagram 7"/>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Text Placeholder 2"/>
          <p:cNvSpPr>
            <a:spLocks noGrp="1"/>
          </p:cNvSpPr>
          <p:nvPr>
            <p:ph type="body" sz="quarter" idx="10"/>
          </p:nvPr>
        </p:nvSpPr>
        <p:spPr/>
        <p:txBody>
          <a:bodyPr/>
          <a:lstStyle/>
          <a:p>
            <a:pPr marL="0" indent="0" algn="just"/>
            <a:endParaRPr lang="en-GB" sz="1800" b="0" dirty="0" smtClean="0"/>
          </a:p>
          <a:p>
            <a:pPr marL="0" indent="0" algn="just"/>
            <a:endParaRPr lang="en-GB" sz="1800" b="0" dirty="0" smtClean="0"/>
          </a:p>
          <a:p>
            <a:pPr marL="0" indent="0" algn="just"/>
            <a:r>
              <a:rPr lang="en-GB" sz="1800" b="0" dirty="0" smtClean="0"/>
              <a:t>T.J. </a:t>
            </a:r>
            <a:r>
              <a:rPr lang="en-GB" sz="1800" b="0" dirty="0" err="1" smtClean="0"/>
              <a:t>Coakley</a:t>
            </a:r>
            <a:r>
              <a:rPr lang="en-GB" sz="1800" b="0" dirty="0" smtClean="0"/>
              <a:t>, “Numerical Simulation of Viscous Transonic Airfoil Flows,” NASA Ames Research </a:t>
            </a:r>
            <a:r>
              <a:rPr lang="en-GB" sz="1800" b="0" dirty="0" err="1" smtClean="0"/>
              <a:t>Center</a:t>
            </a:r>
            <a:r>
              <a:rPr lang="en-GB" sz="1800" b="0" dirty="0" smtClean="0"/>
              <a:t>, AIAA-87-0416, 1987</a:t>
            </a:r>
          </a:p>
          <a:p>
            <a:pPr algn="just"/>
            <a:endParaRPr lang="en-GB" sz="1800" b="0" dirty="0" smtClean="0"/>
          </a:p>
          <a:p>
            <a:pPr marL="0" indent="0" algn="just"/>
            <a:r>
              <a:rPr lang="en-GB" sz="1800" b="0" dirty="0" smtClean="0"/>
              <a:t>C.D. Harris, “Two-Dimensional Aerodynamic Characteristics of the NACA 0012 Airfoil in the Langley 8-foot Transonic Pressure Tunnel,” NASA Ames Research </a:t>
            </a:r>
            <a:r>
              <a:rPr lang="en-GB" sz="1800" b="0" dirty="0" err="1" smtClean="0"/>
              <a:t>Center</a:t>
            </a:r>
            <a:r>
              <a:rPr lang="en-GB" sz="1800" b="0" dirty="0" smtClean="0"/>
              <a:t>, NASA TM 81927, 1981</a:t>
            </a:r>
            <a:endParaRPr lang="en-US" sz="1800" b="0" dirty="0" smtClean="0"/>
          </a:p>
          <a:p>
            <a:endParaRPr lang="en-GB" sz="1800" b="0" dirty="0"/>
          </a:p>
        </p:txBody>
      </p:sp>
      <p:graphicFrame>
        <p:nvGraphicFramePr>
          <p:cNvPr id="6" name="Diagram 5"/>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cstate="print"/>
          <a:srcRect/>
          <a:stretch>
            <a:fillRect/>
          </a:stretch>
        </p:blipFill>
        <p:spPr bwMode="auto">
          <a:xfrm>
            <a:off x="2686961" y="2443392"/>
            <a:ext cx="6132194" cy="3535686"/>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Launch Fluent to set up the case</a:t>
            </a:r>
            <a:endParaRPr lang="en-GB" dirty="0"/>
          </a:p>
        </p:txBody>
      </p:sp>
      <p:sp>
        <p:nvSpPr>
          <p:cNvPr id="3" name="Text Placeholder 2"/>
          <p:cNvSpPr>
            <a:spLocks noGrp="1"/>
          </p:cNvSpPr>
          <p:nvPr>
            <p:ph type="body" sz="quarter" idx="10"/>
          </p:nvPr>
        </p:nvSpPr>
        <p:spPr>
          <a:xfrm>
            <a:off x="264466" y="1042368"/>
            <a:ext cx="8879534" cy="4812322"/>
          </a:xfrm>
        </p:spPr>
        <p:txBody>
          <a:bodyPr/>
          <a:lstStyle/>
          <a:p>
            <a:pPr marL="119063" indent="-119063">
              <a:lnSpc>
                <a:spcPct val="100000"/>
              </a:lnSpc>
              <a:spcBef>
                <a:spcPts val="0"/>
              </a:spcBef>
              <a:buFont typeface="Arial" pitchFamily="34" charset="0"/>
              <a:buChar char="•"/>
            </a:pPr>
            <a:r>
              <a:rPr lang="en-GB" sz="1800" dirty="0" smtClean="0"/>
              <a:t>Double </a:t>
            </a:r>
            <a:r>
              <a:rPr lang="en-GB" sz="1800" dirty="0" smtClean="0"/>
              <a:t>click cell A3 to launch Fluent and unselect double precision in the Launcher panel</a:t>
            </a:r>
            <a:endParaRPr lang="en-GB" sz="1800" dirty="0" smtClean="0"/>
          </a:p>
          <a:p>
            <a:pPr marL="119063" indent="-119063">
              <a:lnSpc>
                <a:spcPct val="100000"/>
              </a:lnSpc>
              <a:spcBef>
                <a:spcPts val="0"/>
              </a:spcBef>
              <a:buFont typeface="Arial" pitchFamily="34" charset="0"/>
              <a:buChar char="•"/>
            </a:pPr>
            <a:r>
              <a:rPr lang="en-GB" sz="1800" dirty="0" smtClean="0"/>
              <a:t>Check the </a:t>
            </a:r>
            <a:r>
              <a:rPr lang="en-GB" sz="1800" dirty="0" smtClean="0"/>
              <a:t>mesh</a:t>
            </a:r>
          </a:p>
          <a:p>
            <a:pPr marL="119063" indent="165100">
              <a:lnSpc>
                <a:spcPct val="100000"/>
              </a:lnSpc>
              <a:spcBef>
                <a:spcPts val="0"/>
              </a:spcBef>
            </a:pPr>
            <a:r>
              <a:rPr lang="en-GB" sz="1800" b="0" dirty="0" smtClean="0"/>
              <a:t>Note </a:t>
            </a:r>
            <a:r>
              <a:rPr lang="en-GB" sz="1800" b="0" dirty="0" smtClean="0"/>
              <a:t>there are no errors, and the warnings can be ignored </a:t>
            </a:r>
            <a:r>
              <a:rPr lang="en-GB" sz="1800" b="0" dirty="0" smtClean="0"/>
              <a:t>(see next slide)</a:t>
            </a:r>
            <a:endParaRPr lang="en-GB" sz="1800" b="0" dirty="0" smtClean="0"/>
          </a:p>
          <a:p>
            <a:pPr marL="119063" indent="-119063">
              <a:lnSpc>
                <a:spcPct val="100000"/>
              </a:lnSpc>
              <a:spcBef>
                <a:spcPts val="0"/>
              </a:spcBef>
              <a:buFont typeface="Arial" pitchFamily="34" charset="0"/>
              <a:buChar char="•"/>
            </a:pPr>
            <a:r>
              <a:rPr lang="en-GB" sz="1800" dirty="0" smtClean="0"/>
              <a:t>Check the scale</a:t>
            </a:r>
          </a:p>
          <a:p>
            <a:pPr marL="176213" indent="107950">
              <a:lnSpc>
                <a:spcPct val="100000"/>
              </a:lnSpc>
              <a:spcBef>
                <a:spcPts val="0"/>
              </a:spcBef>
            </a:pPr>
            <a:r>
              <a:rPr lang="en-GB" sz="1800" b="0" dirty="0" smtClean="0"/>
              <a:t>In </a:t>
            </a:r>
            <a:r>
              <a:rPr lang="en-GB" sz="1800" b="0" dirty="0" smtClean="0"/>
              <a:t>this case no action is needed as the domain is the correct size</a:t>
            </a:r>
          </a:p>
          <a:p>
            <a:r>
              <a:rPr lang="en-GB" dirty="0" smtClean="0"/>
              <a:t>	 </a:t>
            </a:r>
          </a:p>
          <a:p>
            <a:r>
              <a:rPr lang="en-GB" dirty="0" smtClean="0"/>
              <a:t>	</a:t>
            </a:r>
          </a:p>
          <a:p>
            <a:endParaRPr lang="en-GB" dirty="0"/>
          </a:p>
        </p:txBody>
      </p:sp>
      <p:pic>
        <p:nvPicPr>
          <p:cNvPr id="88066" name="Picture 2"/>
          <p:cNvPicPr>
            <a:picLocks noChangeAspect="1" noChangeArrowheads="1"/>
          </p:cNvPicPr>
          <p:nvPr/>
        </p:nvPicPr>
        <p:blipFill>
          <a:blip r:embed="rId4" cstate="print"/>
          <a:srcRect l="35496" t="17944" r="8981" b="33571"/>
          <a:stretch>
            <a:fillRect/>
          </a:stretch>
        </p:blipFill>
        <p:spPr bwMode="auto">
          <a:xfrm>
            <a:off x="1399378" y="4514638"/>
            <a:ext cx="2930236" cy="1485754"/>
          </a:xfrm>
          <a:prstGeom prst="rect">
            <a:avLst/>
          </a:prstGeom>
          <a:noFill/>
          <a:ln w="25400">
            <a:solidFill>
              <a:srgbClr val="C00000"/>
            </a:solidFill>
            <a:miter lim="800000"/>
            <a:headEnd/>
            <a:tailEnd/>
          </a:ln>
        </p:spPr>
      </p:pic>
      <p:sp>
        <p:nvSpPr>
          <p:cNvPr id="8" name="Rectangle 7"/>
          <p:cNvSpPr/>
          <p:nvPr/>
        </p:nvSpPr>
        <p:spPr bwMode="auto">
          <a:xfrm>
            <a:off x="6480533" y="3548135"/>
            <a:ext cx="436418" cy="197427"/>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cxnSp>
        <p:nvCxnSpPr>
          <p:cNvPr id="10" name="Straight Arrow Connector 9"/>
          <p:cNvCxnSpPr>
            <a:stCxn id="8" idx="1"/>
            <a:endCxn id="88066" idx="3"/>
          </p:cNvCxnSpPr>
          <p:nvPr/>
        </p:nvCxnSpPr>
        <p:spPr bwMode="auto">
          <a:xfrm rot="10800000" flipV="1">
            <a:off x="4329615" y="3646849"/>
            <a:ext cx="2150919" cy="1610666"/>
          </a:xfrm>
          <a:prstGeom prst="straightConnector1">
            <a:avLst/>
          </a:prstGeom>
          <a:solidFill>
            <a:schemeClr val="accent2"/>
          </a:solidFill>
          <a:ln w="25400" cap="sq" cmpd="sng" algn="ctr">
            <a:solidFill>
              <a:srgbClr val="C00000"/>
            </a:solidFill>
            <a:prstDash val="solid"/>
            <a:round/>
            <a:headEnd type="triangle" w="med" len="med"/>
            <a:tailEnd type="none"/>
          </a:ln>
          <a:effectLst/>
        </p:spPr>
      </p:cxnSp>
      <p:graphicFrame>
        <p:nvGraphicFramePr>
          <p:cNvPr id="12" name="Diagram 11"/>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 the mesh (aspect ratio)</a:t>
            </a:r>
            <a:endParaRPr lang="en-GB" dirty="0"/>
          </a:p>
        </p:txBody>
      </p:sp>
      <p:sp>
        <p:nvSpPr>
          <p:cNvPr id="3" name="Text Placeholder 2"/>
          <p:cNvSpPr>
            <a:spLocks noGrp="1"/>
          </p:cNvSpPr>
          <p:nvPr>
            <p:ph type="body" sz="quarter" idx="10"/>
          </p:nvPr>
        </p:nvSpPr>
        <p:spPr/>
        <p:txBody>
          <a:bodyPr/>
          <a:lstStyle/>
          <a:p>
            <a:pPr marL="0" indent="0" algn="just">
              <a:defRPr/>
            </a:pPr>
            <a:r>
              <a:rPr lang="en-GB" sz="1800" b="0" dirty="0" smtClean="0">
                <a:solidFill>
                  <a:schemeClr val="bg2"/>
                </a:solidFill>
              </a:rPr>
              <a:t>As a guide, the cell aspect ratio should be around 5 or less in the main region of the mesh (away from the boundary layer). However, it is usual to have much higher aspect ratio cells than this in the boundary layer, up to around 100.</a:t>
            </a:r>
          </a:p>
          <a:p>
            <a:pPr marL="0" indent="0" algn="just">
              <a:defRPr/>
            </a:pPr>
            <a:r>
              <a:rPr lang="en-GB" sz="1800" b="0" dirty="0" smtClean="0">
                <a:solidFill>
                  <a:schemeClr val="bg2"/>
                </a:solidFill>
              </a:rPr>
              <a:t>In this case, the maximum aspect ratio in the boundary layer is much higher than this, but the mesh was designed in this way due to the need for very low y</a:t>
            </a:r>
            <a:r>
              <a:rPr lang="en-GB" sz="1800" b="0" baseline="30000" dirty="0" smtClean="0">
                <a:solidFill>
                  <a:schemeClr val="bg2"/>
                </a:solidFill>
              </a:rPr>
              <a:t>+</a:t>
            </a:r>
            <a:r>
              <a:rPr lang="en-GB" sz="1800" b="0" dirty="0" smtClean="0">
                <a:solidFill>
                  <a:schemeClr val="bg2"/>
                </a:solidFill>
              </a:rPr>
              <a:t> values. Away from the boundary layer the maximum aspect ratio is around 5.</a:t>
            </a:r>
          </a:p>
          <a:p>
            <a:pPr marL="0" indent="0" algn="just">
              <a:defRPr/>
            </a:pPr>
            <a:r>
              <a:rPr lang="en-GB" sz="1800" b="0" dirty="0" smtClean="0">
                <a:solidFill>
                  <a:schemeClr val="bg2"/>
                </a:solidFill>
              </a:rPr>
              <a:t>For this special case the high maximum aspect ratio is justified. Not all cases require such a well resolved boundary layer mesh.  </a:t>
            </a:r>
          </a:p>
          <a:p>
            <a:pPr marL="0" indent="0" algn="just">
              <a:defRPr/>
            </a:pPr>
            <a:r>
              <a:rPr lang="en-GB" sz="1800" b="0" dirty="0" smtClean="0">
                <a:solidFill>
                  <a:schemeClr val="bg2"/>
                </a:solidFill>
              </a:rPr>
              <a:t>High aspect ratio cells can give problems in the solver calculations near to the wall, hence the warning when the mesh quality metrics are reported. </a:t>
            </a:r>
          </a:p>
          <a:p>
            <a:endParaRPr lang="en-GB" sz="1800" dirty="0"/>
          </a:p>
        </p:txBody>
      </p:sp>
      <p:graphicFrame>
        <p:nvGraphicFramePr>
          <p:cNvPr id="7" name="Diagram 6"/>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9092" name="Picture 4"/>
          <p:cNvPicPr>
            <a:picLocks noChangeAspect="1" noChangeArrowheads="1"/>
          </p:cNvPicPr>
          <p:nvPr/>
        </p:nvPicPr>
        <p:blipFill>
          <a:blip r:embed="rId8" cstate="print"/>
          <a:srcRect/>
          <a:stretch>
            <a:fillRect/>
          </a:stretch>
        </p:blipFill>
        <p:spPr bwMode="auto">
          <a:xfrm>
            <a:off x="2298699" y="4737100"/>
            <a:ext cx="6699083" cy="1054100"/>
          </a:xfrm>
          <a:prstGeom prst="rect">
            <a:avLst/>
          </a:prstGeom>
          <a:noFill/>
          <a:ln w="9525">
            <a:noFill/>
            <a:miter lim="800000"/>
            <a:headEnd/>
            <a:tailEnd/>
          </a:ln>
        </p:spPr>
      </p:pic>
      <p:pic>
        <p:nvPicPr>
          <p:cNvPr id="89093" name="Picture 5"/>
          <p:cNvPicPr>
            <a:picLocks noChangeAspect="1" noChangeArrowheads="1"/>
          </p:cNvPicPr>
          <p:nvPr/>
        </p:nvPicPr>
        <p:blipFill>
          <a:blip r:embed="rId9" cstate="print"/>
          <a:srcRect/>
          <a:stretch>
            <a:fillRect/>
          </a:stretch>
        </p:blipFill>
        <p:spPr bwMode="auto">
          <a:xfrm>
            <a:off x="177800" y="4743577"/>
            <a:ext cx="2021180" cy="1051560"/>
          </a:xfrm>
          <a:prstGeom prst="rect">
            <a:avLst/>
          </a:prstGeom>
          <a:noFill/>
          <a:ln w="9525">
            <a:noFill/>
            <a:miter lim="800000"/>
            <a:headEnd/>
            <a:tailEnd/>
          </a:ln>
        </p:spPr>
      </p:pic>
      <p:sp>
        <p:nvSpPr>
          <p:cNvPr id="10" name="Rectangle 9"/>
          <p:cNvSpPr/>
          <p:nvPr/>
        </p:nvSpPr>
        <p:spPr bwMode="auto">
          <a:xfrm>
            <a:off x="1289304" y="4965192"/>
            <a:ext cx="100584" cy="100584"/>
          </a:xfrm>
          <a:prstGeom prst="rect">
            <a:avLst/>
          </a:prstGeom>
          <a:noFill/>
          <a:ln w="25400" cap="sq" algn="ctr">
            <a:solidFill>
              <a:srgbClr val="FF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
        <p:nvSpPr>
          <p:cNvPr id="12" name="Freeform 11"/>
          <p:cNvSpPr/>
          <p:nvPr/>
        </p:nvSpPr>
        <p:spPr bwMode="auto">
          <a:xfrm>
            <a:off x="1408176" y="4610100"/>
            <a:ext cx="2871216" cy="665988"/>
          </a:xfrm>
          <a:custGeom>
            <a:avLst/>
            <a:gdLst>
              <a:gd name="connsiteX0" fmla="*/ 0 w 2871216"/>
              <a:gd name="connsiteY0" fmla="*/ 345948 h 665988"/>
              <a:gd name="connsiteX1" fmla="*/ 822960 w 2871216"/>
              <a:gd name="connsiteY1" fmla="*/ 53340 h 665988"/>
              <a:gd name="connsiteX2" fmla="*/ 2871216 w 2871216"/>
              <a:gd name="connsiteY2" fmla="*/ 665988 h 665988"/>
            </a:gdLst>
            <a:ahLst/>
            <a:cxnLst>
              <a:cxn ang="0">
                <a:pos x="connsiteX0" y="connsiteY0"/>
              </a:cxn>
              <a:cxn ang="0">
                <a:pos x="connsiteX1" y="connsiteY1"/>
              </a:cxn>
              <a:cxn ang="0">
                <a:pos x="connsiteX2" y="connsiteY2"/>
              </a:cxn>
            </a:cxnLst>
            <a:rect l="l" t="t" r="r" b="b"/>
            <a:pathLst>
              <a:path w="2871216" h="665988">
                <a:moveTo>
                  <a:pt x="0" y="345948"/>
                </a:moveTo>
                <a:cubicBezTo>
                  <a:pt x="172212" y="172974"/>
                  <a:pt x="344424" y="0"/>
                  <a:pt x="822960" y="53340"/>
                </a:cubicBezTo>
                <a:cubicBezTo>
                  <a:pt x="1301496" y="106680"/>
                  <a:pt x="2529840" y="542544"/>
                  <a:pt x="2871216" y="665988"/>
                </a:cubicBezTo>
              </a:path>
            </a:pathLst>
          </a:custGeom>
          <a:noFill/>
          <a:ln w="19050" cap="sq" cmpd="sng" algn="ctr">
            <a:solidFill>
              <a:srgbClr val="FF0000"/>
            </a:solidFill>
            <a:prstDash val="solid"/>
            <a:round/>
            <a:headEnd type="none" w="med" len="med"/>
            <a:tailEnd type="triangle" w="med" len="med"/>
          </a:ln>
          <a:effectLst/>
        </p:spPr>
        <p:txBody>
          <a:bodyPr rtlCol="0" anchor="ctr"/>
          <a:lstStyle/>
          <a:p>
            <a:pPr algn="ctr"/>
            <a:endParaRPr lang="en-US"/>
          </a:p>
        </p:txBody>
      </p:sp>
      <p:sp>
        <p:nvSpPr>
          <p:cNvPr id="13" name="TextBox 12"/>
          <p:cNvSpPr txBox="1"/>
          <p:nvPr/>
        </p:nvSpPr>
        <p:spPr bwMode="auto">
          <a:xfrm>
            <a:off x="4334257" y="5431536"/>
            <a:ext cx="4700015" cy="584775"/>
          </a:xfrm>
          <a:prstGeom prst="rect">
            <a:avLst/>
          </a:prstGeom>
          <a:solidFill>
            <a:schemeClr val="accent2"/>
          </a:solidFill>
          <a:ln w="12700" cap="sq" algn="ctr">
            <a:solidFill>
              <a:schemeClr val="tx1"/>
            </a:solidFill>
            <a:miter lim="800000"/>
            <a:headEnd/>
            <a:tailEnd/>
          </a:ln>
          <a:effectLst/>
        </p:spPr>
        <p:txBody>
          <a:bodyPr wrap="square" rtlCol="0">
            <a:spAutoFit/>
          </a:bodyPr>
          <a:lstStyle/>
          <a:p>
            <a:r>
              <a:rPr lang="en-US" b="0" dirty="0" smtClean="0">
                <a:latin typeface="Calibri" pitchFamily="34" charset="0"/>
                <a:cs typeface="Calibri" pitchFamily="34" charset="0"/>
              </a:rPr>
              <a:t>Zoom in several times to see the highest aspect ratio cells where the airfoil curvature is relatively low</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p:cNvPicPr>
            <a:picLocks noChangeAspect="1" noChangeArrowheads="1"/>
          </p:cNvPicPr>
          <p:nvPr/>
        </p:nvPicPr>
        <p:blipFill>
          <a:blip r:embed="rId3" cstate="print"/>
          <a:srcRect/>
          <a:stretch>
            <a:fillRect/>
          </a:stretch>
        </p:blipFill>
        <p:spPr bwMode="auto">
          <a:xfrm>
            <a:off x="5739008" y="1090670"/>
            <a:ext cx="3360924" cy="354330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Check the mesh (wall distance check)</a:t>
            </a:r>
            <a:endParaRPr lang="en-GB" dirty="0"/>
          </a:p>
        </p:txBody>
      </p:sp>
      <p:sp>
        <p:nvSpPr>
          <p:cNvPr id="3" name="Text Placeholder 2"/>
          <p:cNvSpPr>
            <a:spLocks noGrp="1"/>
          </p:cNvSpPr>
          <p:nvPr>
            <p:ph type="body" sz="quarter" idx="10"/>
          </p:nvPr>
        </p:nvSpPr>
        <p:spPr>
          <a:xfrm>
            <a:off x="489368" y="1178170"/>
            <a:ext cx="5253511" cy="4812322"/>
          </a:xfrm>
        </p:spPr>
        <p:txBody>
          <a:bodyPr/>
          <a:lstStyle/>
          <a:p>
            <a:pPr marL="0" indent="0" algn="just">
              <a:lnSpc>
                <a:spcPct val="100000"/>
              </a:lnSpc>
              <a:spcBef>
                <a:spcPts val="0"/>
              </a:spcBef>
            </a:pPr>
            <a:r>
              <a:rPr lang="en-US" sz="1800" b="0" i="1" dirty="0" smtClean="0">
                <a:solidFill>
                  <a:schemeClr val="bg2"/>
                </a:solidFill>
              </a:rPr>
              <a:t>The cells need some (any) data before we can begin post-processing.  So before we can check the cell wall distance we need to </a:t>
            </a:r>
            <a:r>
              <a:rPr lang="en-US" sz="1800" b="0" i="1" dirty="0" err="1" smtClean="0">
                <a:solidFill>
                  <a:schemeClr val="bg2"/>
                </a:solidFill>
              </a:rPr>
              <a:t>initialise</a:t>
            </a:r>
            <a:r>
              <a:rPr lang="en-US" sz="1800" b="0" i="1" dirty="0" smtClean="0">
                <a:solidFill>
                  <a:schemeClr val="bg2"/>
                </a:solidFill>
              </a:rPr>
              <a:t>.</a:t>
            </a:r>
          </a:p>
          <a:p>
            <a:pPr marL="0" indent="0" algn="just">
              <a:lnSpc>
                <a:spcPct val="100000"/>
              </a:lnSpc>
              <a:spcBef>
                <a:spcPts val="0"/>
              </a:spcBef>
            </a:pPr>
            <a:endParaRPr lang="en-US" sz="1800" b="0" dirty="0" smtClean="0">
              <a:solidFill>
                <a:schemeClr val="bg2"/>
              </a:solidFill>
            </a:endParaRPr>
          </a:p>
          <a:p>
            <a:pPr marL="0" indent="0" algn="just">
              <a:lnSpc>
                <a:spcPct val="100000"/>
              </a:lnSpc>
              <a:spcBef>
                <a:spcPts val="0"/>
              </a:spcBef>
              <a:buFont typeface="Arial" pitchFamily="34" charset="0"/>
              <a:buChar char="•"/>
            </a:pPr>
            <a:r>
              <a:rPr lang="en-US" sz="1800" b="0" dirty="0" smtClean="0"/>
              <a:t> Solution Initialization &gt; Standard Initialization &gt;</a:t>
            </a:r>
          </a:p>
          <a:p>
            <a:pPr marL="0" indent="0" algn="just">
              <a:lnSpc>
                <a:spcPct val="100000"/>
              </a:lnSpc>
              <a:spcBef>
                <a:spcPts val="0"/>
              </a:spcBef>
            </a:pPr>
            <a:r>
              <a:rPr lang="en-US" sz="1800" b="0" dirty="0" smtClean="0"/>
              <a:t>   Initialize</a:t>
            </a:r>
          </a:p>
          <a:p>
            <a:pPr marL="0" indent="0" algn="just">
              <a:lnSpc>
                <a:spcPct val="100000"/>
              </a:lnSpc>
              <a:spcBef>
                <a:spcPts val="0"/>
              </a:spcBef>
            </a:pPr>
            <a:r>
              <a:rPr lang="en-US" b="0" dirty="0" smtClean="0"/>
              <a:t>   </a:t>
            </a:r>
            <a:r>
              <a:rPr lang="en-US" sz="1800" b="0" i="1" dirty="0" smtClean="0">
                <a:solidFill>
                  <a:schemeClr val="bg2"/>
                </a:solidFill>
              </a:rPr>
              <a:t>Default values can be used at this stage</a:t>
            </a:r>
          </a:p>
          <a:p>
            <a:pPr marL="0" indent="0" algn="just">
              <a:lnSpc>
                <a:spcPct val="100000"/>
              </a:lnSpc>
              <a:spcBef>
                <a:spcPts val="0"/>
              </a:spcBef>
            </a:pPr>
            <a:endParaRPr lang="en-US" sz="1000" b="0" i="1" dirty="0" smtClean="0">
              <a:solidFill>
                <a:schemeClr val="bg2"/>
              </a:solidFill>
            </a:endParaRPr>
          </a:p>
          <a:p>
            <a:pPr marL="111125" indent="-111125">
              <a:lnSpc>
                <a:spcPct val="100000"/>
              </a:lnSpc>
              <a:spcBef>
                <a:spcPts val="0"/>
              </a:spcBef>
              <a:buFont typeface="Arial" pitchFamily="34" charset="0"/>
              <a:buChar char="•"/>
            </a:pPr>
            <a:r>
              <a:rPr lang="en-GB" sz="1800" b="0" dirty="0" smtClean="0"/>
              <a:t>Select Graphics and Animations in the navigation pane, choose Contours in the graphics panel, and click Set Up.. </a:t>
            </a:r>
          </a:p>
          <a:p>
            <a:pPr marL="111125" indent="-111125">
              <a:lnSpc>
                <a:spcPct val="100000"/>
              </a:lnSpc>
              <a:spcBef>
                <a:spcPts val="0"/>
              </a:spcBef>
              <a:buFont typeface="Arial" pitchFamily="34" charset="0"/>
              <a:buChar char="•"/>
            </a:pPr>
            <a:r>
              <a:rPr lang="en-GB" sz="1800" b="0" dirty="0" smtClean="0"/>
              <a:t>Choose Contours of Mesh... and Cell Wall Distance as shown and Click </a:t>
            </a:r>
            <a:r>
              <a:rPr lang="en-GB" sz="1800" b="0" dirty="0" smtClean="0"/>
              <a:t>‘Compute’</a:t>
            </a:r>
          </a:p>
          <a:p>
            <a:pPr marL="111125" indent="-111125" algn="just">
              <a:lnSpc>
                <a:spcPct val="100000"/>
              </a:lnSpc>
              <a:spcBef>
                <a:spcPts val="0"/>
              </a:spcBef>
              <a:buFont typeface="Arial" pitchFamily="34" charset="0"/>
              <a:buChar char="•"/>
            </a:pPr>
            <a:r>
              <a:rPr lang="en-GB" sz="1800" b="0" dirty="0" smtClean="0"/>
              <a:t>The </a:t>
            </a:r>
            <a:r>
              <a:rPr lang="en-GB" sz="1800" b="0" dirty="0" smtClean="0"/>
              <a:t>minimum and maximum computed cell wall distances are  8.2×10</a:t>
            </a:r>
            <a:r>
              <a:rPr lang="en-GB" sz="1800" b="0" baseline="30000" dirty="0" smtClean="0"/>
              <a:t>-7</a:t>
            </a:r>
            <a:r>
              <a:rPr lang="en-GB" sz="1800" b="0" dirty="0" smtClean="0"/>
              <a:t> m and  7.1×10</a:t>
            </a:r>
            <a:r>
              <a:rPr lang="en-GB" sz="1800" b="0" baseline="30000" dirty="0" smtClean="0"/>
              <a:t>-6</a:t>
            </a:r>
            <a:r>
              <a:rPr lang="en-GB" sz="1800" b="0" dirty="0" smtClean="0"/>
              <a:t> </a:t>
            </a:r>
            <a:r>
              <a:rPr lang="en-GB" sz="1800" b="0" dirty="0" smtClean="0"/>
              <a:t>m</a:t>
            </a:r>
            <a:endParaRPr lang="en-GB" sz="1800" dirty="0" smtClean="0"/>
          </a:p>
          <a:p>
            <a:pPr marL="346075" indent="0" algn="just">
              <a:lnSpc>
                <a:spcPct val="100000"/>
              </a:lnSpc>
              <a:spcBef>
                <a:spcPts val="0"/>
              </a:spcBef>
            </a:pPr>
            <a:r>
              <a:rPr lang="en-GB" sz="1800" b="0" dirty="0" smtClean="0">
                <a:solidFill>
                  <a:schemeClr val="bg2"/>
                </a:solidFill>
              </a:rPr>
              <a:t>For the airfoil wall surfaces these are as expected from the mesh design, so we can proceed with our normal set up.</a:t>
            </a:r>
          </a:p>
          <a:p>
            <a:endParaRPr lang="en-GB" dirty="0" smtClean="0"/>
          </a:p>
          <a:p>
            <a:endParaRPr lang="en-GB" dirty="0"/>
          </a:p>
        </p:txBody>
      </p:sp>
      <p:sp>
        <p:nvSpPr>
          <p:cNvPr id="6" name="Rectangle 5"/>
          <p:cNvSpPr/>
          <p:nvPr/>
        </p:nvSpPr>
        <p:spPr>
          <a:xfrm>
            <a:off x="6983905" y="1476261"/>
            <a:ext cx="2016876" cy="4330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961055" y="2459405"/>
            <a:ext cx="1805108" cy="270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854894" y="1777029"/>
            <a:ext cx="799732" cy="1620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896723" y="4376511"/>
            <a:ext cx="472222" cy="1620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Diagram 11"/>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bwMode="auto">
          <a:xfrm>
            <a:off x="5999358" y="4718304"/>
            <a:ext cx="3008375" cy="1323439"/>
          </a:xfrm>
          <a:prstGeom prst="rect">
            <a:avLst/>
          </a:prstGeom>
          <a:solidFill>
            <a:schemeClr val="bg1"/>
          </a:solidFill>
          <a:ln w="22225" cap="sq" algn="ctr">
            <a:solidFill>
              <a:schemeClr val="bg2"/>
            </a:solidFill>
            <a:miter lim="800000"/>
            <a:headEnd/>
            <a:tailEnd/>
          </a:ln>
          <a:effectLst/>
        </p:spPr>
        <p:txBody>
          <a:bodyPr wrap="square" rtlCol="0">
            <a:spAutoFit/>
          </a:bodyPr>
          <a:lstStyle/>
          <a:p>
            <a:r>
              <a:rPr lang="en-US" b="0" dirty="0" smtClean="0">
                <a:solidFill>
                  <a:schemeClr val="bg2"/>
                </a:solidFill>
                <a:latin typeface="Calibri" pitchFamily="34" charset="0"/>
                <a:cs typeface="Calibri" pitchFamily="34" charset="0"/>
              </a:rPr>
              <a:t>The mesh is designed to have these cell wall distances in order to achieve a target value of y+ (see next slide</a:t>
            </a:r>
            <a:r>
              <a:rPr lang="en-US" b="0" dirty="0" smtClean="0">
                <a:solidFill>
                  <a:schemeClr val="bg2"/>
                </a:solidFill>
                <a:latin typeface="Calibri" pitchFamily="34" charset="0"/>
                <a:cs typeface="Calibri" pitchFamily="34" charset="0"/>
              </a:rPr>
              <a:t>) for the turbulence model. at </a:t>
            </a:r>
            <a:r>
              <a:rPr lang="en-US" b="0" dirty="0" smtClean="0">
                <a:solidFill>
                  <a:schemeClr val="bg2"/>
                </a:solidFill>
                <a:latin typeface="Calibri" pitchFamily="34" charset="0"/>
                <a:cs typeface="Calibri" pitchFamily="34" charset="0"/>
              </a:rPr>
              <a:t>the wall-adjacent cells</a:t>
            </a:r>
            <a:endParaRPr lang="en-US" b="0" dirty="0" smtClean="0">
              <a:solidFill>
                <a:schemeClr val="bg2"/>
              </a:solidFill>
              <a:latin typeface="Calibri" pitchFamily="34" charset="0"/>
              <a:cs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 the mesh (some notes on y</a:t>
            </a:r>
            <a:r>
              <a:rPr lang="en-GB" baseline="30000" dirty="0" smtClean="0"/>
              <a:t>+</a:t>
            </a:r>
            <a:r>
              <a:rPr lang="en-GB" dirty="0" smtClean="0"/>
              <a:t>)</a:t>
            </a:r>
            <a:endParaRPr lang="en-GB" dirty="0"/>
          </a:p>
        </p:txBody>
      </p:sp>
      <p:sp>
        <p:nvSpPr>
          <p:cNvPr id="3" name="Text Placeholder 2"/>
          <p:cNvSpPr>
            <a:spLocks noGrp="1"/>
          </p:cNvSpPr>
          <p:nvPr>
            <p:ph type="body" sz="quarter" idx="10"/>
          </p:nvPr>
        </p:nvSpPr>
        <p:spPr>
          <a:xfrm>
            <a:off x="545122" y="1178170"/>
            <a:ext cx="8354434" cy="5295366"/>
          </a:xfrm>
        </p:spPr>
        <p:txBody>
          <a:bodyPr>
            <a:noAutofit/>
          </a:bodyPr>
          <a:lstStyle/>
          <a:p>
            <a:pPr marL="0" indent="0"/>
            <a:r>
              <a:rPr lang="en-GB" sz="1800" b="0" dirty="0" smtClean="0">
                <a:solidFill>
                  <a:schemeClr val="bg2"/>
                </a:solidFill>
              </a:rPr>
              <a:t>y</a:t>
            </a:r>
            <a:r>
              <a:rPr lang="en-GB" sz="1800" b="0" baseline="30000" dirty="0" smtClean="0">
                <a:solidFill>
                  <a:schemeClr val="bg2"/>
                </a:solidFill>
              </a:rPr>
              <a:t>+</a:t>
            </a:r>
            <a:r>
              <a:rPr lang="en-GB" sz="1800" b="0" dirty="0" smtClean="0">
                <a:solidFill>
                  <a:schemeClr val="bg2"/>
                </a:solidFill>
              </a:rPr>
              <a:t>  is the non-dimensional normal distance from the first grid point (the wall-adjacent cell centre) to the wall and is covered tomorrow in Lecture </a:t>
            </a:r>
            <a:r>
              <a:rPr lang="en-GB" sz="1800" b="0" dirty="0" smtClean="0">
                <a:solidFill>
                  <a:schemeClr val="bg2"/>
                </a:solidFill>
              </a:rPr>
              <a:t>6.</a:t>
            </a:r>
            <a:endParaRPr lang="en-GB" sz="1800" b="0" dirty="0" smtClean="0">
              <a:solidFill>
                <a:schemeClr val="bg2"/>
              </a:solidFill>
            </a:endParaRPr>
          </a:p>
          <a:p>
            <a:pPr marL="0" indent="0"/>
            <a:r>
              <a:rPr lang="en-GB" sz="1800" b="0" dirty="0" smtClean="0">
                <a:solidFill>
                  <a:schemeClr val="bg2"/>
                </a:solidFill>
              </a:rPr>
              <a:t>If the first grid point is placed within the viscous </a:t>
            </a:r>
            <a:r>
              <a:rPr lang="en-GB" sz="1800" b="0" dirty="0" err="1" smtClean="0">
                <a:solidFill>
                  <a:schemeClr val="bg2"/>
                </a:solidFill>
              </a:rPr>
              <a:t>sublayer</a:t>
            </a:r>
            <a:r>
              <a:rPr lang="en-GB" sz="1800" b="0" dirty="0" smtClean="0">
                <a:solidFill>
                  <a:schemeClr val="bg2"/>
                </a:solidFill>
              </a:rPr>
              <a:t> (near-wall region,  y</a:t>
            </a:r>
            <a:r>
              <a:rPr lang="en-GB" sz="1800" b="0" baseline="30000" dirty="0" smtClean="0">
                <a:solidFill>
                  <a:schemeClr val="bg2"/>
                </a:solidFill>
              </a:rPr>
              <a:t>+</a:t>
            </a:r>
            <a:r>
              <a:rPr lang="en-GB" sz="1800" b="0" dirty="0" smtClean="0">
                <a:solidFill>
                  <a:schemeClr val="bg2"/>
                </a:solidFill>
              </a:rPr>
              <a:t> ≤ 5),  the turbulence model's enhanced wall treatment (EWT) option should be chosen.  When using EWT,  the intention is to integrate governing equations directly to the wall without using the Universal Law of The Wall for </a:t>
            </a:r>
            <a:r>
              <a:rPr lang="en-GB" sz="1800" b="0" dirty="0" smtClean="0">
                <a:solidFill>
                  <a:schemeClr val="bg2"/>
                </a:solidFill>
              </a:rPr>
              <a:t>turbulence.</a:t>
            </a:r>
            <a:endParaRPr lang="en-GB" sz="1800" b="0" dirty="0" smtClean="0">
              <a:solidFill>
                <a:schemeClr val="bg2"/>
              </a:solidFill>
            </a:endParaRPr>
          </a:p>
          <a:p>
            <a:pPr marL="0" indent="0"/>
            <a:r>
              <a:rPr lang="en-GB" sz="1800" b="0" dirty="0" smtClean="0">
                <a:solidFill>
                  <a:schemeClr val="bg2"/>
                </a:solidFill>
              </a:rPr>
              <a:t>The aspect ratio could be reduced, while keeping the same y</a:t>
            </a:r>
            <a:r>
              <a:rPr lang="en-GB" sz="1800" b="0" baseline="30000" dirty="0" smtClean="0">
                <a:solidFill>
                  <a:schemeClr val="bg2"/>
                </a:solidFill>
              </a:rPr>
              <a:t>+</a:t>
            </a:r>
            <a:r>
              <a:rPr lang="en-GB" sz="1800" b="0" dirty="0" smtClean="0">
                <a:solidFill>
                  <a:schemeClr val="bg2"/>
                </a:solidFill>
              </a:rPr>
              <a:t> value:</a:t>
            </a:r>
          </a:p>
          <a:p>
            <a:pPr marL="269875" lvl="1" indent="0">
              <a:buNone/>
            </a:pPr>
            <a:r>
              <a:rPr lang="en-GB" b="0" dirty="0" smtClean="0">
                <a:solidFill>
                  <a:schemeClr val="bg2"/>
                </a:solidFill>
              </a:rPr>
              <a:t>By keeping the same first cell distance and increasing the number of nodes along the wall surface. This reduces the length of cells for a given height so will reduce the aspect ratio whilst  significantly increasing the overall cell count </a:t>
            </a:r>
            <a:r>
              <a:rPr lang="en-GB" b="0" dirty="0" smtClean="0">
                <a:solidFill>
                  <a:schemeClr val="bg2"/>
                </a:solidFill>
              </a:rPr>
              <a:t>.</a:t>
            </a:r>
            <a:endParaRPr lang="en-GB" b="0" dirty="0" smtClean="0">
              <a:solidFill>
                <a:schemeClr val="bg2"/>
              </a:solidFill>
            </a:endParaRPr>
          </a:p>
          <a:p>
            <a:pPr marL="0" indent="0"/>
            <a:r>
              <a:rPr lang="en-GB" sz="1800" b="0" dirty="0" smtClean="0">
                <a:solidFill>
                  <a:schemeClr val="bg2"/>
                </a:solidFill>
              </a:rPr>
              <a:t>The aspect ratio could be reduced, while increasing y</a:t>
            </a:r>
            <a:r>
              <a:rPr lang="en-GB" sz="1800" b="0" baseline="30000" dirty="0" smtClean="0">
                <a:solidFill>
                  <a:schemeClr val="bg2"/>
                </a:solidFill>
              </a:rPr>
              <a:t>+</a:t>
            </a:r>
            <a:r>
              <a:rPr lang="en-GB" sz="1800" b="0" dirty="0" smtClean="0">
                <a:solidFill>
                  <a:schemeClr val="bg2"/>
                </a:solidFill>
              </a:rPr>
              <a:t> value:</a:t>
            </a:r>
          </a:p>
          <a:p>
            <a:pPr marL="269875" lvl="1" indent="0">
              <a:buNone/>
            </a:pPr>
            <a:r>
              <a:rPr lang="en-GB" b="0" dirty="0" smtClean="0">
                <a:solidFill>
                  <a:schemeClr val="bg2"/>
                </a:solidFill>
              </a:rPr>
              <a:t>By increasing the normal distance of the first grid point from the wall to give y</a:t>
            </a:r>
            <a:r>
              <a:rPr lang="en-GB" b="0" baseline="30000" dirty="0" smtClean="0">
                <a:solidFill>
                  <a:schemeClr val="bg2"/>
                </a:solidFill>
              </a:rPr>
              <a:t>+</a:t>
            </a:r>
            <a:r>
              <a:rPr lang="en-GB" b="0" dirty="0" smtClean="0">
                <a:solidFill>
                  <a:schemeClr val="bg2"/>
                </a:solidFill>
              </a:rPr>
              <a:t> values of between 30 and 300. This is the valid range of y</a:t>
            </a:r>
            <a:r>
              <a:rPr lang="en-GB" b="0" baseline="30000" dirty="0" smtClean="0">
                <a:solidFill>
                  <a:schemeClr val="bg2"/>
                </a:solidFill>
              </a:rPr>
              <a:t>+</a:t>
            </a:r>
            <a:r>
              <a:rPr lang="en-GB" b="0" dirty="0" smtClean="0">
                <a:solidFill>
                  <a:schemeClr val="bg2"/>
                </a:solidFill>
              </a:rPr>
              <a:t>  for using the wall functions approach.</a:t>
            </a:r>
            <a:endParaRPr lang="en-GB" dirty="0"/>
          </a:p>
        </p:txBody>
      </p:sp>
      <p:graphicFrame>
        <p:nvGraphicFramePr>
          <p:cNvPr id="6" name="Diagram 5"/>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l="1248" b="7294"/>
          <a:stretch>
            <a:fillRect/>
          </a:stretch>
        </p:blipFill>
        <p:spPr bwMode="auto">
          <a:xfrm>
            <a:off x="5037511" y="1787097"/>
            <a:ext cx="3776463" cy="4156496"/>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Case Setup: Choose the solver and models</a:t>
            </a:r>
            <a:endParaRPr lang="en-GB" dirty="0"/>
          </a:p>
        </p:txBody>
      </p:sp>
      <p:sp>
        <p:nvSpPr>
          <p:cNvPr id="3" name="Text Placeholder 2"/>
          <p:cNvSpPr>
            <a:spLocks noGrp="1"/>
          </p:cNvSpPr>
          <p:nvPr>
            <p:ph type="body" sz="quarter" idx="10"/>
          </p:nvPr>
        </p:nvSpPr>
        <p:spPr/>
        <p:txBody>
          <a:bodyPr/>
          <a:lstStyle/>
          <a:p>
            <a:pPr>
              <a:defRPr/>
            </a:pPr>
            <a:r>
              <a:rPr lang="en-GB" dirty="0" smtClean="0"/>
              <a:t>Select the steady-state density-based solver:</a:t>
            </a:r>
          </a:p>
          <a:p>
            <a:pPr marL="363538" lvl="1" indent="-187325">
              <a:buNone/>
              <a:defRPr/>
            </a:pPr>
            <a:r>
              <a:rPr lang="en-GB" b="0" dirty="0" smtClean="0"/>
              <a:t>General  </a:t>
            </a:r>
            <a:r>
              <a:rPr lang="en-GB" b="0" dirty="0" smtClean="0">
                <a:sym typeface="Wingdings" pitchFamily="2" charset="2"/>
              </a:rPr>
              <a:t> </a:t>
            </a:r>
            <a:r>
              <a:rPr lang="en-GB" b="0" dirty="0" smtClean="0"/>
              <a:t>Density-Based</a:t>
            </a:r>
          </a:p>
          <a:p>
            <a:pPr marL="363538" lvl="1" indent="-187325">
              <a:buNone/>
              <a:defRPr/>
            </a:pPr>
            <a:r>
              <a:rPr lang="en-GB" b="0" dirty="0" smtClean="0"/>
              <a:t>Models </a:t>
            </a:r>
            <a:r>
              <a:rPr lang="en-GB" b="0" dirty="0" smtClean="0">
                <a:sym typeface="Wingdings" pitchFamily="2" charset="2"/>
              </a:rPr>
              <a:t> Viscous</a:t>
            </a:r>
          </a:p>
          <a:p>
            <a:pPr marL="592138" lvl="2" indent="-187325">
              <a:buNone/>
              <a:defRPr/>
            </a:pPr>
            <a:r>
              <a:rPr lang="en-GB" b="0" dirty="0" smtClean="0"/>
              <a:t>Select </a:t>
            </a:r>
            <a:r>
              <a:rPr lang="en-GB" b="0" dirty="0" smtClean="0"/>
              <a:t>k-omega model, then SST</a:t>
            </a:r>
            <a:endParaRPr lang="en-GB" b="0" dirty="0" smtClean="0"/>
          </a:p>
          <a:p>
            <a:pPr marL="363538" lvl="3" indent="-187325">
              <a:buNone/>
              <a:defRPr/>
            </a:pPr>
            <a:r>
              <a:rPr lang="en-GB" b="0" dirty="0" smtClean="0">
                <a:sym typeface="Wingdings" pitchFamily="2" charset="2"/>
              </a:rPr>
              <a:t>Turn the energy equation on </a:t>
            </a:r>
            <a:endParaRPr lang="en-GB" b="0" dirty="0" smtClean="0"/>
          </a:p>
          <a:p>
            <a:endParaRPr lang="en-GB" dirty="0"/>
          </a:p>
        </p:txBody>
      </p:sp>
      <p:sp>
        <p:nvSpPr>
          <p:cNvPr id="11" name="Rectangle 10"/>
          <p:cNvSpPr/>
          <p:nvPr/>
        </p:nvSpPr>
        <p:spPr bwMode="auto">
          <a:xfrm>
            <a:off x="6297627" y="3419262"/>
            <a:ext cx="979208" cy="1214972"/>
          </a:xfrm>
          <a:prstGeom prst="rect">
            <a:avLst/>
          </a:prstGeom>
          <a:noFill/>
          <a:ln w="25400" cap="sq" algn="ctr">
            <a:solidFill>
              <a:srgbClr val="C0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81922" name="Picture 2"/>
          <p:cNvPicPr>
            <a:picLocks noChangeAspect="1" noChangeArrowheads="1"/>
          </p:cNvPicPr>
          <p:nvPr/>
        </p:nvPicPr>
        <p:blipFill>
          <a:blip r:embed="rId4" cstate="print"/>
          <a:srcRect/>
          <a:stretch>
            <a:fillRect/>
          </a:stretch>
        </p:blipFill>
        <p:spPr bwMode="auto">
          <a:xfrm>
            <a:off x="1068309" y="2919470"/>
            <a:ext cx="3057360" cy="3178232"/>
          </a:xfrm>
          <a:prstGeom prst="rect">
            <a:avLst/>
          </a:prstGeom>
          <a:noFill/>
          <a:ln w="9525">
            <a:noFill/>
            <a:miter lim="800000"/>
            <a:headEnd/>
            <a:tailEnd/>
          </a:ln>
        </p:spPr>
      </p:pic>
      <p:graphicFrame>
        <p:nvGraphicFramePr>
          <p:cNvPr id="12" name="Diagram 11"/>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Setup: Define Materials</a:t>
            </a:r>
            <a:endParaRPr lang="en-GB" dirty="0"/>
          </a:p>
        </p:txBody>
      </p:sp>
      <p:sp>
        <p:nvSpPr>
          <p:cNvPr id="3" name="Text Placeholder 2"/>
          <p:cNvSpPr>
            <a:spLocks noGrp="1"/>
          </p:cNvSpPr>
          <p:nvPr>
            <p:ph type="body" sz="quarter" idx="10"/>
          </p:nvPr>
        </p:nvSpPr>
        <p:spPr>
          <a:xfrm>
            <a:off x="545123" y="1178170"/>
            <a:ext cx="4037268" cy="4812322"/>
          </a:xfrm>
        </p:spPr>
        <p:txBody>
          <a:bodyPr>
            <a:normAutofit/>
          </a:bodyPr>
          <a:lstStyle/>
          <a:p>
            <a:pPr marL="169863" lvl="2">
              <a:buNone/>
            </a:pPr>
            <a:r>
              <a:rPr lang="en-GB" sz="2000" dirty="0" smtClean="0"/>
              <a:t>Set the air material properties</a:t>
            </a:r>
          </a:p>
          <a:p>
            <a:r>
              <a:rPr lang="en-GB" dirty="0" smtClean="0"/>
              <a:t>Materials </a:t>
            </a:r>
            <a:r>
              <a:rPr lang="en-GB" dirty="0" smtClean="0">
                <a:sym typeface="Wingdings" pitchFamily="2" charset="2"/>
              </a:rPr>
              <a:t> </a:t>
            </a:r>
            <a:r>
              <a:rPr lang="en-GB" dirty="0" smtClean="0"/>
              <a:t>Air</a:t>
            </a:r>
          </a:p>
          <a:p>
            <a:pPr marL="269875" lvl="2" indent="0">
              <a:buNone/>
            </a:pPr>
            <a:r>
              <a:rPr lang="en-GB" b="0" dirty="0" smtClean="0"/>
              <a:t>For Density, select ‘Ideal Gas’</a:t>
            </a:r>
          </a:p>
          <a:p>
            <a:pPr marL="269875" lvl="2" indent="0">
              <a:buNone/>
            </a:pPr>
            <a:r>
              <a:rPr lang="en-GB" b="0" dirty="0" smtClean="0"/>
              <a:t>For Viscosity, select ‘Sutherland’ and accept the defaults for the ‘Three Coefficient Method’</a:t>
            </a:r>
          </a:p>
          <a:p>
            <a:pPr marL="269875" lvl="2" indent="0">
              <a:buNone/>
            </a:pPr>
            <a:r>
              <a:rPr lang="en-GB" b="0" dirty="0" smtClean="0"/>
              <a:t>Press  the ‘Change/Create’ button</a:t>
            </a:r>
          </a:p>
          <a:p>
            <a:pPr lvl="2"/>
            <a:endParaRPr lang="en-US" dirty="0" smtClean="0"/>
          </a:p>
          <a:p>
            <a:pPr marL="0" lvl="1" indent="0">
              <a:buNone/>
            </a:pPr>
            <a:r>
              <a:rPr lang="en-US" b="0" i="1" dirty="0" smtClean="0">
                <a:solidFill>
                  <a:schemeClr val="bg2"/>
                </a:solidFill>
              </a:rPr>
              <a:t>The Sutherland law for viscosity is well suited for high-speed compressible </a:t>
            </a:r>
            <a:r>
              <a:rPr lang="en-US" b="0" i="1" dirty="0" smtClean="0">
                <a:solidFill>
                  <a:schemeClr val="bg2"/>
                </a:solidFill>
              </a:rPr>
              <a:t>flow.</a:t>
            </a:r>
            <a:endParaRPr lang="en-US" b="0" i="1" dirty="0" smtClean="0"/>
          </a:p>
          <a:p>
            <a:pPr marL="0" lvl="1" indent="0">
              <a:buNone/>
            </a:pPr>
            <a:r>
              <a:rPr lang="en-US" b="0" i="1" dirty="0" smtClean="0">
                <a:solidFill>
                  <a:schemeClr val="bg2"/>
                </a:solidFill>
              </a:rPr>
              <a:t>For simplicity, we will leave Cp and Thermal Conductivity as constant. Ideally, in high speed compressible flow modeling, these should be temperature dependent as </a:t>
            </a:r>
            <a:r>
              <a:rPr lang="en-US" b="0" i="1" dirty="0" smtClean="0">
                <a:solidFill>
                  <a:schemeClr val="bg2"/>
                </a:solidFill>
              </a:rPr>
              <a:t>well.</a:t>
            </a:r>
            <a:endParaRPr lang="en-GB" b="0" i="1" dirty="0" smtClean="0"/>
          </a:p>
          <a:p>
            <a:endParaRPr lang="en-GB" dirty="0"/>
          </a:p>
        </p:txBody>
      </p:sp>
      <p:pic>
        <p:nvPicPr>
          <p:cNvPr id="80897" name="Picture 1"/>
          <p:cNvPicPr>
            <a:picLocks noChangeAspect="1" noChangeArrowheads="1"/>
          </p:cNvPicPr>
          <p:nvPr/>
        </p:nvPicPr>
        <p:blipFill>
          <a:blip r:embed="rId2" cstate="print"/>
          <a:srcRect/>
          <a:stretch>
            <a:fillRect/>
          </a:stretch>
        </p:blipFill>
        <p:spPr bwMode="auto">
          <a:xfrm>
            <a:off x="5640309" y="4077023"/>
            <a:ext cx="2815839" cy="2033189"/>
          </a:xfrm>
          <a:prstGeom prst="rect">
            <a:avLst/>
          </a:prstGeom>
          <a:noFill/>
          <a:ln w="9525">
            <a:noFill/>
            <a:miter lim="800000"/>
            <a:headEnd/>
            <a:tailEnd/>
          </a:ln>
        </p:spPr>
      </p:pic>
      <p:pic>
        <p:nvPicPr>
          <p:cNvPr id="80898" name="Picture 2"/>
          <p:cNvPicPr>
            <a:picLocks noChangeAspect="1" noChangeArrowheads="1"/>
          </p:cNvPicPr>
          <p:nvPr/>
        </p:nvPicPr>
        <p:blipFill>
          <a:blip r:embed="rId3" cstate="print"/>
          <a:srcRect/>
          <a:stretch>
            <a:fillRect/>
          </a:stretch>
        </p:blipFill>
        <p:spPr bwMode="auto">
          <a:xfrm>
            <a:off x="4468550" y="995305"/>
            <a:ext cx="4504459" cy="3058902"/>
          </a:xfrm>
          <a:prstGeom prst="rect">
            <a:avLst/>
          </a:prstGeom>
          <a:noFill/>
          <a:ln w="9525">
            <a:noFill/>
            <a:miter lim="800000"/>
            <a:headEnd/>
            <a:tailEnd/>
          </a:ln>
        </p:spPr>
      </p:pic>
      <p:graphicFrame>
        <p:nvGraphicFramePr>
          <p:cNvPr id="9" name="Diagram 8"/>
          <p:cNvGraphicFramePr/>
          <p:nvPr/>
        </p:nvGraphicFramePr>
        <p:xfrm>
          <a:off x="296935" y="6137222"/>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sq" algn="ctr">
          <a:solidFill>
            <a:srgbClr val="C00000"/>
          </a:solid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1780</TotalTime>
  <Words>3080</Words>
  <Application>Microsoft Office PowerPoint</Application>
  <PresentationFormat>On-screen Show (4:3)</PresentationFormat>
  <Paragraphs>514</Paragraphs>
  <Slides>37</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1_ANSYS-2011-powerpoint-template</vt:lpstr>
      <vt:lpstr>Equation</vt:lpstr>
      <vt:lpstr>Microsoft Equation 3.0</vt:lpstr>
      <vt:lpstr>Workshop 04  Fluid flow around the NACA0012 airfoil  </vt:lpstr>
      <vt:lpstr>Slide 2</vt:lpstr>
      <vt:lpstr>Import the supplied mesh file</vt:lpstr>
      <vt:lpstr>Launch Fluent to set up the case</vt:lpstr>
      <vt:lpstr>Check the mesh (aspect ratio)</vt:lpstr>
      <vt:lpstr>Check the mesh (wall distance check)</vt:lpstr>
      <vt:lpstr>Check the mesh (some notes on y+)</vt:lpstr>
      <vt:lpstr>Case Setup: Choose the solver and models</vt:lpstr>
      <vt:lpstr>Case Setup: Define Materials</vt:lpstr>
      <vt:lpstr>Case Setup: Operating Conditions</vt:lpstr>
      <vt:lpstr>Case Setup: Boundary Conditions</vt:lpstr>
      <vt:lpstr>Case Setup: Boundary Conditions</vt:lpstr>
      <vt:lpstr>Case Setup: Boundary Conditions</vt:lpstr>
      <vt:lpstr>Case Setup: Reference Values</vt:lpstr>
      <vt:lpstr>Case Setup: Solution Methods</vt:lpstr>
      <vt:lpstr>Case Setup: Solution Controls</vt:lpstr>
      <vt:lpstr>Case Setup: Solution Monitors</vt:lpstr>
      <vt:lpstr>Case Setup: Solution Monitors</vt:lpstr>
      <vt:lpstr>Case Setup: Solution Initialization</vt:lpstr>
      <vt:lpstr>Case Setup: Solution Steering</vt:lpstr>
      <vt:lpstr>Case Setup: Solution Steering</vt:lpstr>
      <vt:lpstr>Run Calculation</vt:lpstr>
      <vt:lpstr>Run Calculation</vt:lpstr>
      <vt:lpstr>Post-Processing [Fluent]</vt:lpstr>
      <vt:lpstr>Post-Processing [Fluent]</vt:lpstr>
      <vt:lpstr>Post-Processing [Fluent]</vt:lpstr>
      <vt:lpstr>Post-Processing [Fluent]</vt:lpstr>
      <vt:lpstr>Post-Processing [Fluent]</vt:lpstr>
      <vt:lpstr>Post-Processing [Fluent]</vt:lpstr>
      <vt:lpstr>Post-Processing [Fluent]</vt:lpstr>
      <vt:lpstr>Post-Processing [CFD-Post]</vt:lpstr>
      <vt:lpstr>Post-Processing [CFD-Post]</vt:lpstr>
      <vt:lpstr>Post-Processing [CFD-POST]</vt:lpstr>
      <vt:lpstr>Post-Processing [CFD-Post]</vt:lpstr>
      <vt:lpstr>Post-Processing [CFD-Post]</vt:lpstr>
      <vt:lpstr>Wrap-up</vt:lpstr>
      <vt:lpstr>References</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brbell</cp:lastModifiedBy>
  <cp:revision>790</cp:revision>
  <dcterms:created xsi:type="dcterms:W3CDTF">2003-01-22T19:16:29Z</dcterms:created>
  <dcterms:modified xsi:type="dcterms:W3CDTF">2012-11-12T18:48:47Z</dcterms:modified>
</cp:coreProperties>
</file>