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diagrams/colors22.xml" ContentType="application/vnd.openxmlformats-officedocument.drawingml.diagramColors+xml"/>
  <Override PartName="/ppt/notesSlides/notesSlide2.xml" ContentType="application/vnd.openxmlformats-officedocument.presentationml.notesSlide+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diagrams/drawing3.xml" ContentType="application/vnd.ms-office.drawingml.diagramDrawing+xml"/>
  <Override PartName="/ppt/diagrams/layout20.xml" ContentType="application/vnd.openxmlformats-officedocument.drawingml.diagramLayout+xml"/>
  <Override PartName="/ppt/theme/theme2.xml" ContentType="application/vnd.openxmlformats-officedocument.theme+xml"/>
  <Override PartName="/ppt/slideLayouts/slideLayout18.xml" ContentType="application/vnd.openxmlformats-officedocument.presentationml.slideLayout+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colors35.xml" ContentType="application/vnd.openxmlformats-officedocument.drawingml.diagramColors+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ppt/diagrams/data37.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wmf" ContentType="image/x-wmf"/>
  <Override PartName="/ppt/diagrams/quickStyle19.xml" ContentType="application/vnd.openxmlformats-officedocument.drawingml.diagramStyle+xml"/>
  <Override PartName="/ppt/diagrams/data22.xml" ContentType="application/vnd.openxmlformats-officedocument.drawingml.diagramData+xml"/>
  <Override PartName="/ppt/diagrams/quickStyle37.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37.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diagrams/colors3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colors37.xml" ContentType="application/vnd.openxmlformats-officedocument.drawingml.diagramColors+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colors12.xml" ContentType="application/vnd.openxmlformats-officedocument.drawingml.diagramColors+xml"/>
  <Default Extension="bin" ContentType="application/vnd.openxmlformats-officedocument.oleObject"/>
  <Override PartName="/ppt/diagrams/colors23.xml" ContentType="application/vnd.openxmlformats-officedocument.drawingml.diagramColors+xml"/>
  <Override PartName="/ppt/diagrams/data25.xml" ContentType="application/vnd.openxmlformats-officedocument.drawingml.diagramData+xml"/>
  <Override PartName="/ppt/notesSlides/notesSlide3.xml" ContentType="application/vnd.openxmlformats-officedocument.presentationml.notesSlide+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diagrams/layout18.xml" ContentType="application/vnd.openxmlformats-officedocument.drawingml.diagramLayout+xml"/>
  <Override PartName="/ppt/diagrams/layout2.xml" ContentType="application/vnd.openxmlformats-officedocument.drawingml.diagramLayout+xml"/>
  <Default Extension="vml" ContentType="application/vnd.openxmlformats-officedocument.vmlDrawing"/>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8" r:id="rId1"/>
    <p:sldMasterId id="2147483756" r:id="rId2"/>
    <p:sldMasterId id="2147483763" r:id="rId3"/>
  </p:sldMasterIdLst>
  <p:notesMasterIdLst>
    <p:notesMasterId r:id="rId43"/>
  </p:notesMasterIdLst>
  <p:handoutMasterIdLst>
    <p:handoutMasterId r:id="rId44"/>
  </p:handoutMasterIdLst>
  <p:sldIdLst>
    <p:sldId id="614" r:id="rId4"/>
    <p:sldId id="616" r:id="rId5"/>
    <p:sldId id="618" r:id="rId6"/>
    <p:sldId id="565" r:id="rId7"/>
    <p:sldId id="566" r:id="rId8"/>
    <p:sldId id="567" r:id="rId9"/>
    <p:sldId id="569" r:id="rId10"/>
    <p:sldId id="570" r:id="rId11"/>
    <p:sldId id="571" r:id="rId12"/>
    <p:sldId id="573" r:id="rId13"/>
    <p:sldId id="575" r:id="rId14"/>
    <p:sldId id="576" r:id="rId15"/>
    <p:sldId id="578" r:id="rId16"/>
    <p:sldId id="579" r:id="rId17"/>
    <p:sldId id="580" r:id="rId18"/>
    <p:sldId id="582" r:id="rId19"/>
    <p:sldId id="583" r:id="rId20"/>
    <p:sldId id="585" r:id="rId21"/>
    <p:sldId id="586" r:id="rId22"/>
    <p:sldId id="588" r:id="rId23"/>
    <p:sldId id="589" r:id="rId24"/>
    <p:sldId id="591" r:id="rId25"/>
    <p:sldId id="607" r:id="rId26"/>
    <p:sldId id="590" r:id="rId27"/>
    <p:sldId id="608" r:id="rId28"/>
    <p:sldId id="609" r:id="rId29"/>
    <p:sldId id="610" r:id="rId30"/>
    <p:sldId id="595" r:id="rId31"/>
    <p:sldId id="597" r:id="rId32"/>
    <p:sldId id="598" r:id="rId33"/>
    <p:sldId id="611" r:id="rId34"/>
    <p:sldId id="612" r:id="rId35"/>
    <p:sldId id="600" r:id="rId36"/>
    <p:sldId id="601" r:id="rId37"/>
    <p:sldId id="602" r:id="rId38"/>
    <p:sldId id="603" r:id="rId39"/>
    <p:sldId id="619" r:id="rId40"/>
    <p:sldId id="620" r:id="rId41"/>
    <p:sldId id="606" r:id="rId42"/>
  </p:sldIdLst>
  <p:sldSz cx="9144000" cy="6858000" type="screen4x3"/>
  <p:notesSz cx="6743700" cy="97536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5613" indent="1588" algn="l" rtl="0" fontAlgn="base">
      <a:spcBef>
        <a:spcPct val="0"/>
      </a:spcBef>
      <a:spcAft>
        <a:spcPct val="0"/>
      </a:spcAft>
      <a:defRPr sz="1600" b="1" kern="1200">
        <a:solidFill>
          <a:schemeClr val="tx1"/>
        </a:solidFill>
        <a:latin typeface="Arial" charset="0"/>
        <a:ea typeface="+mn-ea"/>
        <a:cs typeface="+mn-cs"/>
      </a:defRPr>
    </a:lvl2pPr>
    <a:lvl3pPr marL="912813" indent="1588" algn="l" rtl="0" fontAlgn="base">
      <a:spcBef>
        <a:spcPct val="0"/>
      </a:spcBef>
      <a:spcAft>
        <a:spcPct val="0"/>
      </a:spcAft>
      <a:defRPr sz="1600" b="1" kern="1200">
        <a:solidFill>
          <a:schemeClr val="tx1"/>
        </a:solidFill>
        <a:latin typeface="Arial" charset="0"/>
        <a:ea typeface="+mn-ea"/>
        <a:cs typeface="+mn-cs"/>
      </a:defRPr>
    </a:lvl3pPr>
    <a:lvl4pPr marL="1370013" indent="1588" algn="l" rtl="0" fontAlgn="base">
      <a:spcBef>
        <a:spcPct val="0"/>
      </a:spcBef>
      <a:spcAft>
        <a:spcPct val="0"/>
      </a:spcAft>
      <a:defRPr sz="1600" b="1" kern="1200">
        <a:solidFill>
          <a:schemeClr val="tx1"/>
        </a:solidFill>
        <a:latin typeface="Arial" charset="0"/>
        <a:ea typeface="+mn-ea"/>
        <a:cs typeface="+mn-cs"/>
      </a:defRPr>
    </a:lvl4pPr>
    <a:lvl5pPr marL="1827213" indent="1588"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70C0"/>
    <a:srgbClr val="0079C0"/>
    <a:srgbClr val="2D2DB9"/>
    <a:srgbClr val="FFFF00"/>
    <a:srgbClr val="FFFF66"/>
    <a:srgbClr val="7CBCE3"/>
    <a:srgbClr val="77A9D9"/>
    <a:srgbClr val="7CB0DC"/>
    <a:srgbClr val="E9E1D4"/>
    <a:srgbClr val="0066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67" autoAdjust="0"/>
    <p:restoredTop sz="96543" autoAdjust="0"/>
  </p:normalViewPr>
  <p:slideViewPr>
    <p:cSldViewPr snapToGrid="0">
      <p:cViewPr varScale="1">
        <p:scale>
          <a:sx n="91" d="100"/>
          <a:sy n="91" d="100"/>
        </p:scale>
        <p:origin x="-1042" y="-77"/>
      </p:cViewPr>
      <p:guideLst>
        <p:guide orient="horz" pos="936"/>
        <p:guide pos="3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68" y="-96"/>
      </p:cViewPr>
      <p:guideLst>
        <p:guide orient="horz" pos="3072"/>
        <p:guide pos="212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rgbClr val="FFFF00"/>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04D232F9-1B0F-48C7-9E88-65DA3A0F8560}" type="presOf" srcId="{70C007BB-C19E-48C2-871F-E8BBB9C2A0D0}" destId="{76027689-6728-4D3E-A9AD-E090290397D4}"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C1ED59AB-6D08-4F9B-BC97-A9C25A14DC0A}" type="presOf" srcId="{F6E9037D-40FC-48C8-963B-46E4CED5E8B9}" destId="{3D2C36CF-3FF3-411E-A7DE-7F310ACDAD96}"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4F3E340F-3317-450C-9E39-F1F02CC54986}" type="presOf" srcId="{A3A3C5FD-5C3B-4918-940C-5BB7C1EF7F53}" destId="{9976DDF7-D013-49F5-B789-49D934EDF71E}" srcOrd="0" destOrd="0" presId="urn:microsoft.com/office/officeart/2005/8/layout/chevron1"/>
    <dgm:cxn modelId="{F2B2CDA6-B9D3-4654-9583-76499361B5FA}" type="presOf" srcId="{388B23E1-4AFE-4322-8C88-3120A1EBE57A}" destId="{DD63D3A0-3674-4372-9D3F-662D85DDF1E5}" srcOrd="0" destOrd="0" presId="urn:microsoft.com/office/officeart/2005/8/layout/chevron1"/>
    <dgm:cxn modelId="{8C12D370-1140-44ED-874A-12EC435F31CD}"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0A57B9A1-82EF-4C4D-B2C5-79477316EEA9}" type="presOf" srcId="{B01D76A4-BE90-48FA-BEA6-CCA1265FB65A}" destId="{3CC09D2F-4CAA-486C-A984-D3893371F2D3}" srcOrd="0" destOrd="0" presId="urn:microsoft.com/office/officeart/2005/8/layout/chevron1"/>
    <dgm:cxn modelId="{B83789FA-9F63-4113-9967-86860B993549}" type="presParOf" srcId="{54E7CE06-D4FF-44DC-BA80-A72DDE3BAB5B}" destId="{3CC09D2F-4CAA-486C-A984-D3893371F2D3}" srcOrd="0" destOrd="0" presId="urn:microsoft.com/office/officeart/2005/8/layout/chevron1"/>
    <dgm:cxn modelId="{59AAFD83-1480-4E4C-9183-CEB20D7D38D9}" type="presParOf" srcId="{54E7CE06-D4FF-44DC-BA80-A72DDE3BAB5B}" destId="{21CA405F-D4DB-4D5A-8179-1A10729E8023}" srcOrd="1" destOrd="0" presId="urn:microsoft.com/office/officeart/2005/8/layout/chevron1"/>
    <dgm:cxn modelId="{56500DE9-9F06-4E87-B2B9-0A7B67085988}" type="presParOf" srcId="{54E7CE06-D4FF-44DC-BA80-A72DDE3BAB5B}" destId="{DD63D3A0-3674-4372-9D3F-662D85DDF1E5}" srcOrd="2" destOrd="0" presId="urn:microsoft.com/office/officeart/2005/8/layout/chevron1"/>
    <dgm:cxn modelId="{3A3D5453-C326-49E6-B070-0956F318EE97}" type="presParOf" srcId="{54E7CE06-D4FF-44DC-BA80-A72DDE3BAB5B}" destId="{D8AC116B-D607-488C-8806-D04AD1D9988B}" srcOrd="3" destOrd="0" presId="urn:microsoft.com/office/officeart/2005/8/layout/chevron1"/>
    <dgm:cxn modelId="{0CD47E4B-005A-4864-9E9C-373E0BBA070F}" type="presParOf" srcId="{54E7CE06-D4FF-44DC-BA80-A72DDE3BAB5B}" destId="{9976DDF7-D013-49F5-B789-49D934EDF71E}" srcOrd="4" destOrd="0" presId="urn:microsoft.com/office/officeart/2005/8/layout/chevron1"/>
    <dgm:cxn modelId="{91E6AA63-B6A0-4685-AF1B-660DCE598692}" type="presParOf" srcId="{54E7CE06-D4FF-44DC-BA80-A72DDE3BAB5B}" destId="{E83193F2-1805-469B-AC4D-BAD52750E6F6}" srcOrd="5" destOrd="0" presId="urn:microsoft.com/office/officeart/2005/8/layout/chevron1"/>
    <dgm:cxn modelId="{DF1C19AC-F175-4172-A213-2A52215F7070}" type="presParOf" srcId="{54E7CE06-D4FF-44DC-BA80-A72DDE3BAB5B}" destId="{76027689-6728-4D3E-A9AD-E090290397D4}" srcOrd="6" destOrd="0" presId="urn:microsoft.com/office/officeart/2005/8/layout/chevron1"/>
    <dgm:cxn modelId="{1C59B2E5-A287-42EC-A920-A062F2EBF795}" type="presParOf" srcId="{54E7CE06-D4FF-44DC-BA80-A72DDE3BAB5B}" destId="{85524185-C41C-4AD3-A4B1-53764635B2F1}" srcOrd="7" destOrd="0" presId="urn:microsoft.com/office/officeart/2005/8/layout/chevron1"/>
    <dgm:cxn modelId="{B96DF290-CBED-41F9-A55A-16060CFC96AE}"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D56C667D-F1F7-426B-A099-8A8A167BB3F1}" type="presOf" srcId="{B01D76A4-BE90-48FA-BEA6-CCA1265FB65A}" destId="{3CC09D2F-4CAA-486C-A984-D3893371F2D3}"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E8C1F43B-6343-4B66-900D-0EC3F09B5270}"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0275A5F8-8159-49AA-839F-7F5B51A80A8F}" srcId="{A9841C65-EC15-46CF-9BC7-F0C405260D6B}" destId="{F6E9037D-40FC-48C8-963B-46E4CED5E8B9}" srcOrd="4" destOrd="0" parTransId="{8DE00472-6377-47A4-BB05-05B9C69E78D3}" sibTransId="{44C9E12B-7336-42DB-8C89-1C95F1A92C0E}"/>
    <dgm:cxn modelId="{3C32F49E-8A21-4C16-BECF-12A2E703A6E4}" type="presOf" srcId="{A9841C65-EC15-46CF-9BC7-F0C405260D6B}" destId="{54E7CE06-D4FF-44DC-BA80-A72DDE3BAB5B}" srcOrd="0" destOrd="0" presId="urn:microsoft.com/office/officeart/2005/8/layout/chevron1"/>
    <dgm:cxn modelId="{5051AD80-6FD3-44F5-B51E-3B052F350608}"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7BFE7302-17A3-429E-A92D-51453B502B91}" type="presOf" srcId="{388B23E1-4AFE-4322-8C88-3120A1EBE57A}" destId="{DD63D3A0-3674-4372-9D3F-662D85DDF1E5}" srcOrd="0" destOrd="0" presId="urn:microsoft.com/office/officeart/2005/8/layout/chevron1"/>
    <dgm:cxn modelId="{618021B0-7B1B-45CA-9BC3-55A8FBB5007D}" type="presOf" srcId="{70C007BB-C19E-48C2-871F-E8BBB9C2A0D0}" destId="{76027689-6728-4D3E-A9AD-E090290397D4}" srcOrd="0" destOrd="0" presId="urn:microsoft.com/office/officeart/2005/8/layout/chevron1"/>
    <dgm:cxn modelId="{AF5E0181-B627-4A57-A997-051249651EDD}" type="presParOf" srcId="{54E7CE06-D4FF-44DC-BA80-A72DDE3BAB5B}" destId="{3CC09D2F-4CAA-486C-A984-D3893371F2D3}" srcOrd="0" destOrd="0" presId="urn:microsoft.com/office/officeart/2005/8/layout/chevron1"/>
    <dgm:cxn modelId="{1F1D125A-59BB-4759-AE2E-7AE60C1E06F6}" type="presParOf" srcId="{54E7CE06-D4FF-44DC-BA80-A72DDE3BAB5B}" destId="{21CA405F-D4DB-4D5A-8179-1A10729E8023}" srcOrd="1" destOrd="0" presId="urn:microsoft.com/office/officeart/2005/8/layout/chevron1"/>
    <dgm:cxn modelId="{A024C9BD-E37B-4CBB-B0F3-CFE56C93760F}" type="presParOf" srcId="{54E7CE06-D4FF-44DC-BA80-A72DDE3BAB5B}" destId="{DD63D3A0-3674-4372-9D3F-662D85DDF1E5}" srcOrd="2" destOrd="0" presId="urn:microsoft.com/office/officeart/2005/8/layout/chevron1"/>
    <dgm:cxn modelId="{55D1C216-C18B-48FD-8039-049102043627}" type="presParOf" srcId="{54E7CE06-D4FF-44DC-BA80-A72DDE3BAB5B}" destId="{D8AC116B-D607-488C-8806-D04AD1D9988B}" srcOrd="3" destOrd="0" presId="urn:microsoft.com/office/officeart/2005/8/layout/chevron1"/>
    <dgm:cxn modelId="{FAA48844-B8B5-4BBF-BA6B-5CD05C815EE1}" type="presParOf" srcId="{54E7CE06-D4FF-44DC-BA80-A72DDE3BAB5B}" destId="{9976DDF7-D013-49F5-B789-49D934EDF71E}" srcOrd="4" destOrd="0" presId="urn:microsoft.com/office/officeart/2005/8/layout/chevron1"/>
    <dgm:cxn modelId="{C86AA8EA-A79C-4E5B-B9AF-419AF2B2EE72}" type="presParOf" srcId="{54E7CE06-D4FF-44DC-BA80-A72DDE3BAB5B}" destId="{E83193F2-1805-469B-AC4D-BAD52750E6F6}" srcOrd="5" destOrd="0" presId="urn:microsoft.com/office/officeart/2005/8/layout/chevron1"/>
    <dgm:cxn modelId="{982B23CA-139C-4C38-85D5-7E5B6D518313}" type="presParOf" srcId="{54E7CE06-D4FF-44DC-BA80-A72DDE3BAB5B}" destId="{76027689-6728-4D3E-A9AD-E090290397D4}" srcOrd="6" destOrd="0" presId="urn:microsoft.com/office/officeart/2005/8/layout/chevron1"/>
    <dgm:cxn modelId="{326D551E-08E8-4BFE-BB33-5A6D596BF946}" type="presParOf" srcId="{54E7CE06-D4FF-44DC-BA80-A72DDE3BAB5B}" destId="{85524185-C41C-4AD3-A4B1-53764635B2F1}" srcOrd="7" destOrd="0" presId="urn:microsoft.com/office/officeart/2005/8/layout/chevron1"/>
    <dgm:cxn modelId="{E1E3E04A-5423-4971-A7F2-F0E50F5E6B8C}"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70C0BE40-A6FC-4307-A38B-B19098485187}" type="presOf" srcId="{70C007BB-C19E-48C2-871F-E8BBB9C2A0D0}" destId="{76027689-6728-4D3E-A9AD-E090290397D4}"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0275A5F8-8159-49AA-839F-7F5B51A80A8F}" srcId="{A9841C65-EC15-46CF-9BC7-F0C405260D6B}" destId="{F6E9037D-40FC-48C8-963B-46E4CED5E8B9}" srcOrd="4" destOrd="0" parTransId="{8DE00472-6377-47A4-BB05-05B9C69E78D3}" sibTransId="{44C9E12B-7336-42DB-8C89-1C95F1A92C0E}"/>
    <dgm:cxn modelId="{67BCE9C6-6FFA-4321-BCF9-5CDCBF9F9D6C}" type="presOf" srcId="{A3A3C5FD-5C3B-4918-940C-5BB7C1EF7F53}" destId="{9976DDF7-D013-49F5-B789-49D934EDF71E}" srcOrd="0" destOrd="0" presId="urn:microsoft.com/office/officeart/2005/8/layout/chevron1"/>
    <dgm:cxn modelId="{C02CDB91-F1E8-4827-BE88-ECD74F33AB83}" type="presOf" srcId="{388B23E1-4AFE-4322-8C88-3120A1EBE57A}" destId="{DD63D3A0-3674-4372-9D3F-662D85DDF1E5}" srcOrd="0" destOrd="0" presId="urn:microsoft.com/office/officeart/2005/8/layout/chevron1"/>
    <dgm:cxn modelId="{F52326D5-08A9-46B4-84E9-45B16CA7A9DC}" type="presOf" srcId="{A9841C65-EC15-46CF-9BC7-F0C405260D6B}" destId="{54E7CE06-D4FF-44DC-BA80-A72DDE3BAB5B}" srcOrd="0" destOrd="0" presId="urn:microsoft.com/office/officeart/2005/8/layout/chevron1"/>
    <dgm:cxn modelId="{ECF75907-A62B-4283-88B7-08AF5C1BAD1E}"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DB8F4F98-64F0-450C-A9A4-C6AB920AD9B8}" type="presOf" srcId="{B01D76A4-BE90-48FA-BEA6-CCA1265FB65A}" destId="{3CC09D2F-4CAA-486C-A984-D3893371F2D3}" srcOrd="0" destOrd="0" presId="urn:microsoft.com/office/officeart/2005/8/layout/chevron1"/>
    <dgm:cxn modelId="{5867CF18-8D31-40B8-B0BD-F487A07EEB43}" type="presParOf" srcId="{54E7CE06-D4FF-44DC-BA80-A72DDE3BAB5B}" destId="{3CC09D2F-4CAA-486C-A984-D3893371F2D3}" srcOrd="0" destOrd="0" presId="urn:microsoft.com/office/officeart/2005/8/layout/chevron1"/>
    <dgm:cxn modelId="{B5B97CF6-C737-43C3-9888-6B3726641DAB}" type="presParOf" srcId="{54E7CE06-D4FF-44DC-BA80-A72DDE3BAB5B}" destId="{21CA405F-D4DB-4D5A-8179-1A10729E8023}" srcOrd="1" destOrd="0" presId="urn:microsoft.com/office/officeart/2005/8/layout/chevron1"/>
    <dgm:cxn modelId="{AD064B84-97BC-430D-964F-7C521A167F9E}" type="presParOf" srcId="{54E7CE06-D4FF-44DC-BA80-A72DDE3BAB5B}" destId="{DD63D3A0-3674-4372-9D3F-662D85DDF1E5}" srcOrd="2" destOrd="0" presId="urn:microsoft.com/office/officeart/2005/8/layout/chevron1"/>
    <dgm:cxn modelId="{7F7F7EC9-9B4E-4789-96DF-EF6CE3E423C1}" type="presParOf" srcId="{54E7CE06-D4FF-44DC-BA80-A72DDE3BAB5B}" destId="{D8AC116B-D607-488C-8806-D04AD1D9988B}" srcOrd="3" destOrd="0" presId="urn:microsoft.com/office/officeart/2005/8/layout/chevron1"/>
    <dgm:cxn modelId="{B69CD41F-69D3-45A6-9E0C-96B10A45B787}" type="presParOf" srcId="{54E7CE06-D4FF-44DC-BA80-A72DDE3BAB5B}" destId="{9976DDF7-D013-49F5-B789-49D934EDF71E}" srcOrd="4" destOrd="0" presId="urn:microsoft.com/office/officeart/2005/8/layout/chevron1"/>
    <dgm:cxn modelId="{83EEEBC7-4248-4B35-9158-82F99EF97D06}" type="presParOf" srcId="{54E7CE06-D4FF-44DC-BA80-A72DDE3BAB5B}" destId="{E83193F2-1805-469B-AC4D-BAD52750E6F6}" srcOrd="5" destOrd="0" presId="urn:microsoft.com/office/officeart/2005/8/layout/chevron1"/>
    <dgm:cxn modelId="{3264864B-B49E-4553-8AB0-30312250A84E}" type="presParOf" srcId="{54E7CE06-D4FF-44DC-BA80-A72DDE3BAB5B}" destId="{76027689-6728-4D3E-A9AD-E090290397D4}" srcOrd="6" destOrd="0" presId="urn:microsoft.com/office/officeart/2005/8/layout/chevron1"/>
    <dgm:cxn modelId="{8703B2DB-7C7D-4375-8F07-AF27E82700CA}" type="presParOf" srcId="{54E7CE06-D4FF-44DC-BA80-A72DDE3BAB5B}" destId="{85524185-C41C-4AD3-A4B1-53764635B2F1}" srcOrd="7" destOrd="0" presId="urn:microsoft.com/office/officeart/2005/8/layout/chevron1"/>
    <dgm:cxn modelId="{5422960B-2B60-43FC-BCE6-E5F8FA704925}"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F96F0CB1-953A-4C8C-A6C6-57F382C13E5F}" type="presOf" srcId="{B01D76A4-BE90-48FA-BEA6-CCA1265FB65A}" destId="{3CC09D2F-4CAA-486C-A984-D3893371F2D3}" srcOrd="0" destOrd="0" presId="urn:microsoft.com/office/officeart/2005/8/layout/chevron1"/>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5949866B-FEB7-4A4B-BC16-DBA6E227BAEC}" type="presOf" srcId="{388B23E1-4AFE-4322-8C88-3120A1EBE57A}" destId="{DD63D3A0-3674-4372-9D3F-662D85DDF1E5}" srcOrd="0" destOrd="0" presId="urn:microsoft.com/office/officeart/2005/8/layout/chevron1"/>
    <dgm:cxn modelId="{8E9C4BF5-2D54-46B8-AD05-8E8C05A080B4}"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CA7D01A4-AA18-4ABB-A236-82A986510665}" type="presOf" srcId="{70C007BB-C19E-48C2-871F-E8BBB9C2A0D0}" destId="{76027689-6728-4D3E-A9AD-E090290397D4}"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0C41F17F-F663-4156-BF7C-48306AF1831E}" type="presOf" srcId="{A9841C65-EC15-46CF-9BC7-F0C405260D6B}" destId="{54E7CE06-D4FF-44DC-BA80-A72DDE3BAB5B}" srcOrd="0" destOrd="0" presId="urn:microsoft.com/office/officeart/2005/8/layout/chevron1"/>
    <dgm:cxn modelId="{B4E0FEAD-CD07-42F0-AA7C-179AA8C81DD8}"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A4718597-28C7-49E8-B027-46069DA04F8A}" type="presParOf" srcId="{54E7CE06-D4FF-44DC-BA80-A72DDE3BAB5B}" destId="{3CC09D2F-4CAA-486C-A984-D3893371F2D3}" srcOrd="0" destOrd="0" presId="urn:microsoft.com/office/officeart/2005/8/layout/chevron1"/>
    <dgm:cxn modelId="{5D6D82F2-D060-4500-9ED6-49AE9652CD8F}" type="presParOf" srcId="{54E7CE06-D4FF-44DC-BA80-A72DDE3BAB5B}" destId="{21CA405F-D4DB-4D5A-8179-1A10729E8023}" srcOrd="1" destOrd="0" presId="urn:microsoft.com/office/officeart/2005/8/layout/chevron1"/>
    <dgm:cxn modelId="{92930609-F766-41C9-A307-2347F974B43D}" type="presParOf" srcId="{54E7CE06-D4FF-44DC-BA80-A72DDE3BAB5B}" destId="{DD63D3A0-3674-4372-9D3F-662D85DDF1E5}" srcOrd="2" destOrd="0" presId="urn:microsoft.com/office/officeart/2005/8/layout/chevron1"/>
    <dgm:cxn modelId="{F0030C88-01D2-4E6D-B874-478F6998EDB4}" type="presParOf" srcId="{54E7CE06-D4FF-44DC-BA80-A72DDE3BAB5B}" destId="{D8AC116B-D607-488C-8806-D04AD1D9988B}" srcOrd="3" destOrd="0" presId="urn:microsoft.com/office/officeart/2005/8/layout/chevron1"/>
    <dgm:cxn modelId="{29E6EC20-244E-41CC-9ED7-919C97CD1C4F}" type="presParOf" srcId="{54E7CE06-D4FF-44DC-BA80-A72DDE3BAB5B}" destId="{9976DDF7-D013-49F5-B789-49D934EDF71E}" srcOrd="4" destOrd="0" presId="urn:microsoft.com/office/officeart/2005/8/layout/chevron1"/>
    <dgm:cxn modelId="{4C6738B4-C452-41C5-A744-FB603A416880}" type="presParOf" srcId="{54E7CE06-D4FF-44DC-BA80-A72DDE3BAB5B}" destId="{E83193F2-1805-469B-AC4D-BAD52750E6F6}" srcOrd="5" destOrd="0" presId="urn:microsoft.com/office/officeart/2005/8/layout/chevron1"/>
    <dgm:cxn modelId="{7164BCED-8419-4C00-955B-F67A99F819CA}" type="presParOf" srcId="{54E7CE06-D4FF-44DC-BA80-A72DDE3BAB5B}" destId="{76027689-6728-4D3E-A9AD-E090290397D4}" srcOrd="6" destOrd="0" presId="urn:microsoft.com/office/officeart/2005/8/layout/chevron1"/>
    <dgm:cxn modelId="{35F7FE66-1A92-49AE-A6B8-2A31DA7BA094}" type="presParOf" srcId="{54E7CE06-D4FF-44DC-BA80-A72DDE3BAB5B}" destId="{85524185-C41C-4AD3-A4B1-53764635B2F1}" srcOrd="7" destOrd="0" presId="urn:microsoft.com/office/officeart/2005/8/layout/chevron1"/>
    <dgm:cxn modelId="{0CDD808F-51DF-4269-90AD-9CAEAD174D1F}"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E4594DC4-8A1F-41DB-9624-F54BE1DA91D1}" type="presOf" srcId="{70C007BB-C19E-48C2-871F-E8BBB9C2A0D0}" destId="{76027689-6728-4D3E-A9AD-E090290397D4}" srcOrd="0" destOrd="0" presId="urn:microsoft.com/office/officeart/2005/8/layout/chevron1"/>
    <dgm:cxn modelId="{20DCADCB-CFA6-45D0-B8A9-D12288BEF579}" type="presOf" srcId="{F6E9037D-40FC-48C8-963B-46E4CED5E8B9}" destId="{3D2C36CF-3FF3-411E-A7DE-7F310ACDAD96}" srcOrd="0" destOrd="0" presId="urn:microsoft.com/office/officeart/2005/8/layout/chevron1"/>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6E6C3893-7960-441E-930E-D3630C0AF17D}" type="presOf" srcId="{A9841C65-EC15-46CF-9BC7-F0C405260D6B}" destId="{54E7CE06-D4FF-44DC-BA80-A72DDE3BAB5B}" srcOrd="0" destOrd="0" presId="urn:microsoft.com/office/officeart/2005/8/layout/chevron1"/>
    <dgm:cxn modelId="{C436B0A1-3FD3-4770-A9A0-B385133E3753}"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0275A5F8-8159-49AA-839F-7F5B51A80A8F}" srcId="{A9841C65-EC15-46CF-9BC7-F0C405260D6B}" destId="{F6E9037D-40FC-48C8-963B-46E4CED5E8B9}" srcOrd="4" destOrd="0" parTransId="{8DE00472-6377-47A4-BB05-05B9C69E78D3}" sibTransId="{44C9E12B-7336-42DB-8C89-1C95F1A92C0E}"/>
    <dgm:cxn modelId="{DDE09741-31AC-4672-B399-DCC360F65C4C}"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B7150FE3-98AE-4C53-828B-9A3D06F7FA8C}" type="presOf" srcId="{B01D76A4-BE90-48FA-BEA6-CCA1265FB65A}" destId="{3CC09D2F-4CAA-486C-A984-D3893371F2D3}" srcOrd="0" destOrd="0" presId="urn:microsoft.com/office/officeart/2005/8/layout/chevron1"/>
    <dgm:cxn modelId="{D14DE908-6488-4071-A7D1-D0648896693C}" type="presParOf" srcId="{54E7CE06-D4FF-44DC-BA80-A72DDE3BAB5B}" destId="{3CC09D2F-4CAA-486C-A984-D3893371F2D3}" srcOrd="0" destOrd="0" presId="urn:microsoft.com/office/officeart/2005/8/layout/chevron1"/>
    <dgm:cxn modelId="{7517D32D-65A2-4FAE-8420-23277309249A}" type="presParOf" srcId="{54E7CE06-D4FF-44DC-BA80-A72DDE3BAB5B}" destId="{21CA405F-D4DB-4D5A-8179-1A10729E8023}" srcOrd="1" destOrd="0" presId="urn:microsoft.com/office/officeart/2005/8/layout/chevron1"/>
    <dgm:cxn modelId="{5AF3E7EC-874C-4BF2-9430-153972A53F77}" type="presParOf" srcId="{54E7CE06-D4FF-44DC-BA80-A72DDE3BAB5B}" destId="{DD63D3A0-3674-4372-9D3F-662D85DDF1E5}" srcOrd="2" destOrd="0" presId="urn:microsoft.com/office/officeart/2005/8/layout/chevron1"/>
    <dgm:cxn modelId="{96DEFBBD-1FA8-4A51-8FB7-E2156EF6FD9E}" type="presParOf" srcId="{54E7CE06-D4FF-44DC-BA80-A72DDE3BAB5B}" destId="{D8AC116B-D607-488C-8806-D04AD1D9988B}" srcOrd="3" destOrd="0" presId="urn:microsoft.com/office/officeart/2005/8/layout/chevron1"/>
    <dgm:cxn modelId="{A774668A-1B4E-4797-B5D4-618FA9FB39A2}" type="presParOf" srcId="{54E7CE06-D4FF-44DC-BA80-A72DDE3BAB5B}" destId="{9976DDF7-D013-49F5-B789-49D934EDF71E}" srcOrd="4" destOrd="0" presId="urn:microsoft.com/office/officeart/2005/8/layout/chevron1"/>
    <dgm:cxn modelId="{DFB11811-CCA0-4F38-ABB0-E2CC6CDDB58D}" type="presParOf" srcId="{54E7CE06-D4FF-44DC-BA80-A72DDE3BAB5B}" destId="{E83193F2-1805-469B-AC4D-BAD52750E6F6}" srcOrd="5" destOrd="0" presId="urn:microsoft.com/office/officeart/2005/8/layout/chevron1"/>
    <dgm:cxn modelId="{3F87F119-B546-48BE-B284-AD97212AF0D8}" type="presParOf" srcId="{54E7CE06-D4FF-44DC-BA80-A72DDE3BAB5B}" destId="{76027689-6728-4D3E-A9AD-E090290397D4}" srcOrd="6" destOrd="0" presId="urn:microsoft.com/office/officeart/2005/8/layout/chevron1"/>
    <dgm:cxn modelId="{077E7932-99D5-4512-8513-9EAB20C0EFAF}" type="presParOf" srcId="{54E7CE06-D4FF-44DC-BA80-A72DDE3BAB5B}" destId="{85524185-C41C-4AD3-A4B1-53764635B2F1}" srcOrd="7" destOrd="0" presId="urn:microsoft.com/office/officeart/2005/8/layout/chevron1"/>
    <dgm:cxn modelId="{455F0F2D-D5D3-4F0F-9FD5-7A542BD8F9B1}"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780D3040-9FD6-4A46-A5B6-65FAC0170E61}" type="presOf" srcId="{A9841C65-EC15-46CF-9BC7-F0C405260D6B}" destId="{54E7CE06-D4FF-44DC-BA80-A72DDE3BAB5B}" srcOrd="0" destOrd="0" presId="urn:microsoft.com/office/officeart/2005/8/layout/chevron1"/>
    <dgm:cxn modelId="{2698CAF4-7EAA-4F05-BE9C-C5A9B1C0BAE1}" srcId="{A9841C65-EC15-46CF-9BC7-F0C405260D6B}" destId="{A3A3C5FD-5C3B-4918-940C-5BB7C1EF7F53}" srcOrd="2" destOrd="0" parTransId="{3ED27AF5-327C-49AE-BA7A-A65F50C11C7B}" sibTransId="{EFA477D9-37A7-4F50-9218-594566755931}"/>
    <dgm:cxn modelId="{9715633D-A206-4011-AC31-AA0A88C4F965}" type="presOf" srcId="{70C007BB-C19E-48C2-871F-E8BBB9C2A0D0}" destId="{76027689-6728-4D3E-A9AD-E090290397D4}"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3" destOrd="0" parTransId="{D3995B7A-6062-4EA2-A8FB-0328667F10D8}" sibTransId="{A5D9F9A8-5BA6-4F44-9AC9-D6B7C81C24BD}"/>
    <dgm:cxn modelId="{0275A5F8-8159-49AA-839F-7F5B51A80A8F}" srcId="{A9841C65-EC15-46CF-9BC7-F0C405260D6B}" destId="{F6E9037D-40FC-48C8-963B-46E4CED5E8B9}" srcOrd="4" destOrd="0" parTransId="{8DE00472-6377-47A4-BB05-05B9C69E78D3}" sibTransId="{44C9E12B-7336-42DB-8C89-1C95F1A92C0E}"/>
    <dgm:cxn modelId="{4AB330EF-8ED7-443D-BAF3-C361B4A51833}" type="presOf" srcId="{F6E9037D-40FC-48C8-963B-46E4CED5E8B9}" destId="{3D2C36CF-3FF3-411E-A7DE-7F310ACDAD96}" srcOrd="0" destOrd="0" presId="urn:microsoft.com/office/officeart/2005/8/layout/chevron1"/>
    <dgm:cxn modelId="{D916C88E-22C5-4F0E-9DA6-ABFC1B8CEF1C}" type="presOf" srcId="{388B23E1-4AFE-4322-8C88-3120A1EBE57A}" destId="{DD63D3A0-3674-4372-9D3F-662D85DDF1E5}" srcOrd="0" destOrd="0" presId="urn:microsoft.com/office/officeart/2005/8/layout/chevron1"/>
    <dgm:cxn modelId="{870044D6-50B6-4564-A6D9-D496DE2C09DB}"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C6A8F4CD-8826-4508-BBF6-CF67CC139D9B}" type="presOf" srcId="{A3A3C5FD-5C3B-4918-940C-5BB7C1EF7F53}" destId="{9976DDF7-D013-49F5-B789-49D934EDF71E}" srcOrd="0" destOrd="0" presId="urn:microsoft.com/office/officeart/2005/8/layout/chevron1"/>
    <dgm:cxn modelId="{34814DFE-AC33-4FF7-817D-6B0E17FD3F8A}" type="presParOf" srcId="{54E7CE06-D4FF-44DC-BA80-A72DDE3BAB5B}" destId="{3CC09D2F-4CAA-486C-A984-D3893371F2D3}" srcOrd="0" destOrd="0" presId="urn:microsoft.com/office/officeart/2005/8/layout/chevron1"/>
    <dgm:cxn modelId="{AF87EE84-B743-44F6-BC1F-980BEAEC97B9}" type="presParOf" srcId="{54E7CE06-D4FF-44DC-BA80-A72DDE3BAB5B}" destId="{21CA405F-D4DB-4D5A-8179-1A10729E8023}" srcOrd="1" destOrd="0" presId="urn:microsoft.com/office/officeart/2005/8/layout/chevron1"/>
    <dgm:cxn modelId="{96D0494E-24C7-4F90-84EC-0A6D1D0BF6EC}" type="presParOf" srcId="{54E7CE06-D4FF-44DC-BA80-A72DDE3BAB5B}" destId="{DD63D3A0-3674-4372-9D3F-662D85DDF1E5}" srcOrd="2" destOrd="0" presId="urn:microsoft.com/office/officeart/2005/8/layout/chevron1"/>
    <dgm:cxn modelId="{AE4BA58B-612C-4CA9-A284-522C43369193}" type="presParOf" srcId="{54E7CE06-D4FF-44DC-BA80-A72DDE3BAB5B}" destId="{D8AC116B-D607-488C-8806-D04AD1D9988B}" srcOrd="3" destOrd="0" presId="urn:microsoft.com/office/officeart/2005/8/layout/chevron1"/>
    <dgm:cxn modelId="{536434BE-B67A-496A-A50D-15D211544E42}" type="presParOf" srcId="{54E7CE06-D4FF-44DC-BA80-A72DDE3BAB5B}" destId="{9976DDF7-D013-49F5-B789-49D934EDF71E}" srcOrd="4" destOrd="0" presId="urn:microsoft.com/office/officeart/2005/8/layout/chevron1"/>
    <dgm:cxn modelId="{7853906A-0C0F-46C9-9321-7A6112370E3C}" type="presParOf" srcId="{54E7CE06-D4FF-44DC-BA80-A72DDE3BAB5B}" destId="{E83193F2-1805-469B-AC4D-BAD52750E6F6}" srcOrd="5" destOrd="0" presId="urn:microsoft.com/office/officeart/2005/8/layout/chevron1"/>
    <dgm:cxn modelId="{153DA798-22AC-45E3-9795-593EA82BB5C0}" type="presParOf" srcId="{54E7CE06-D4FF-44DC-BA80-A72DDE3BAB5B}" destId="{76027689-6728-4D3E-A9AD-E090290397D4}" srcOrd="6" destOrd="0" presId="urn:microsoft.com/office/officeart/2005/8/layout/chevron1"/>
    <dgm:cxn modelId="{D380F436-7D92-4AD9-AEDB-679CDD176865}" type="presParOf" srcId="{54E7CE06-D4FF-44DC-BA80-A72DDE3BAB5B}" destId="{85524185-C41C-4AD3-A4B1-53764635B2F1}" srcOrd="7" destOrd="0" presId="urn:microsoft.com/office/officeart/2005/8/layout/chevron1"/>
    <dgm:cxn modelId="{D646FB51-3ED2-4492-91B1-6D3635875F61}"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0DDF7E9-8294-4E0B-AD9E-C9C8AA8A1378}" type="presOf" srcId="{B01D76A4-BE90-48FA-BEA6-CCA1265FB65A}" destId="{3CC09D2F-4CAA-486C-A984-D3893371F2D3}" srcOrd="0" destOrd="0" presId="urn:microsoft.com/office/officeart/2005/8/layout/chevron1"/>
    <dgm:cxn modelId="{343EBF88-2438-4FA6-B446-7C05E70EEE22}" type="presOf" srcId="{70C007BB-C19E-48C2-871F-E8BBB9C2A0D0}" destId="{76027689-6728-4D3E-A9AD-E090290397D4}" srcOrd="0" destOrd="0" presId="urn:microsoft.com/office/officeart/2005/8/layout/chevron1"/>
    <dgm:cxn modelId="{67188243-24AE-4EF8-81FE-01CF68B2B747}" type="presOf" srcId="{F6E9037D-40FC-48C8-963B-46E4CED5E8B9}" destId="{3D2C36CF-3FF3-411E-A7DE-7F310ACDAD96}" srcOrd="0" destOrd="0" presId="urn:microsoft.com/office/officeart/2005/8/layout/chevron1"/>
    <dgm:cxn modelId="{B37AA7C5-5DD3-4115-A25D-EC676882AB2B}" type="presOf" srcId="{388B23E1-4AFE-4322-8C88-3120A1EBE57A}" destId="{DD63D3A0-3674-4372-9D3F-662D85DDF1E5}"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D89DE4C7-808C-4FD1-A61A-9FC03DF2A524}" type="presOf" srcId="{A3A3C5FD-5C3B-4918-940C-5BB7C1EF7F53}" destId="{9976DDF7-D013-49F5-B789-49D934EDF71E}"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6CEB3993-275C-4408-B85F-3489EB42311E}"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92D7A8DF-8ECD-4FCD-9CA2-ADD96E665A66}" type="presParOf" srcId="{54E7CE06-D4FF-44DC-BA80-A72DDE3BAB5B}" destId="{3CC09D2F-4CAA-486C-A984-D3893371F2D3}" srcOrd="0" destOrd="0" presId="urn:microsoft.com/office/officeart/2005/8/layout/chevron1"/>
    <dgm:cxn modelId="{491DE7A5-1592-470D-88C7-AB56E10FF879}" type="presParOf" srcId="{54E7CE06-D4FF-44DC-BA80-A72DDE3BAB5B}" destId="{21CA405F-D4DB-4D5A-8179-1A10729E8023}" srcOrd="1" destOrd="0" presId="urn:microsoft.com/office/officeart/2005/8/layout/chevron1"/>
    <dgm:cxn modelId="{DBF26706-D28E-4804-B619-B31C16CB1534}" type="presParOf" srcId="{54E7CE06-D4FF-44DC-BA80-A72DDE3BAB5B}" destId="{DD63D3A0-3674-4372-9D3F-662D85DDF1E5}" srcOrd="2" destOrd="0" presId="urn:microsoft.com/office/officeart/2005/8/layout/chevron1"/>
    <dgm:cxn modelId="{11B27EA6-9F4A-46E2-89AA-66B0FF247A06}" type="presParOf" srcId="{54E7CE06-D4FF-44DC-BA80-A72DDE3BAB5B}" destId="{D8AC116B-D607-488C-8806-D04AD1D9988B}" srcOrd="3" destOrd="0" presId="urn:microsoft.com/office/officeart/2005/8/layout/chevron1"/>
    <dgm:cxn modelId="{FD762AB9-488D-4669-8C7C-55C3713FA685}" type="presParOf" srcId="{54E7CE06-D4FF-44DC-BA80-A72DDE3BAB5B}" destId="{9976DDF7-D013-49F5-B789-49D934EDF71E}" srcOrd="4" destOrd="0" presId="urn:microsoft.com/office/officeart/2005/8/layout/chevron1"/>
    <dgm:cxn modelId="{F49025E4-5D28-44EC-B973-EA8943C55498}" type="presParOf" srcId="{54E7CE06-D4FF-44DC-BA80-A72DDE3BAB5B}" destId="{E83193F2-1805-469B-AC4D-BAD52750E6F6}" srcOrd="5" destOrd="0" presId="urn:microsoft.com/office/officeart/2005/8/layout/chevron1"/>
    <dgm:cxn modelId="{62B05DB4-0511-440A-B209-D5946EA3E82A}" type="presParOf" srcId="{54E7CE06-D4FF-44DC-BA80-A72DDE3BAB5B}" destId="{76027689-6728-4D3E-A9AD-E090290397D4}" srcOrd="6" destOrd="0" presId="urn:microsoft.com/office/officeart/2005/8/layout/chevron1"/>
    <dgm:cxn modelId="{D5CC0440-8D49-4EA4-8E47-6D0AC86B780F}" type="presParOf" srcId="{54E7CE06-D4FF-44DC-BA80-A72DDE3BAB5B}" destId="{85524185-C41C-4AD3-A4B1-53764635B2F1}" srcOrd="7" destOrd="0" presId="urn:microsoft.com/office/officeart/2005/8/layout/chevron1"/>
    <dgm:cxn modelId="{47340AF6-2432-4A24-91DC-77F1B48DC155}"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F4D3D018-E7D3-4E18-8276-A5B423670E33}" type="presOf" srcId="{A9841C65-EC15-46CF-9BC7-F0C405260D6B}" destId="{54E7CE06-D4FF-44DC-BA80-A72DDE3BAB5B}"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67E15113-0D57-4243-9BCB-B58BDA92856D}" type="presOf" srcId="{B01D76A4-BE90-48FA-BEA6-CCA1265FB65A}" destId="{3CC09D2F-4CAA-486C-A984-D3893371F2D3}" srcOrd="0" destOrd="0" presId="urn:microsoft.com/office/officeart/2005/8/layout/chevron1"/>
    <dgm:cxn modelId="{3C1AC93B-A8FB-40E7-A0E9-40DC48DDD7CA}" type="presOf" srcId="{70C007BB-C19E-48C2-871F-E8BBB9C2A0D0}" destId="{76027689-6728-4D3E-A9AD-E090290397D4}"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1C13465F-EC01-4C6E-AACB-A630D615AD7E}" type="presOf" srcId="{A3A3C5FD-5C3B-4918-940C-5BB7C1EF7F53}" destId="{9976DDF7-D013-49F5-B789-49D934EDF71E}" srcOrd="0" destOrd="0" presId="urn:microsoft.com/office/officeart/2005/8/layout/chevron1"/>
    <dgm:cxn modelId="{2C7E0D19-DE4A-480C-B16E-ACFD12C6AAF2}"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5046F553-975E-4696-A5B5-A13287181862}" type="presOf" srcId="{388B23E1-4AFE-4322-8C88-3120A1EBE57A}" destId="{DD63D3A0-3674-4372-9D3F-662D85DDF1E5}" srcOrd="0" destOrd="0" presId="urn:microsoft.com/office/officeart/2005/8/layout/chevron1"/>
    <dgm:cxn modelId="{B214CDE0-3456-47AE-BCDD-DDE00E4C1E81}" type="presParOf" srcId="{54E7CE06-D4FF-44DC-BA80-A72DDE3BAB5B}" destId="{3CC09D2F-4CAA-486C-A984-D3893371F2D3}" srcOrd="0" destOrd="0" presId="urn:microsoft.com/office/officeart/2005/8/layout/chevron1"/>
    <dgm:cxn modelId="{84BB3D7C-9BC8-46D1-BA0B-5F3D43C9EEB7}" type="presParOf" srcId="{54E7CE06-D4FF-44DC-BA80-A72DDE3BAB5B}" destId="{21CA405F-D4DB-4D5A-8179-1A10729E8023}" srcOrd="1" destOrd="0" presId="urn:microsoft.com/office/officeart/2005/8/layout/chevron1"/>
    <dgm:cxn modelId="{C7E09570-09E2-44BB-B9B2-AC2780992CBC}" type="presParOf" srcId="{54E7CE06-D4FF-44DC-BA80-A72DDE3BAB5B}" destId="{DD63D3A0-3674-4372-9D3F-662D85DDF1E5}" srcOrd="2" destOrd="0" presId="urn:microsoft.com/office/officeart/2005/8/layout/chevron1"/>
    <dgm:cxn modelId="{32D0C7E8-CA81-4D02-AE7F-8AD57352C246}" type="presParOf" srcId="{54E7CE06-D4FF-44DC-BA80-A72DDE3BAB5B}" destId="{D8AC116B-D607-488C-8806-D04AD1D9988B}" srcOrd="3" destOrd="0" presId="urn:microsoft.com/office/officeart/2005/8/layout/chevron1"/>
    <dgm:cxn modelId="{BB81D4D5-ADBD-40A1-8EAE-04657FAF7FD3}" type="presParOf" srcId="{54E7CE06-D4FF-44DC-BA80-A72DDE3BAB5B}" destId="{9976DDF7-D013-49F5-B789-49D934EDF71E}" srcOrd="4" destOrd="0" presId="urn:microsoft.com/office/officeart/2005/8/layout/chevron1"/>
    <dgm:cxn modelId="{A142FF37-658D-4B41-9315-A3C0C6FE9BA2}" type="presParOf" srcId="{54E7CE06-D4FF-44DC-BA80-A72DDE3BAB5B}" destId="{E83193F2-1805-469B-AC4D-BAD52750E6F6}" srcOrd="5" destOrd="0" presId="urn:microsoft.com/office/officeart/2005/8/layout/chevron1"/>
    <dgm:cxn modelId="{060E4FA9-4017-49BC-8701-A92B4E10EA8A}" type="presParOf" srcId="{54E7CE06-D4FF-44DC-BA80-A72DDE3BAB5B}" destId="{76027689-6728-4D3E-A9AD-E090290397D4}" srcOrd="6" destOrd="0" presId="urn:microsoft.com/office/officeart/2005/8/layout/chevron1"/>
    <dgm:cxn modelId="{509E9431-6DB8-4D86-BA82-2DBB076049F7}" type="presParOf" srcId="{54E7CE06-D4FF-44DC-BA80-A72DDE3BAB5B}" destId="{85524185-C41C-4AD3-A4B1-53764635B2F1}" srcOrd="7" destOrd="0" presId="urn:microsoft.com/office/officeart/2005/8/layout/chevron1"/>
    <dgm:cxn modelId="{07D99A57-CC65-44DE-BFE2-CD46BFCFFD35}"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D2BBEB0F-F602-427E-8883-39D67F300AF5}" type="presOf" srcId="{B01D76A4-BE90-48FA-BEA6-CCA1265FB65A}" destId="{3CC09D2F-4CAA-486C-A984-D3893371F2D3}" srcOrd="0" destOrd="0" presId="urn:microsoft.com/office/officeart/2005/8/layout/chevron1"/>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054322B1-3D7E-4740-9AD2-5EE3C6156E6E}" type="presOf" srcId="{388B23E1-4AFE-4322-8C88-3120A1EBE57A}" destId="{DD63D3A0-3674-4372-9D3F-662D85DDF1E5}"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EF175D81-65FD-487A-B725-CECDB7CF520F}" type="presOf" srcId="{F6E9037D-40FC-48C8-963B-46E4CED5E8B9}" destId="{3D2C36CF-3FF3-411E-A7DE-7F310ACDAD96}"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B3A44D90-D5E8-4903-B0E3-0356A9DEF71D}" type="presOf" srcId="{A3A3C5FD-5C3B-4918-940C-5BB7C1EF7F53}" destId="{9976DDF7-D013-49F5-B789-49D934EDF71E}"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035CAD9D-9E55-4C0A-8C50-BAA75A961881}" type="presOf" srcId="{70C007BB-C19E-48C2-871F-E8BBB9C2A0D0}" destId="{76027689-6728-4D3E-A9AD-E090290397D4}" srcOrd="0" destOrd="0" presId="urn:microsoft.com/office/officeart/2005/8/layout/chevron1"/>
    <dgm:cxn modelId="{19C9F711-ECAE-4F53-B05C-51A78F38EAF9}" type="presOf" srcId="{A9841C65-EC15-46CF-9BC7-F0C405260D6B}" destId="{54E7CE06-D4FF-44DC-BA80-A72DDE3BAB5B}" srcOrd="0" destOrd="0" presId="urn:microsoft.com/office/officeart/2005/8/layout/chevron1"/>
    <dgm:cxn modelId="{279AADF7-1203-44F9-ADD0-746E5F7E3748}" type="presParOf" srcId="{54E7CE06-D4FF-44DC-BA80-A72DDE3BAB5B}" destId="{3CC09D2F-4CAA-486C-A984-D3893371F2D3}" srcOrd="0" destOrd="0" presId="urn:microsoft.com/office/officeart/2005/8/layout/chevron1"/>
    <dgm:cxn modelId="{FB24B7D1-FD13-409B-B363-F7F6C6C17D19}" type="presParOf" srcId="{54E7CE06-D4FF-44DC-BA80-A72DDE3BAB5B}" destId="{21CA405F-D4DB-4D5A-8179-1A10729E8023}" srcOrd="1" destOrd="0" presId="urn:microsoft.com/office/officeart/2005/8/layout/chevron1"/>
    <dgm:cxn modelId="{71F4BEE4-3B9D-4C7C-80A0-7BB18E2C21F7}" type="presParOf" srcId="{54E7CE06-D4FF-44DC-BA80-A72DDE3BAB5B}" destId="{DD63D3A0-3674-4372-9D3F-662D85DDF1E5}" srcOrd="2" destOrd="0" presId="urn:microsoft.com/office/officeart/2005/8/layout/chevron1"/>
    <dgm:cxn modelId="{A6653E3D-8677-46F9-84D0-77CD096A9DA3}" type="presParOf" srcId="{54E7CE06-D4FF-44DC-BA80-A72DDE3BAB5B}" destId="{D8AC116B-D607-488C-8806-D04AD1D9988B}" srcOrd="3" destOrd="0" presId="urn:microsoft.com/office/officeart/2005/8/layout/chevron1"/>
    <dgm:cxn modelId="{50359D42-AE8F-473C-9475-DCCA1195B75B}" type="presParOf" srcId="{54E7CE06-D4FF-44DC-BA80-A72DDE3BAB5B}" destId="{9976DDF7-D013-49F5-B789-49D934EDF71E}" srcOrd="4" destOrd="0" presId="urn:microsoft.com/office/officeart/2005/8/layout/chevron1"/>
    <dgm:cxn modelId="{0033416F-18F7-4C2A-95DD-D918E38E4029}" type="presParOf" srcId="{54E7CE06-D4FF-44DC-BA80-A72DDE3BAB5B}" destId="{E83193F2-1805-469B-AC4D-BAD52750E6F6}" srcOrd="5" destOrd="0" presId="urn:microsoft.com/office/officeart/2005/8/layout/chevron1"/>
    <dgm:cxn modelId="{9386ABF2-3372-4454-9E40-6806098AC3AB}" type="presParOf" srcId="{54E7CE06-D4FF-44DC-BA80-A72DDE3BAB5B}" destId="{76027689-6728-4D3E-A9AD-E090290397D4}" srcOrd="6" destOrd="0" presId="urn:microsoft.com/office/officeart/2005/8/layout/chevron1"/>
    <dgm:cxn modelId="{BDC4F61F-F39E-4851-A5F1-524760D9FCB9}" type="presParOf" srcId="{54E7CE06-D4FF-44DC-BA80-A72DDE3BAB5B}" destId="{85524185-C41C-4AD3-A4B1-53764635B2F1}" srcOrd="7" destOrd="0" presId="urn:microsoft.com/office/officeart/2005/8/layout/chevron1"/>
    <dgm:cxn modelId="{83E2737B-557E-402F-B44B-35EB3221DF3E}"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3" destOrd="0" parTransId="{D3995B7A-6062-4EA2-A8FB-0328667F10D8}" sibTransId="{A5D9F9A8-5BA6-4F44-9AC9-D6B7C81C24BD}"/>
    <dgm:cxn modelId="{00E26584-BDF5-4F9E-828E-6B28C5C02AEB}" type="presOf" srcId="{70C007BB-C19E-48C2-871F-E8BBB9C2A0D0}" destId="{76027689-6728-4D3E-A9AD-E090290397D4}"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B7CD705B-2DD8-459F-9865-D2F5A193165B}" type="presOf" srcId="{F6E9037D-40FC-48C8-963B-46E4CED5E8B9}" destId="{3D2C36CF-3FF3-411E-A7DE-7F310ACDAD96}" srcOrd="0" destOrd="0" presId="urn:microsoft.com/office/officeart/2005/8/layout/chevron1"/>
    <dgm:cxn modelId="{1B09C8D7-D113-4BA3-869D-59D3E297B9E6}" type="presOf" srcId="{388B23E1-4AFE-4322-8C88-3120A1EBE57A}" destId="{DD63D3A0-3674-4372-9D3F-662D85DDF1E5}" srcOrd="0" destOrd="0" presId="urn:microsoft.com/office/officeart/2005/8/layout/chevron1"/>
    <dgm:cxn modelId="{37B47001-12DA-4F17-82A7-8CCBA6C67ED1}" type="presOf" srcId="{A3A3C5FD-5C3B-4918-940C-5BB7C1EF7F53}" destId="{9976DDF7-D013-49F5-B789-49D934EDF71E}" srcOrd="0" destOrd="0" presId="urn:microsoft.com/office/officeart/2005/8/layout/chevron1"/>
    <dgm:cxn modelId="{4AACECF8-7B44-4467-96BB-BA6DAB885E42}"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BB4AC98E-0C62-4909-B1ED-9CD09D47BFC2}" type="presOf" srcId="{A9841C65-EC15-46CF-9BC7-F0C405260D6B}" destId="{54E7CE06-D4FF-44DC-BA80-A72DDE3BAB5B}" srcOrd="0" destOrd="0" presId="urn:microsoft.com/office/officeart/2005/8/layout/chevron1"/>
    <dgm:cxn modelId="{73C7D5BC-894E-4A35-9127-46DE9B6C22F9}" type="presParOf" srcId="{54E7CE06-D4FF-44DC-BA80-A72DDE3BAB5B}" destId="{3CC09D2F-4CAA-486C-A984-D3893371F2D3}" srcOrd="0" destOrd="0" presId="urn:microsoft.com/office/officeart/2005/8/layout/chevron1"/>
    <dgm:cxn modelId="{CBE217FF-D0A8-4656-A504-22C25429BF19}" type="presParOf" srcId="{54E7CE06-D4FF-44DC-BA80-A72DDE3BAB5B}" destId="{21CA405F-D4DB-4D5A-8179-1A10729E8023}" srcOrd="1" destOrd="0" presId="urn:microsoft.com/office/officeart/2005/8/layout/chevron1"/>
    <dgm:cxn modelId="{D66DFBEB-166E-4F93-8EF6-DD6D6F8A4A8A}" type="presParOf" srcId="{54E7CE06-D4FF-44DC-BA80-A72DDE3BAB5B}" destId="{DD63D3A0-3674-4372-9D3F-662D85DDF1E5}" srcOrd="2" destOrd="0" presId="urn:microsoft.com/office/officeart/2005/8/layout/chevron1"/>
    <dgm:cxn modelId="{7F0C652D-6FEF-46E0-A275-7E29AD227D48}" type="presParOf" srcId="{54E7CE06-D4FF-44DC-BA80-A72DDE3BAB5B}" destId="{D8AC116B-D607-488C-8806-D04AD1D9988B}" srcOrd="3" destOrd="0" presId="urn:microsoft.com/office/officeart/2005/8/layout/chevron1"/>
    <dgm:cxn modelId="{A3DC7537-CF0A-41A8-BE8B-AEAA39EB584C}" type="presParOf" srcId="{54E7CE06-D4FF-44DC-BA80-A72DDE3BAB5B}" destId="{9976DDF7-D013-49F5-B789-49D934EDF71E}" srcOrd="4" destOrd="0" presId="urn:microsoft.com/office/officeart/2005/8/layout/chevron1"/>
    <dgm:cxn modelId="{B6255836-DE0F-4495-84B7-C67A1FA4ECC7}" type="presParOf" srcId="{54E7CE06-D4FF-44DC-BA80-A72DDE3BAB5B}" destId="{E83193F2-1805-469B-AC4D-BAD52750E6F6}" srcOrd="5" destOrd="0" presId="urn:microsoft.com/office/officeart/2005/8/layout/chevron1"/>
    <dgm:cxn modelId="{D224FAA7-C7D5-4BEE-A5C4-18F83650ABF3}" type="presParOf" srcId="{54E7CE06-D4FF-44DC-BA80-A72DDE3BAB5B}" destId="{76027689-6728-4D3E-A9AD-E090290397D4}" srcOrd="6" destOrd="0" presId="urn:microsoft.com/office/officeart/2005/8/layout/chevron1"/>
    <dgm:cxn modelId="{726C59BE-33C5-487F-92F7-97A64379D2F2}" type="presParOf" srcId="{54E7CE06-D4FF-44DC-BA80-A72DDE3BAB5B}" destId="{85524185-C41C-4AD3-A4B1-53764635B2F1}" srcOrd="7" destOrd="0" presId="urn:microsoft.com/office/officeart/2005/8/layout/chevron1"/>
    <dgm:cxn modelId="{E671CE93-B745-4D93-8849-9E6AF2B636BF}"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E4646C05-631B-4784-94B4-9318A4B93E9A}" type="presOf" srcId="{A9841C65-EC15-46CF-9BC7-F0C405260D6B}" destId="{54E7CE06-D4FF-44DC-BA80-A72DDE3BAB5B}" srcOrd="0" destOrd="0" presId="urn:microsoft.com/office/officeart/2005/8/layout/chevron1"/>
    <dgm:cxn modelId="{68FB4CCF-9DBA-4063-8A5B-FAFC12AD4453}"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DF4CDAA9-74F9-4AB0-BC6D-DB3FE2D277C1}" type="presOf" srcId="{70C007BB-C19E-48C2-871F-E8BBB9C2A0D0}" destId="{76027689-6728-4D3E-A9AD-E090290397D4}" srcOrd="0" destOrd="0" presId="urn:microsoft.com/office/officeart/2005/8/layout/chevron1"/>
    <dgm:cxn modelId="{251344DE-56F2-4CFE-B889-DD2A1ABCEE4C}"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4AEB16CB-1D7F-457D-B447-11A9579F3EE0}" type="presOf" srcId="{F6E9037D-40FC-48C8-963B-46E4CED5E8B9}" destId="{3D2C36CF-3FF3-411E-A7DE-7F310ACDAD96}" srcOrd="0" destOrd="0" presId="urn:microsoft.com/office/officeart/2005/8/layout/chevron1"/>
    <dgm:cxn modelId="{632460B7-1705-4034-905C-BF25895DDD80}"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72F5BE7C-E82E-47D0-90CA-87B8F1C96887}" type="presParOf" srcId="{54E7CE06-D4FF-44DC-BA80-A72DDE3BAB5B}" destId="{3CC09D2F-4CAA-486C-A984-D3893371F2D3}" srcOrd="0" destOrd="0" presId="urn:microsoft.com/office/officeart/2005/8/layout/chevron1"/>
    <dgm:cxn modelId="{815D66BA-2440-47C2-B0DD-2D79E904B866}" type="presParOf" srcId="{54E7CE06-D4FF-44DC-BA80-A72DDE3BAB5B}" destId="{21CA405F-D4DB-4D5A-8179-1A10729E8023}" srcOrd="1" destOrd="0" presId="urn:microsoft.com/office/officeart/2005/8/layout/chevron1"/>
    <dgm:cxn modelId="{D95F5237-8725-4972-B5EC-86C56A927E07}" type="presParOf" srcId="{54E7CE06-D4FF-44DC-BA80-A72DDE3BAB5B}" destId="{DD63D3A0-3674-4372-9D3F-662D85DDF1E5}" srcOrd="2" destOrd="0" presId="urn:microsoft.com/office/officeart/2005/8/layout/chevron1"/>
    <dgm:cxn modelId="{C30DCB2E-54B3-4C7F-95AC-497DDC038E4A}" type="presParOf" srcId="{54E7CE06-D4FF-44DC-BA80-A72DDE3BAB5B}" destId="{D8AC116B-D607-488C-8806-D04AD1D9988B}" srcOrd="3" destOrd="0" presId="urn:microsoft.com/office/officeart/2005/8/layout/chevron1"/>
    <dgm:cxn modelId="{40BC79A6-2C53-4ED7-823F-21C92BD533AC}" type="presParOf" srcId="{54E7CE06-D4FF-44DC-BA80-A72DDE3BAB5B}" destId="{9976DDF7-D013-49F5-B789-49D934EDF71E}" srcOrd="4" destOrd="0" presId="urn:microsoft.com/office/officeart/2005/8/layout/chevron1"/>
    <dgm:cxn modelId="{02F14E8F-7BC2-4754-A61B-66249E6759E1}" type="presParOf" srcId="{54E7CE06-D4FF-44DC-BA80-A72DDE3BAB5B}" destId="{E83193F2-1805-469B-AC4D-BAD52750E6F6}" srcOrd="5" destOrd="0" presId="urn:microsoft.com/office/officeart/2005/8/layout/chevron1"/>
    <dgm:cxn modelId="{3EAF51EB-1D02-4BB8-A2AE-E6E09928AE06}" type="presParOf" srcId="{54E7CE06-D4FF-44DC-BA80-A72DDE3BAB5B}" destId="{76027689-6728-4D3E-A9AD-E090290397D4}" srcOrd="6" destOrd="0" presId="urn:microsoft.com/office/officeart/2005/8/layout/chevron1"/>
    <dgm:cxn modelId="{B93C527C-F790-45D5-BBE2-9AE1A5CF88FD}" type="presParOf" srcId="{54E7CE06-D4FF-44DC-BA80-A72DDE3BAB5B}" destId="{85524185-C41C-4AD3-A4B1-53764635B2F1}" srcOrd="7" destOrd="0" presId="urn:microsoft.com/office/officeart/2005/8/layout/chevron1"/>
    <dgm:cxn modelId="{74651B38-92FB-4E5C-B08C-BF80ED4BD843}"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rgbClr val="FFFF00"/>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FF0D771A-EC6C-46FC-806B-8DACEECAC87F}" type="presOf" srcId="{388B23E1-4AFE-4322-8C88-3120A1EBE57A}" destId="{DD63D3A0-3674-4372-9D3F-662D85DDF1E5}" srcOrd="0" destOrd="0" presId="urn:microsoft.com/office/officeart/2005/8/layout/chevron1"/>
    <dgm:cxn modelId="{26B38ECF-861E-46A3-BB44-B9DA9B428651}"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0275A5F8-8159-49AA-839F-7F5B51A80A8F}" srcId="{A9841C65-EC15-46CF-9BC7-F0C405260D6B}" destId="{F6E9037D-40FC-48C8-963B-46E4CED5E8B9}" srcOrd="4" destOrd="0" parTransId="{8DE00472-6377-47A4-BB05-05B9C69E78D3}" sibTransId="{44C9E12B-7336-42DB-8C89-1C95F1A92C0E}"/>
    <dgm:cxn modelId="{45AE257F-C8E5-4A26-89E3-B51E858005FD}" type="presOf" srcId="{A9841C65-EC15-46CF-9BC7-F0C405260D6B}" destId="{54E7CE06-D4FF-44DC-BA80-A72DDE3BAB5B}" srcOrd="0" destOrd="0" presId="urn:microsoft.com/office/officeart/2005/8/layout/chevron1"/>
    <dgm:cxn modelId="{DA1A0375-64D3-48A3-A319-65D9FBEBFC91}" type="presOf" srcId="{F6E9037D-40FC-48C8-963B-46E4CED5E8B9}" destId="{3D2C36CF-3FF3-411E-A7DE-7F310ACDAD96}" srcOrd="0" destOrd="0" presId="urn:microsoft.com/office/officeart/2005/8/layout/chevron1"/>
    <dgm:cxn modelId="{41F706E2-DE7C-42E2-A177-759AAC5E30F5}" type="presOf" srcId="{70C007BB-C19E-48C2-871F-E8BBB9C2A0D0}" destId="{76027689-6728-4D3E-A9AD-E090290397D4}" srcOrd="0" destOrd="0" presId="urn:microsoft.com/office/officeart/2005/8/layout/chevron1"/>
    <dgm:cxn modelId="{FE54C361-2DBF-43F5-B948-008436ACDABC}"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3F87C5BF-96D8-4FB2-9AF6-86EB8D95BE57}" type="presParOf" srcId="{54E7CE06-D4FF-44DC-BA80-A72DDE3BAB5B}" destId="{3CC09D2F-4CAA-486C-A984-D3893371F2D3}" srcOrd="0" destOrd="0" presId="urn:microsoft.com/office/officeart/2005/8/layout/chevron1"/>
    <dgm:cxn modelId="{586F7973-390A-48AF-A98A-2F9AD47E004A}" type="presParOf" srcId="{54E7CE06-D4FF-44DC-BA80-A72DDE3BAB5B}" destId="{21CA405F-D4DB-4D5A-8179-1A10729E8023}" srcOrd="1" destOrd="0" presId="urn:microsoft.com/office/officeart/2005/8/layout/chevron1"/>
    <dgm:cxn modelId="{2CC2DF16-1EDC-4C8C-A0E2-FB8E171AE195}" type="presParOf" srcId="{54E7CE06-D4FF-44DC-BA80-A72DDE3BAB5B}" destId="{DD63D3A0-3674-4372-9D3F-662D85DDF1E5}" srcOrd="2" destOrd="0" presId="urn:microsoft.com/office/officeart/2005/8/layout/chevron1"/>
    <dgm:cxn modelId="{34B6735D-9D8A-4860-98C5-FD2453DFFD51}" type="presParOf" srcId="{54E7CE06-D4FF-44DC-BA80-A72DDE3BAB5B}" destId="{D8AC116B-D607-488C-8806-D04AD1D9988B}" srcOrd="3" destOrd="0" presId="urn:microsoft.com/office/officeart/2005/8/layout/chevron1"/>
    <dgm:cxn modelId="{0969DA0F-2C72-4FEF-B0CC-831EF43924AA}" type="presParOf" srcId="{54E7CE06-D4FF-44DC-BA80-A72DDE3BAB5B}" destId="{9976DDF7-D013-49F5-B789-49D934EDF71E}" srcOrd="4" destOrd="0" presId="urn:microsoft.com/office/officeart/2005/8/layout/chevron1"/>
    <dgm:cxn modelId="{DFB72F39-9C30-469C-97BB-12EE5BE4FC54}" type="presParOf" srcId="{54E7CE06-D4FF-44DC-BA80-A72DDE3BAB5B}" destId="{E83193F2-1805-469B-AC4D-BAD52750E6F6}" srcOrd="5" destOrd="0" presId="urn:microsoft.com/office/officeart/2005/8/layout/chevron1"/>
    <dgm:cxn modelId="{85D56AC7-6409-4E6B-9A15-3971CE944A0C}" type="presParOf" srcId="{54E7CE06-D4FF-44DC-BA80-A72DDE3BAB5B}" destId="{76027689-6728-4D3E-A9AD-E090290397D4}" srcOrd="6" destOrd="0" presId="urn:microsoft.com/office/officeart/2005/8/layout/chevron1"/>
    <dgm:cxn modelId="{168D3A1A-FA8A-41FF-A317-89DFA22A7F30}" type="presParOf" srcId="{54E7CE06-D4FF-44DC-BA80-A72DDE3BAB5B}" destId="{85524185-C41C-4AD3-A4B1-53764635B2F1}" srcOrd="7" destOrd="0" presId="urn:microsoft.com/office/officeart/2005/8/layout/chevron1"/>
    <dgm:cxn modelId="{9A42A427-12F5-4490-BD45-2BEC1C290C1C}"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6E53EACC-CBAB-4A4C-B43E-953181B4379E}" type="presOf" srcId="{70C007BB-C19E-48C2-871F-E8BBB9C2A0D0}" destId="{76027689-6728-4D3E-A9AD-E090290397D4}" srcOrd="0" destOrd="0" presId="urn:microsoft.com/office/officeart/2005/8/layout/chevron1"/>
    <dgm:cxn modelId="{2698CAF4-7EAA-4F05-BE9C-C5A9B1C0BAE1}" srcId="{A9841C65-EC15-46CF-9BC7-F0C405260D6B}" destId="{A3A3C5FD-5C3B-4918-940C-5BB7C1EF7F53}" srcOrd="2" destOrd="0" parTransId="{3ED27AF5-327C-49AE-BA7A-A65F50C11C7B}" sibTransId="{EFA477D9-37A7-4F50-9218-594566755931}"/>
    <dgm:cxn modelId="{26DC0766-C4E3-4EB6-B5BF-ACD22B8E415E}" type="presOf" srcId="{F6E9037D-40FC-48C8-963B-46E4CED5E8B9}" destId="{3D2C36CF-3FF3-411E-A7DE-7F310ACDAD96}"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0C56E832-1AD7-4155-952D-727F7107A746}" type="presOf" srcId="{388B23E1-4AFE-4322-8C88-3120A1EBE57A}" destId="{DD63D3A0-3674-4372-9D3F-662D85DDF1E5}" srcOrd="0" destOrd="0" presId="urn:microsoft.com/office/officeart/2005/8/layout/chevron1"/>
    <dgm:cxn modelId="{85BFB53F-5339-4C38-8D43-B4F97608CC76}"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0275A5F8-8159-49AA-839F-7F5B51A80A8F}" srcId="{A9841C65-EC15-46CF-9BC7-F0C405260D6B}" destId="{F6E9037D-40FC-48C8-963B-46E4CED5E8B9}" srcOrd="4" destOrd="0" parTransId="{8DE00472-6377-47A4-BB05-05B9C69E78D3}" sibTransId="{44C9E12B-7336-42DB-8C89-1C95F1A92C0E}"/>
    <dgm:cxn modelId="{DAC4A7D4-4CAB-4E3B-9570-928CCE606315}" type="presOf" srcId="{B01D76A4-BE90-48FA-BEA6-CCA1265FB65A}" destId="{3CC09D2F-4CAA-486C-A984-D3893371F2D3}" srcOrd="0" destOrd="0" presId="urn:microsoft.com/office/officeart/2005/8/layout/chevron1"/>
    <dgm:cxn modelId="{B133AC81-0098-458E-BB5A-0082E4E0F7EC}"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04BB04CE-5781-435E-940A-613B4A3A6DD3}" type="presParOf" srcId="{54E7CE06-D4FF-44DC-BA80-A72DDE3BAB5B}" destId="{3CC09D2F-4CAA-486C-A984-D3893371F2D3}" srcOrd="0" destOrd="0" presId="urn:microsoft.com/office/officeart/2005/8/layout/chevron1"/>
    <dgm:cxn modelId="{74F6008D-4A2B-4628-B6AB-53B92F602363}" type="presParOf" srcId="{54E7CE06-D4FF-44DC-BA80-A72DDE3BAB5B}" destId="{21CA405F-D4DB-4D5A-8179-1A10729E8023}" srcOrd="1" destOrd="0" presId="urn:microsoft.com/office/officeart/2005/8/layout/chevron1"/>
    <dgm:cxn modelId="{9A6E4D7E-8DA1-48A9-829B-BC4542A85381}" type="presParOf" srcId="{54E7CE06-D4FF-44DC-BA80-A72DDE3BAB5B}" destId="{DD63D3A0-3674-4372-9D3F-662D85DDF1E5}" srcOrd="2" destOrd="0" presId="urn:microsoft.com/office/officeart/2005/8/layout/chevron1"/>
    <dgm:cxn modelId="{3AEB2C20-EBCC-4A24-ABB6-236A0EC82FC2}" type="presParOf" srcId="{54E7CE06-D4FF-44DC-BA80-A72DDE3BAB5B}" destId="{D8AC116B-D607-488C-8806-D04AD1D9988B}" srcOrd="3" destOrd="0" presId="urn:microsoft.com/office/officeart/2005/8/layout/chevron1"/>
    <dgm:cxn modelId="{EC93A6F1-AD07-415C-8978-8DA335DCC315}" type="presParOf" srcId="{54E7CE06-D4FF-44DC-BA80-A72DDE3BAB5B}" destId="{9976DDF7-D013-49F5-B789-49D934EDF71E}" srcOrd="4" destOrd="0" presId="urn:microsoft.com/office/officeart/2005/8/layout/chevron1"/>
    <dgm:cxn modelId="{08B422E4-C7FE-41D6-8CB3-BC14DA880C5B}" type="presParOf" srcId="{54E7CE06-D4FF-44DC-BA80-A72DDE3BAB5B}" destId="{E83193F2-1805-469B-AC4D-BAD52750E6F6}" srcOrd="5" destOrd="0" presId="urn:microsoft.com/office/officeart/2005/8/layout/chevron1"/>
    <dgm:cxn modelId="{25819DAA-0209-4F97-8C0D-ED9845C40878}" type="presParOf" srcId="{54E7CE06-D4FF-44DC-BA80-A72DDE3BAB5B}" destId="{76027689-6728-4D3E-A9AD-E090290397D4}" srcOrd="6" destOrd="0" presId="urn:microsoft.com/office/officeart/2005/8/layout/chevron1"/>
    <dgm:cxn modelId="{942A5B50-9F56-4CE5-AE6C-6E4E086B939C}" type="presParOf" srcId="{54E7CE06-D4FF-44DC-BA80-A72DDE3BAB5B}" destId="{85524185-C41C-4AD3-A4B1-53764635B2F1}" srcOrd="7" destOrd="0" presId="urn:microsoft.com/office/officeart/2005/8/layout/chevron1"/>
    <dgm:cxn modelId="{78CFBBFA-77D8-46FF-BC32-243F79EACA1C}"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B2994B93-99D8-415B-97FF-5A7E984BC868}" type="presOf" srcId="{A9841C65-EC15-46CF-9BC7-F0C405260D6B}" destId="{54E7CE06-D4FF-44DC-BA80-A72DDE3BAB5B}" srcOrd="0" destOrd="0" presId="urn:microsoft.com/office/officeart/2005/8/layout/chevron1"/>
    <dgm:cxn modelId="{2698CAF4-7EAA-4F05-BE9C-C5A9B1C0BAE1}" srcId="{A9841C65-EC15-46CF-9BC7-F0C405260D6B}" destId="{A3A3C5FD-5C3B-4918-940C-5BB7C1EF7F53}" srcOrd="2" destOrd="0" parTransId="{3ED27AF5-327C-49AE-BA7A-A65F50C11C7B}" sibTransId="{EFA477D9-37A7-4F50-9218-594566755931}"/>
    <dgm:cxn modelId="{354C5687-91B8-4772-BC23-1146ECCCBAB1}" type="presOf" srcId="{70C007BB-C19E-48C2-871F-E8BBB9C2A0D0}" destId="{76027689-6728-4D3E-A9AD-E090290397D4}" srcOrd="0" destOrd="0" presId="urn:microsoft.com/office/officeart/2005/8/layout/chevron1"/>
    <dgm:cxn modelId="{1DF9989B-FB8B-4849-843A-2D27CDDDC584}" type="presOf" srcId="{F6E9037D-40FC-48C8-963B-46E4CED5E8B9}" destId="{3D2C36CF-3FF3-411E-A7DE-7F310ACDAD96}"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3" destOrd="0" parTransId="{D3995B7A-6062-4EA2-A8FB-0328667F10D8}" sibTransId="{A5D9F9A8-5BA6-4F44-9AC9-D6B7C81C24BD}"/>
    <dgm:cxn modelId="{FA17FBD1-875E-4EFD-8E7B-DD911E850E6A}" type="presOf" srcId="{388B23E1-4AFE-4322-8C88-3120A1EBE57A}" destId="{DD63D3A0-3674-4372-9D3F-662D85DDF1E5}"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C611C290-142B-4975-8E8E-C6CF4B67E6B5}" type="presOf" srcId="{A3A3C5FD-5C3B-4918-940C-5BB7C1EF7F53}" destId="{9976DDF7-D013-49F5-B789-49D934EDF71E}" srcOrd="0" destOrd="0" presId="urn:microsoft.com/office/officeart/2005/8/layout/chevron1"/>
    <dgm:cxn modelId="{05718353-A8EB-4563-B281-74596867AB9D}"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C2B60099-3939-4A99-9377-BA81B14F516C}" type="presParOf" srcId="{54E7CE06-D4FF-44DC-BA80-A72DDE3BAB5B}" destId="{3CC09D2F-4CAA-486C-A984-D3893371F2D3}" srcOrd="0" destOrd="0" presId="urn:microsoft.com/office/officeart/2005/8/layout/chevron1"/>
    <dgm:cxn modelId="{BA809696-9FDA-43E1-A2F1-D1D206CD8EBD}" type="presParOf" srcId="{54E7CE06-D4FF-44DC-BA80-A72DDE3BAB5B}" destId="{21CA405F-D4DB-4D5A-8179-1A10729E8023}" srcOrd="1" destOrd="0" presId="urn:microsoft.com/office/officeart/2005/8/layout/chevron1"/>
    <dgm:cxn modelId="{39032DD3-A1FC-4DB5-B492-DC5E55DDF07E}" type="presParOf" srcId="{54E7CE06-D4FF-44DC-BA80-A72DDE3BAB5B}" destId="{DD63D3A0-3674-4372-9D3F-662D85DDF1E5}" srcOrd="2" destOrd="0" presId="urn:microsoft.com/office/officeart/2005/8/layout/chevron1"/>
    <dgm:cxn modelId="{35369A80-96FF-42D1-BC4C-78F0A424C9DA}" type="presParOf" srcId="{54E7CE06-D4FF-44DC-BA80-A72DDE3BAB5B}" destId="{D8AC116B-D607-488C-8806-D04AD1D9988B}" srcOrd="3" destOrd="0" presId="urn:microsoft.com/office/officeart/2005/8/layout/chevron1"/>
    <dgm:cxn modelId="{0950B873-FB20-45B4-A527-6C652872EEA1}" type="presParOf" srcId="{54E7CE06-D4FF-44DC-BA80-A72DDE3BAB5B}" destId="{9976DDF7-D013-49F5-B789-49D934EDF71E}" srcOrd="4" destOrd="0" presId="urn:microsoft.com/office/officeart/2005/8/layout/chevron1"/>
    <dgm:cxn modelId="{A83D7C70-D18A-494F-9B28-297A1A851B9C}" type="presParOf" srcId="{54E7CE06-D4FF-44DC-BA80-A72DDE3BAB5B}" destId="{E83193F2-1805-469B-AC4D-BAD52750E6F6}" srcOrd="5" destOrd="0" presId="urn:microsoft.com/office/officeart/2005/8/layout/chevron1"/>
    <dgm:cxn modelId="{4F1CCEE2-1B5F-438B-AEE4-06AAF140FB59}" type="presParOf" srcId="{54E7CE06-D4FF-44DC-BA80-A72DDE3BAB5B}" destId="{76027689-6728-4D3E-A9AD-E090290397D4}" srcOrd="6" destOrd="0" presId="urn:microsoft.com/office/officeart/2005/8/layout/chevron1"/>
    <dgm:cxn modelId="{C56C4317-05BB-4BEF-9702-633423CC06E9}" type="presParOf" srcId="{54E7CE06-D4FF-44DC-BA80-A72DDE3BAB5B}" destId="{85524185-C41C-4AD3-A4B1-53764635B2F1}" srcOrd="7" destOrd="0" presId="urn:microsoft.com/office/officeart/2005/8/layout/chevron1"/>
    <dgm:cxn modelId="{844FFC01-9432-4152-B4E5-41B099E37A08}"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B91CA6A7-9E3E-4E45-8199-5FEF9DEE63F9}" type="presOf" srcId="{388B23E1-4AFE-4322-8C88-3120A1EBE57A}" destId="{DD63D3A0-3674-4372-9D3F-662D85DDF1E5}"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3" destOrd="0" parTransId="{D3995B7A-6062-4EA2-A8FB-0328667F10D8}" sibTransId="{A5D9F9A8-5BA6-4F44-9AC9-D6B7C81C24BD}"/>
    <dgm:cxn modelId="{ED579680-1927-415E-B122-89CBD7CFE5DB}" type="presOf" srcId="{A3A3C5FD-5C3B-4918-940C-5BB7C1EF7F53}" destId="{9976DDF7-D013-49F5-B789-49D934EDF71E}" srcOrd="0" destOrd="0" presId="urn:microsoft.com/office/officeart/2005/8/layout/chevron1"/>
    <dgm:cxn modelId="{A1ED7690-E52F-4804-8DB7-D0BD0E13A7C2}" type="presOf" srcId="{70C007BB-C19E-48C2-871F-E8BBB9C2A0D0}" destId="{76027689-6728-4D3E-A9AD-E090290397D4}"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464BC64B-865B-40CF-95C0-4334ED628CA4}" type="presOf" srcId="{F6E9037D-40FC-48C8-963B-46E4CED5E8B9}" destId="{3D2C36CF-3FF3-411E-A7DE-7F310ACDAD96}" srcOrd="0" destOrd="0" presId="urn:microsoft.com/office/officeart/2005/8/layout/chevron1"/>
    <dgm:cxn modelId="{546A9CBD-9ED9-45F0-94FC-5160A3C61BED}"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6936ABBC-A9BC-4558-81C9-400790A29411}" type="presOf" srcId="{B01D76A4-BE90-48FA-BEA6-CCA1265FB65A}" destId="{3CC09D2F-4CAA-486C-A984-D3893371F2D3}" srcOrd="0" destOrd="0" presId="urn:microsoft.com/office/officeart/2005/8/layout/chevron1"/>
    <dgm:cxn modelId="{7B2CD5A3-A796-45B0-8799-D90C8235E2AF}" type="presParOf" srcId="{54E7CE06-D4FF-44DC-BA80-A72DDE3BAB5B}" destId="{3CC09D2F-4CAA-486C-A984-D3893371F2D3}" srcOrd="0" destOrd="0" presId="urn:microsoft.com/office/officeart/2005/8/layout/chevron1"/>
    <dgm:cxn modelId="{079727CC-A018-439F-8A97-223BFFE7338F}" type="presParOf" srcId="{54E7CE06-D4FF-44DC-BA80-A72DDE3BAB5B}" destId="{21CA405F-D4DB-4D5A-8179-1A10729E8023}" srcOrd="1" destOrd="0" presId="urn:microsoft.com/office/officeart/2005/8/layout/chevron1"/>
    <dgm:cxn modelId="{7605F9F6-6ACD-4EF5-96C5-3400F7CBE8C7}" type="presParOf" srcId="{54E7CE06-D4FF-44DC-BA80-A72DDE3BAB5B}" destId="{DD63D3A0-3674-4372-9D3F-662D85DDF1E5}" srcOrd="2" destOrd="0" presId="urn:microsoft.com/office/officeart/2005/8/layout/chevron1"/>
    <dgm:cxn modelId="{2BAC5513-B07D-4AF6-8179-4A6C77B44236}" type="presParOf" srcId="{54E7CE06-D4FF-44DC-BA80-A72DDE3BAB5B}" destId="{D8AC116B-D607-488C-8806-D04AD1D9988B}" srcOrd="3" destOrd="0" presId="urn:microsoft.com/office/officeart/2005/8/layout/chevron1"/>
    <dgm:cxn modelId="{4BCE1B68-05A4-4D08-8834-147184BC77B1}" type="presParOf" srcId="{54E7CE06-D4FF-44DC-BA80-A72DDE3BAB5B}" destId="{9976DDF7-D013-49F5-B789-49D934EDF71E}" srcOrd="4" destOrd="0" presId="urn:microsoft.com/office/officeart/2005/8/layout/chevron1"/>
    <dgm:cxn modelId="{1466A06E-A7D1-421A-A43A-48555E8B1356}" type="presParOf" srcId="{54E7CE06-D4FF-44DC-BA80-A72DDE3BAB5B}" destId="{E83193F2-1805-469B-AC4D-BAD52750E6F6}" srcOrd="5" destOrd="0" presId="urn:microsoft.com/office/officeart/2005/8/layout/chevron1"/>
    <dgm:cxn modelId="{D4CCE966-8EC9-4531-99B2-3B9944D1EC76}" type="presParOf" srcId="{54E7CE06-D4FF-44DC-BA80-A72DDE3BAB5B}" destId="{76027689-6728-4D3E-A9AD-E090290397D4}" srcOrd="6" destOrd="0" presId="urn:microsoft.com/office/officeart/2005/8/layout/chevron1"/>
    <dgm:cxn modelId="{E65FC1D7-F41E-4E0A-A69D-0E9102EFE887}" type="presParOf" srcId="{54E7CE06-D4FF-44DC-BA80-A72DDE3BAB5B}" destId="{85524185-C41C-4AD3-A4B1-53764635B2F1}" srcOrd="7" destOrd="0" presId="urn:microsoft.com/office/officeart/2005/8/layout/chevron1"/>
    <dgm:cxn modelId="{9DA70A05-1D0A-4A28-9146-5DDF278C0E7B}"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3" destOrd="0" parTransId="{D3995B7A-6062-4EA2-A8FB-0328667F10D8}" sibTransId="{A5D9F9A8-5BA6-4F44-9AC9-D6B7C81C24BD}"/>
    <dgm:cxn modelId="{0275A5F8-8159-49AA-839F-7F5B51A80A8F}" srcId="{A9841C65-EC15-46CF-9BC7-F0C405260D6B}" destId="{F6E9037D-40FC-48C8-963B-46E4CED5E8B9}" srcOrd="4" destOrd="0" parTransId="{8DE00472-6377-47A4-BB05-05B9C69E78D3}" sibTransId="{44C9E12B-7336-42DB-8C89-1C95F1A92C0E}"/>
    <dgm:cxn modelId="{F81BD8DF-2CF2-41A9-9B5F-E22046C4FCE8}" type="presOf" srcId="{A3A3C5FD-5C3B-4918-940C-5BB7C1EF7F53}" destId="{9976DDF7-D013-49F5-B789-49D934EDF71E}" srcOrd="0" destOrd="0" presId="urn:microsoft.com/office/officeart/2005/8/layout/chevron1"/>
    <dgm:cxn modelId="{D364954C-7E9C-4D7D-A9EE-06A5237C3622}" type="presOf" srcId="{388B23E1-4AFE-4322-8C88-3120A1EBE57A}" destId="{DD63D3A0-3674-4372-9D3F-662D85DDF1E5}" srcOrd="0" destOrd="0" presId="urn:microsoft.com/office/officeart/2005/8/layout/chevron1"/>
    <dgm:cxn modelId="{772EF4E8-401C-4E92-AD2E-FE8D54EC0677}" type="presOf" srcId="{70C007BB-C19E-48C2-871F-E8BBB9C2A0D0}" destId="{76027689-6728-4D3E-A9AD-E090290397D4}"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9E949419-757E-483A-BCF4-29C385C1C8FD}" type="presOf" srcId="{A9841C65-EC15-46CF-9BC7-F0C405260D6B}" destId="{54E7CE06-D4FF-44DC-BA80-A72DDE3BAB5B}" srcOrd="0" destOrd="0" presId="urn:microsoft.com/office/officeart/2005/8/layout/chevron1"/>
    <dgm:cxn modelId="{9D082F4B-7225-45FB-84B4-677F223D092C}" type="presOf" srcId="{B01D76A4-BE90-48FA-BEA6-CCA1265FB65A}" destId="{3CC09D2F-4CAA-486C-A984-D3893371F2D3}" srcOrd="0" destOrd="0" presId="urn:microsoft.com/office/officeart/2005/8/layout/chevron1"/>
    <dgm:cxn modelId="{589643D2-7DFA-4D5D-8B6B-9CC15F4D25A2}" type="presOf" srcId="{F6E9037D-40FC-48C8-963B-46E4CED5E8B9}" destId="{3D2C36CF-3FF3-411E-A7DE-7F310ACDAD96}" srcOrd="0" destOrd="0" presId="urn:microsoft.com/office/officeart/2005/8/layout/chevron1"/>
    <dgm:cxn modelId="{21268995-5078-4182-8BE7-176F4A4752D2}" type="presParOf" srcId="{54E7CE06-D4FF-44DC-BA80-A72DDE3BAB5B}" destId="{3CC09D2F-4CAA-486C-A984-D3893371F2D3}" srcOrd="0" destOrd="0" presId="urn:microsoft.com/office/officeart/2005/8/layout/chevron1"/>
    <dgm:cxn modelId="{23F3D9F3-FB55-417B-A38F-FA9EDC0E4C75}" type="presParOf" srcId="{54E7CE06-D4FF-44DC-BA80-A72DDE3BAB5B}" destId="{21CA405F-D4DB-4D5A-8179-1A10729E8023}" srcOrd="1" destOrd="0" presId="urn:microsoft.com/office/officeart/2005/8/layout/chevron1"/>
    <dgm:cxn modelId="{C5C59D0C-91A3-49C0-8C1A-5D6AE2FE14B9}" type="presParOf" srcId="{54E7CE06-D4FF-44DC-BA80-A72DDE3BAB5B}" destId="{DD63D3A0-3674-4372-9D3F-662D85DDF1E5}" srcOrd="2" destOrd="0" presId="urn:microsoft.com/office/officeart/2005/8/layout/chevron1"/>
    <dgm:cxn modelId="{CA7DF6B7-0C0D-489B-BF9A-CC5B220D36E4}" type="presParOf" srcId="{54E7CE06-D4FF-44DC-BA80-A72DDE3BAB5B}" destId="{D8AC116B-D607-488C-8806-D04AD1D9988B}" srcOrd="3" destOrd="0" presId="urn:microsoft.com/office/officeart/2005/8/layout/chevron1"/>
    <dgm:cxn modelId="{23F41CAB-A303-4AB1-9A5B-B54258C49FCB}" type="presParOf" srcId="{54E7CE06-D4FF-44DC-BA80-A72DDE3BAB5B}" destId="{9976DDF7-D013-49F5-B789-49D934EDF71E}" srcOrd="4" destOrd="0" presId="urn:microsoft.com/office/officeart/2005/8/layout/chevron1"/>
    <dgm:cxn modelId="{EA93D396-6DA2-4687-8B28-DC6C4A3E05EC}" type="presParOf" srcId="{54E7CE06-D4FF-44DC-BA80-A72DDE3BAB5B}" destId="{E83193F2-1805-469B-AC4D-BAD52750E6F6}" srcOrd="5" destOrd="0" presId="urn:microsoft.com/office/officeart/2005/8/layout/chevron1"/>
    <dgm:cxn modelId="{A9AC50D7-B904-445A-971F-47741AAE6D5E}" type="presParOf" srcId="{54E7CE06-D4FF-44DC-BA80-A72DDE3BAB5B}" destId="{76027689-6728-4D3E-A9AD-E090290397D4}" srcOrd="6" destOrd="0" presId="urn:microsoft.com/office/officeart/2005/8/layout/chevron1"/>
    <dgm:cxn modelId="{7E4CAEFD-D71C-4BDE-B30F-FFCF305C6343}" type="presParOf" srcId="{54E7CE06-D4FF-44DC-BA80-A72DDE3BAB5B}" destId="{85524185-C41C-4AD3-A4B1-53764635B2F1}" srcOrd="7" destOrd="0" presId="urn:microsoft.com/office/officeart/2005/8/layout/chevron1"/>
    <dgm:cxn modelId="{552A9422-96CB-412A-8843-0C2477377B74}"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BC7C09C7-1A81-4319-9D78-EBB02BA90C1D}" type="presOf" srcId="{B01D76A4-BE90-48FA-BEA6-CCA1265FB65A}" destId="{3CC09D2F-4CAA-486C-A984-D3893371F2D3}"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3" destOrd="0" parTransId="{D3995B7A-6062-4EA2-A8FB-0328667F10D8}" sibTransId="{A5D9F9A8-5BA6-4F44-9AC9-D6B7C81C24BD}"/>
    <dgm:cxn modelId="{64C378A2-EB27-42CF-8C67-EF10A4A44ABE}" type="presOf" srcId="{A9841C65-EC15-46CF-9BC7-F0C405260D6B}" destId="{54E7CE06-D4FF-44DC-BA80-A72DDE3BAB5B}"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D02BE386-9BC5-4140-B188-72BEF5F30531}" type="presOf" srcId="{388B23E1-4AFE-4322-8C88-3120A1EBE57A}" destId="{DD63D3A0-3674-4372-9D3F-662D85DDF1E5}" srcOrd="0" destOrd="0" presId="urn:microsoft.com/office/officeart/2005/8/layout/chevron1"/>
    <dgm:cxn modelId="{84821A35-DADD-4493-A424-A74F6E2856E0}" type="presOf" srcId="{70C007BB-C19E-48C2-871F-E8BBB9C2A0D0}" destId="{76027689-6728-4D3E-A9AD-E090290397D4}" srcOrd="0" destOrd="0" presId="urn:microsoft.com/office/officeart/2005/8/layout/chevron1"/>
    <dgm:cxn modelId="{5B670950-9508-4B78-B974-8B1D67381E9F}"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E3123AE0-2099-41A4-AC62-5759DC5A3AA9}" type="presOf" srcId="{A3A3C5FD-5C3B-4918-940C-5BB7C1EF7F53}" destId="{9976DDF7-D013-49F5-B789-49D934EDF71E}" srcOrd="0" destOrd="0" presId="urn:microsoft.com/office/officeart/2005/8/layout/chevron1"/>
    <dgm:cxn modelId="{BBF828D2-D527-45B7-839E-1219FD84C69C}" type="presParOf" srcId="{54E7CE06-D4FF-44DC-BA80-A72DDE3BAB5B}" destId="{3CC09D2F-4CAA-486C-A984-D3893371F2D3}" srcOrd="0" destOrd="0" presId="urn:microsoft.com/office/officeart/2005/8/layout/chevron1"/>
    <dgm:cxn modelId="{964DEDA3-F1C0-4A1F-8230-7D1D55F8DE28}" type="presParOf" srcId="{54E7CE06-D4FF-44DC-BA80-A72DDE3BAB5B}" destId="{21CA405F-D4DB-4D5A-8179-1A10729E8023}" srcOrd="1" destOrd="0" presId="urn:microsoft.com/office/officeart/2005/8/layout/chevron1"/>
    <dgm:cxn modelId="{88249D55-1AA4-467E-893D-22B534C6A310}" type="presParOf" srcId="{54E7CE06-D4FF-44DC-BA80-A72DDE3BAB5B}" destId="{DD63D3A0-3674-4372-9D3F-662D85DDF1E5}" srcOrd="2" destOrd="0" presId="urn:microsoft.com/office/officeart/2005/8/layout/chevron1"/>
    <dgm:cxn modelId="{357BEB08-6324-414E-84D0-9B1308C9A800}" type="presParOf" srcId="{54E7CE06-D4FF-44DC-BA80-A72DDE3BAB5B}" destId="{D8AC116B-D607-488C-8806-D04AD1D9988B}" srcOrd="3" destOrd="0" presId="urn:microsoft.com/office/officeart/2005/8/layout/chevron1"/>
    <dgm:cxn modelId="{C372F8E7-8D81-4B3B-83DE-A5B92C861ED4}" type="presParOf" srcId="{54E7CE06-D4FF-44DC-BA80-A72DDE3BAB5B}" destId="{9976DDF7-D013-49F5-B789-49D934EDF71E}" srcOrd="4" destOrd="0" presId="urn:microsoft.com/office/officeart/2005/8/layout/chevron1"/>
    <dgm:cxn modelId="{64C758FB-D2EE-4512-8675-F2ED39719EFF}" type="presParOf" srcId="{54E7CE06-D4FF-44DC-BA80-A72DDE3BAB5B}" destId="{E83193F2-1805-469B-AC4D-BAD52750E6F6}" srcOrd="5" destOrd="0" presId="urn:microsoft.com/office/officeart/2005/8/layout/chevron1"/>
    <dgm:cxn modelId="{C323837F-B453-4D88-9789-5FCD6FE1DF93}" type="presParOf" srcId="{54E7CE06-D4FF-44DC-BA80-A72DDE3BAB5B}" destId="{76027689-6728-4D3E-A9AD-E090290397D4}" srcOrd="6" destOrd="0" presId="urn:microsoft.com/office/officeart/2005/8/layout/chevron1"/>
    <dgm:cxn modelId="{AC1494BF-4E8E-4E28-99B5-88546E0E7511}" type="presParOf" srcId="{54E7CE06-D4FF-44DC-BA80-A72DDE3BAB5B}" destId="{85524185-C41C-4AD3-A4B1-53764635B2F1}" srcOrd="7" destOrd="0" presId="urn:microsoft.com/office/officeart/2005/8/layout/chevron1"/>
    <dgm:cxn modelId="{571A8655-D4CD-499C-AC2E-B0602F35279F}"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3" destOrd="0" parTransId="{D3995B7A-6062-4EA2-A8FB-0328667F10D8}" sibTransId="{A5D9F9A8-5BA6-4F44-9AC9-D6B7C81C24BD}"/>
    <dgm:cxn modelId="{01A5C333-E760-4DC7-84A8-18595607553C}" type="presOf" srcId="{F6E9037D-40FC-48C8-963B-46E4CED5E8B9}" destId="{3D2C36CF-3FF3-411E-A7DE-7F310ACDAD96}"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F2940448-A0E9-4221-BCA1-DC7E6936B50C}" type="presOf" srcId="{A9841C65-EC15-46CF-9BC7-F0C405260D6B}" destId="{54E7CE06-D4FF-44DC-BA80-A72DDE3BAB5B}" srcOrd="0" destOrd="0" presId="urn:microsoft.com/office/officeart/2005/8/layout/chevron1"/>
    <dgm:cxn modelId="{7B1C10D6-4029-4888-9831-97B0A620EB28}"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B0A240AC-5F1C-4B3F-A0B9-683E9AC6BE86}" type="presOf" srcId="{70C007BB-C19E-48C2-871F-E8BBB9C2A0D0}" destId="{76027689-6728-4D3E-A9AD-E090290397D4}" srcOrd="0" destOrd="0" presId="urn:microsoft.com/office/officeart/2005/8/layout/chevron1"/>
    <dgm:cxn modelId="{F9C07FCC-9DE0-4478-8115-50CD7A6CA1FE}" type="presOf" srcId="{A3A3C5FD-5C3B-4918-940C-5BB7C1EF7F53}" destId="{9976DDF7-D013-49F5-B789-49D934EDF71E}" srcOrd="0" destOrd="0" presId="urn:microsoft.com/office/officeart/2005/8/layout/chevron1"/>
    <dgm:cxn modelId="{EEBA90E6-DF28-4401-AE72-B39B61AC2805}" type="presOf" srcId="{B01D76A4-BE90-48FA-BEA6-CCA1265FB65A}" destId="{3CC09D2F-4CAA-486C-A984-D3893371F2D3}" srcOrd="0" destOrd="0" presId="urn:microsoft.com/office/officeart/2005/8/layout/chevron1"/>
    <dgm:cxn modelId="{09F070BC-EBFF-4C72-AF89-D3FF8DD10A41}" type="presParOf" srcId="{54E7CE06-D4FF-44DC-BA80-A72DDE3BAB5B}" destId="{3CC09D2F-4CAA-486C-A984-D3893371F2D3}" srcOrd="0" destOrd="0" presId="urn:microsoft.com/office/officeart/2005/8/layout/chevron1"/>
    <dgm:cxn modelId="{0CED7596-1165-4B14-98C8-BA0C69D0111B}" type="presParOf" srcId="{54E7CE06-D4FF-44DC-BA80-A72DDE3BAB5B}" destId="{21CA405F-D4DB-4D5A-8179-1A10729E8023}" srcOrd="1" destOrd="0" presId="urn:microsoft.com/office/officeart/2005/8/layout/chevron1"/>
    <dgm:cxn modelId="{65426EA3-F209-4ADF-866F-B12049DD5293}" type="presParOf" srcId="{54E7CE06-D4FF-44DC-BA80-A72DDE3BAB5B}" destId="{DD63D3A0-3674-4372-9D3F-662D85DDF1E5}" srcOrd="2" destOrd="0" presId="urn:microsoft.com/office/officeart/2005/8/layout/chevron1"/>
    <dgm:cxn modelId="{B81CB714-4C1C-4ABA-AC25-69CA6EE25885}" type="presParOf" srcId="{54E7CE06-D4FF-44DC-BA80-A72DDE3BAB5B}" destId="{D8AC116B-D607-488C-8806-D04AD1D9988B}" srcOrd="3" destOrd="0" presId="urn:microsoft.com/office/officeart/2005/8/layout/chevron1"/>
    <dgm:cxn modelId="{626E1F5E-B026-4B99-A346-46BF98C20BA2}" type="presParOf" srcId="{54E7CE06-D4FF-44DC-BA80-A72DDE3BAB5B}" destId="{9976DDF7-D013-49F5-B789-49D934EDF71E}" srcOrd="4" destOrd="0" presId="urn:microsoft.com/office/officeart/2005/8/layout/chevron1"/>
    <dgm:cxn modelId="{820E0A1B-6D78-469C-97D5-1BD250B883CF}" type="presParOf" srcId="{54E7CE06-D4FF-44DC-BA80-A72DDE3BAB5B}" destId="{E83193F2-1805-469B-AC4D-BAD52750E6F6}" srcOrd="5" destOrd="0" presId="urn:microsoft.com/office/officeart/2005/8/layout/chevron1"/>
    <dgm:cxn modelId="{AC68657D-D173-4294-819A-D53F39763A6C}" type="presParOf" srcId="{54E7CE06-D4FF-44DC-BA80-A72DDE3BAB5B}" destId="{76027689-6728-4D3E-A9AD-E090290397D4}" srcOrd="6" destOrd="0" presId="urn:microsoft.com/office/officeart/2005/8/layout/chevron1"/>
    <dgm:cxn modelId="{1D14BE14-9581-4389-8E88-644506FEB4B5}" type="presParOf" srcId="{54E7CE06-D4FF-44DC-BA80-A72DDE3BAB5B}" destId="{85524185-C41C-4AD3-A4B1-53764635B2F1}" srcOrd="7" destOrd="0" presId="urn:microsoft.com/office/officeart/2005/8/layout/chevron1"/>
    <dgm:cxn modelId="{385347CD-073F-420D-ABFD-80B4F56D82F9}"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69ECDBFD-EF24-43F6-A0B8-55DBBB528F5C}" type="presOf" srcId="{A9841C65-EC15-46CF-9BC7-F0C405260D6B}" destId="{54E7CE06-D4FF-44DC-BA80-A72DDE3BAB5B}" srcOrd="0" destOrd="0" presId="urn:microsoft.com/office/officeart/2005/8/layout/chevron1"/>
    <dgm:cxn modelId="{23FE2640-6BAE-4115-B85F-E4AEC01D64C2}" type="presOf" srcId="{A3A3C5FD-5C3B-4918-940C-5BB7C1EF7F53}" destId="{9976DDF7-D013-49F5-B789-49D934EDF71E}" srcOrd="0" destOrd="0" presId="urn:microsoft.com/office/officeart/2005/8/layout/chevron1"/>
    <dgm:cxn modelId="{FDF39511-128D-4E98-ABF9-AF760028CA59}" type="presOf" srcId="{70C007BB-C19E-48C2-871F-E8BBB9C2A0D0}" destId="{76027689-6728-4D3E-A9AD-E090290397D4}"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7F7900FA-0502-4012-B57B-3B0103CB5D27}" type="presOf" srcId="{388B23E1-4AFE-4322-8C88-3120A1EBE57A}" destId="{DD63D3A0-3674-4372-9D3F-662D85DDF1E5}"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D73B0BDC-E446-4066-B871-7BCA7FD58E39}" type="presOf" srcId="{F6E9037D-40FC-48C8-963B-46E4CED5E8B9}" destId="{3D2C36CF-3FF3-411E-A7DE-7F310ACDAD96}" srcOrd="0" destOrd="0" presId="urn:microsoft.com/office/officeart/2005/8/layout/chevron1"/>
    <dgm:cxn modelId="{0CF312FF-E50B-4C94-804C-B631EB0CAADC}"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83A6938C-C7DF-43EB-B266-41876599D1BE}" type="presParOf" srcId="{54E7CE06-D4FF-44DC-BA80-A72DDE3BAB5B}" destId="{3CC09D2F-4CAA-486C-A984-D3893371F2D3}" srcOrd="0" destOrd="0" presId="urn:microsoft.com/office/officeart/2005/8/layout/chevron1"/>
    <dgm:cxn modelId="{1347F9AB-4CA6-4FA3-9AFC-E02A5CE5D3B6}" type="presParOf" srcId="{54E7CE06-D4FF-44DC-BA80-A72DDE3BAB5B}" destId="{21CA405F-D4DB-4D5A-8179-1A10729E8023}" srcOrd="1" destOrd="0" presId="urn:microsoft.com/office/officeart/2005/8/layout/chevron1"/>
    <dgm:cxn modelId="{45C5C178-CC7F-4C17-8895-ADA0EE8E8930}" type="presParOf" srcId="{54E7CE06-D4FF-44DC-BA80-A72DDE3BAB5B}" destId="{DD63D3A0-3674-4372-9D3F-662D85DDF1E5}" srcOrd="2" destOrd="0" presId="urn:microsoft.com/office/officeart/2005/8/layout/chevron1"/>
    <dgm:cxn modelId="{DC5836E4-7930-433C-B5AB-7F1EB39AC93A}" type="presParOf" srcId="{54E7CE06-D4FF-44DC-BA80-A72DDE3BAB5B}" destId="{D8AC116B-D607-488C-8806-D04AD1D9988B}" srcOrd="3" destOrd="0" presId="urn:microsoft.com/office/officeart/2005/8/layout/chevron1"/>
    <dgm:cxn modelId="{2BA5BBDA-991A-432C-BA4B-C05541C4E00D}" type="presParOf" srcId="{54E7CE06-D4FF-44DC-BA80-A72DDE3BAB5B}" destId="{9976DDF7-D013-49F5-B789-49D934EDF71E}" srcOrd="4" destOrd="0" presId="urn:microsoft.com/office/officeart/2005/8/layout/chevron1"/>
    <dgm:cxn modelId="{1FF7019C-5A3D-4AE7-982F-B6E5B0CBA527}" type="presParOf" srcId="{54E7CE06-D4FF-44DC-BA80-A72DDE3BAB5B}" destId="{E83193F2-1805-469B-AC4D-BAD52750E6F6}" srcOrd="5" destOrd="0" presId="urn:microsoft.com/office/officeart/2005/8/layout/chevron1"/>
    <dgm:cxn modelId="{2134D54C-0090-490B-8438-EE77D07D55F8}" type="presParOf" srcId="{54E7CE06-D4FF-44DC-BA80-A72DDE3BAB5B}" destId="{76027689-6728-4D3E-A9AD-E090290397D4}" srcOrd="6" destOrd="0" presId="urn:microsoft.com/office/officeart/2005/8/layout/chevron1"/>
    <dgm:cxn modelId="{A59AC7C8-CBCA-4A00-8400-AE7B5354CCCE}" type="presParOf" srcId="{54E7CE06-D4FF-44DC-BA80-A72DDE3BAB5B}" destId="{85524185-C41C-4AD3-A4B1-53764635B2F1}" srcOrd="7" destOrd="0" presId="urn:microsoft.com/office/officeart/2005/8/layout/chevron1"/>
    <dgm:cxn modelId="{89DD2105-6F73-4769-8F66-53257F240058}"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C09CFE3B-5EEE-4AEC-9E14-34ECCFBA93D8}" type="presOf" srcId="{70C007BB-C19E-48C2-871F-E8BBB9C2A0D0}" destId="{76027689-6728-4D3E-A9AD-E090290397D4}" srcOrd="0" destOrd="0" presId="urn:microsoft.com/office/officeart/2005/8/layout/chevron1"/>
    <dgm:cxn modelId="{8CA6065F-68E8-49EB-9F57-4DAC5E90C943}"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8EB26D9A-3C46-402B-8D30-842D525D9270}" type="presOf" srcId="{F6E9037D-40FC-48C8-963B-46E4CED5E8B9}" destId="{3D2C36CF-3FF3-411E-A7DE-7F310ACDAD96}" srcOrd="0" destOrd="0" presId="urn:microsoft.com/office/officeart/2005/8/layout/chevron1"/>
    <dgm:cxn modelId="{DE4A1E57-AD6D-47A9-ACA0-DD7E314E1637}" type="presOf" srcId="{388B23E1-4AFE-4322-8C88-3120A1EBE57A}" destId="{DD63D3A0-3674-4372-9D3F-662D85DDF1E5}"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7DE03A6F-F82F-4CA6-A119-5466FB0CE88B}" srcId="{A9841C65-EC15-46CF-9BC7-F0C405260D6B}" destId="{B01D76A4-BE90-48FA-BEA6-CCA1265FB65A}" srcOrd="0" destOrd="0" parTransId="{4B002FBF-8219-4413-8EE7-630A2677EECE}" sibTransId="{FD801427-54CC-4666-B36F-5E28872D315F}"/>
    <dgm:cxn modelId="{422FE560-310A-4F50-8F88-01A65498BBB7}" type="presOf" srcId="{B01D76A4-BE90-48FA-BEA6-CCA1265FB65A}" destId="{3CC09D2F-4CAA-486C-A984-D3893371F2D3}" srcOrd="0" destOrd="0" presId="urn:microsoft.com/office/officeart/2005/8/layout/chevron1"/>
    <dgm:cxn modelId="{D9340886-C335-447C-BA48-2564B10C2EB6}" type="presOf" srcId="{A9841C65-EC15-46CF-9BC7-F0C405260D6B}" destId="{54E7CE06-D4FF-44DC-BA80-A72DDE3BAB5B}" srcOrd="0" destOrd="0" presId="urn:microsoft.com/office/officeart/2005/8/layout/chevron1"/>
    <dgm:cxn modelId="{0ACCCD85-4B66-45AC-81B8-838A87426AB9}" type="presParOf" srcId="{54E7CE06-D4FF-44DC-BA80-A72DDE3BAB5B}" destId="{3CC09D2F-4CAA-486C-A984-D3893371F2D3}" srcOrd="0" destOrd="0" presId="urn:microsoft.com/office/officeart/2005/8/layout/chevron1"/>
    <dgm:cxn modelId="{DE9E2F69-ABEA-4763-9374-BDB2BFA907C4}" type="presParOf" srcId="{54E7CE06-D4FF-44DC-BA80-A72DDE3BAB5B}" destId="{21CA405F-D4DB-4D5A-8179-1A10729E8023}" srcOrd="1" destOrd="0" presId="urn:microsoft.com/office/officeart/2005/8/layout/chevron1"/>
    <dgm:cxn modelId="{3DF15DCE-281D-484C-8D00-4D9C8D89232B}" type="presParOf" srcId="{54E7CE06-D4FF-44DC-BA80-A72DDE3BAB5B}" destId="{DD63D3A0-3674-4372-9D3F-662D85DDF1E5}" srcOrd="2" destOrd="0" presId="urn:microsoft.com/office/officeart/2005/8/layout/chevron1"/>
    <dgm:cxn modelId="{4438C145-1397-4EC9-8121-8CEA2D47750E}" type="presParOf" srcId="{54E7CE06-D4FF-44DC-BA80-A72DDE3BAB5B}" destId="{D8AC116B-D607-488C-8806-D04AD1D9988B}" srcOrd="3" destOrd="0" presId="urn:microsoft.com/office/officeart/2005/8/layout/chevron1"/>
    <dgm:cxn modelId="{C362E75D-A46B-43FA-9F21-E50AC84DBFFB}" type="presParOf" srcId="{54E7CE06-D4FF-44DC-BA80-A72DDE3BAB5B}" destId="{9976DDF7-D013-49F5-B789-49D934EDF71E}" srcOrd="4" destOrd="0" presId="urn:microsoft.com/office/officeart/2005/8/layout/chevron1"/>
    <dgm:cxn modelId="{A01E931D-6539-4039-9B85-DA12BC96AA3F}" type="presParOf" srcId="{54E7CE06-D4FF-44DC-BA80-A72DDE3BAB5B}" destId="{E83193F2-1805-469B-AC4D-BAD52750E6F6}" srcOrd="5" destOrd="0" presId="urn:microsoft.com/office/officeart/2005/8/layout/chevron1"/>
    <dgm:cxn modelId="{3A465B67-5FA7-49F1-999D-4B7EE4C1F360}" type="presParOf" srcId="{54E7CE06-D4FF-44DC-BA80-A72DDE3BAB5B}" destId="{76027689-6728-4D3E-A9AD-E090290397D4}" srcOrd="6" destOrd="0" presId="urn:microsoft.com/office/officeart/2005/8/layout/chevron1"/>
    <dgm:cxn modelId="{76A8FF4F-9FFA-4759-B69C-E4F3BC78A2B3}" type="presParOf" srcId="{54E7CE06-D4FF-44DC-BA80-A72DDE3BAB5B}" destId="{85524185-C41C-4AD3-A4B1-53764635B2F1}" srcOrd="7" destOrd="0" presId="urn:microsoft.com/office/officeart/2005/8/layout/chevron1"/>
    <dgm:cxn modelId="{B67BFF72-BE45-48B6-971D-71BD35352ECC}"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162F936A-A92F-4AD8-A581-98B0C0BFBF2C}" type="presOf" srcId="{388B23E1-4AFE-4322-8C88-3120A1EBE57A}" destId="{DD63D3A0-3674-4372-9D3F-662D85DDF1E5}" srcOrd="0" destOrd="0" presId="urn:microsoft.com/office/officeart/2005/8/layout/chevron1"/>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46A24708-AD2C-4509-9C5B-1F58E1AFCC7A}" type="presOf" srcId="{A9841C65-EC15-46CF-9BC7-F0C405260D6B}" destId="{54E7CE06-D4FF-44DC-BA80-A72DDE3BAB5B}" srcOrd="0" destOrd="0" presId="urn:microsoft.com/office/officeart/2005/8/layout/chevron1"/>
    <dgm:cxn modelId="{0BBC42BA-CF37-4833-BC46-1665B18105D6}" type="presOf" srcId="{70C007BB-C19E-48C2-871F-E8BBB9C2A0D0}" destId="{76027689-6728-4D3E-A9AD-E090290397D4}"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8467B100-840E-4A39-921F-8625D69EDDD6}"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76AF70FC-64EC-4944-9866-C10B4D28BF8C}" type="presOf" srcId="{F6E9037D-40FC-48C8-963B-46E4CED5E8B9}" destId="{3D2C36CF-3FF3-411E-A7DE-7F310ACDAD96}" srcOrd="0" destOrd="0" presId="urn:microsoft.com/office/officeart/2005/8/layout/chevron1"/>
    <dgm:cxn modelId="{46A7CEA9-7EA2-4F23-BBB0-EAB980B12DDA}" type="presOf" srcId="{A3A3C5FD-5C3B-4918-940C-5BB7C1EF7F53}" destId="{9976DDF7-D013-49F5-B789-49D934EDF71E}"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0CF94E86-959D-4131-A66F-382C8FDF4862}" type="presParOf" srcId="{54E7CE06-D4FF-44DC-BA80-A72DDE3BAB5B}" destId="{3CC09D2F-4CAA-486C-A984-D3893371F2D3}" srcOrd="0" destOrd="0" presId="urn:microsoft.com/office/officeart/2005/8/layout/chevron1"/>
    <dgm:cxn modelId="{15666E18-E72A-4924-9A45-C6B30A00AF3B}" type="presParOf" srcId="{54E7CE06-D4FF-44DC-BA80-A72DDE3BAB5B}" destId="{21CA405F-D4DB-4D5A-8179-1A10729E8023}" srcOrd="1" destOrd="0" presId="urn:microsoft.com/office/officeart/2005/8/layout/chevron1"/>
    <dgm:cxn modelId="{10968D7F-309F-4F2A-B240-526BEA41FADA}" type="presParOf" srcId="{54E7CE06-D4FF-44DC-BA80-A72DDE3BAB5B}" destId="{DD63D3A0-3674-4372-9D3F-662D85DDF1E5}" srcOrd="2" destOrd="0" presId="urn:microsoft.com/office/officeart/2005/8/layout/chevron1"/>
    <dgm:cxn modelId="{C7DF1144-BC34-4D0D-80A3-47D65FD1C3FC}" type="presParOf" srcId="{54E7CE06-D4FF-44DC-BA80-A72DDE3BAB5B}" destId="{D8AC116B-D607-488C-8806-D04AD1D9988B}" srcOrd="3" destOrd="0" presId="urn:microsoft.com/office/officeart/2005/8/layout/chevron1"/>
    <dgm:cxn modelId="{B8D66850-444F-41E8-AD3B-02248E502AC7}" type="presParOf" srcId="{54E7CE06-D4FF-44DC-BA80-A72DDE3BAB5B}" destId="{9976DDF7-D013-49F5-B789-49D934EDF71E}" srcOrd="4" destOrd="0" presId="urn:microsoft.com/office/officeart/2005/8/layout/chevron1"/>
    <dgm:cxn modelId="{7C54C8BF-3727-437F-B8B5-7370F00809A0}" type="presParOf" srcId="{54E7CE06-D4FF-44DC-BA80-A72DDE3BAB5B}" destId="{E83193F2-1805-469B-AC4D-BAD52750E6F6}" srcOrd="5" destOrd="0" presId="urn:microsoft.com/office/officeart/2005/8/layout/chevron1"/>
    <dgm:cxn modelId="{BAF99D3C-AA0F-4DE9-9727-1BA85454D208}" type="presParOf" srcId="{54E7CE06-D4FF-44DC-BA80-A72DDE3BAB5B}" destId="{76027689-6728-4D3E-A9AD-E090290397D4}" srcOrd="6" destOrd="0" presId="urn:microsoft.com/office/officeart/2005/8/layout/chevron1"/>
    <dgm:cxn modelId="{652E99E7-7A95-44EA-8E06-975073D6D9E7}" type="presParOf" srcId="{54E7CE06-D4FF-44DC-BA80-A72DDE3BAB5B}" destId="{85524185-C41C-4AD3-A4B1-53764635B2F1}" srcOrd="7" destOrd="0" presId="urn:microsoft.com/office/officeart/2005/8/layout/chevron1"/>
    <dgm:cxn modelId="{5D82CFAA-2C74-4941-945B-2EC442E8809C}"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FA1E3BE9-CAF1-492A-86EC-DEE98EED84E5}" type="presOf" srcId="{A3A3C5FD-5C3B-4918-940C-5BB7C1EF7F53}" destId="{9976DDF7-D013-49F5-B789-49D934EDF71E}"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F0ECDBF1-9D40-4266-98BA-C336D316F12F}" type="presOf" srcId="{F6E9037D-40FC-48C8-963B-46E4CED5E8B9}" destId="{3D2C36CF-3FF3-411E-A7DE-7F310ACDAD96}" srcOrd="0" destOrd="0" presId="urn:microsoft.com/office/officeart/2005/8/layout/chevron1"/>
    <dgm:cxn modelId="{B0189F94-3CB2-4D0B-97D2-BD1C9CD10B91}" type="presOf" srcId="{B01D76A4-BE90-48FA-BEA6-CCA1265FB65A}" destId="{3CC09D2F-4CAA-486C-A984-D3893371F2D3}"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0275A5F8-8159-49AA-839F-7F5B51A80A8F}" srcId="{A9841C65-EC15-46CF-9BC7-F0C405260D6B}" destId="{F6E9037D-40FC-48C8-963B-46E4CED5E8B9}" srcOrd="4" destOrd="0" parTransId="{8DE00472-6377-47A4-BB05-05B9C69E78D3}" sibTransId="{44C9E12B-7336-42DB-8C89-1C95F1A92C0E}"/>
    <dgm:cxn modelId="{AFDEBEDC-5E79-40DF-AD02-9E6363AEA685}"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64C35B8F-BB95-460D-9702-B1B4D5C78672}" type="presOf" srcId="{70C007BB-C19E-48C2-871F-E8BBB9C2A0D0}" destId="{76027689-6728-4D3E-A9AD-E090290397D4}" srcOrd="0" destOrd="0" presId="urn:microsoft.com/office/officeart/2005/8/layout/chevron1"/>
    <dgm:cxn modelId="{C67DA517-B6B4-4AC4-AC2D-42C7E393DB62}" type="presOf" srcId="{A9841C65-EC15-46CF-9BC7-F0C405260D6B}" destId="{54E7CE06-D4FF-44DC-BA80-A72DDE3BAB5B}" srcOrd="0" destOrd="0" presId="urn:microsoft.com/office/officeart/2005/8/layout/chevron1"/>
    <dgm:cxn modelId="{7CF88672-16D0-42A3-9DDC-F3D8EC3CBB2E}" type="presParOf" srcId="{54E7CE06-D4FF-44DC-BA80-A72DDE3BAB5B}" destId="{3CC09D2F-4CAA-486C-A984-D3893371F2D3}" srcOrd="0" destOrd="0" presId="urn:microsoft.com/office/officeart/2005/8/layout/chevron1"/>
    <dgm:cxn modelId="{13458626-1DAC-4DAB-BD1C-693771BC7A2F}" type="presParOf" srcId="{54E7CE06-D4FF-44DC-BA80-A72DDE3BAB5B}" destId="{21CA405F-D4DB-4D5A-8179-1A10729E8023}" srcOrd="1" destOrd="0" presId="urn:microsoft.com/office/officeart/2005/8/layout/chevron1"/>
    <dgm:cxn modelId="{57598405-C89E-4EB9-A04E-187EEAC77B22}" type="presParOf" srcId="{54E7CE06-D4FF-44DC-BA80-A72DDE3BAB5B}" destId="{DD63D3A0-3674-4372-9D3F-662D85DDF1E5}" srcOrd="2" destOrd="0" presId="urn:microsoft.com/office/officeart/2005/8/layout/chevron1"/>
    <dgm:cxn modelId="{499E85E3-5BD4-4903-90B0-AF985CB5987E}" type="presParOf" srcId="{54E7CE06-D4FF-44DC-BA80-A72DDE3BAB5B}" destId="{D8AC116B-D607-488C-8806-D04AD1D9988B}" srcOrd="3" destOrd="0" presId="urn:microsoft.com/office/officeart/2005/8/layout/chevron1"/>
    <dgm:cxn modelId="{A2BCCAAA-9897-4B2A-B8C4-44B5598FC219}" type="presParOf" srcId="{54E7CE06-D4FF-44DC-BA80-A72DDE3BAB5B}" destId="{9976DDF7-D013-49F5-B789-49D934EDF71E}" srcOrd="4" destOrd="0" presId="urn:microsoft.com/office/officeart/2005/8/layout/chevron1"/>
    <dgm:cxn modelId="{22E4DBE6-4436-4B77-8486-3BFFD9528F71}" type="presParOf" srcId="{54E7CE06-D4FF-44DC-BA80-A72DDE3BAB5B}" destId="{E83193F2-1805-469B-AC4D-BAD52750E6F6}" srcOrd="5" destOrd="0" presId="urn:microsoft.com/office/officeart/2005/8/layout/chevron1"/>
    <dgm:cxn modelId="{00700B69-18C8-4BF2-801F-14C812D42EC1}" type="presParOf" srcId="{54E7CE06-D4FF-44DC-BA80-A72DDE3BAB5B}" destId="{76027689-6728-4D3E-A9AD-E090290397D4}" srcOrd="6" destOrd="0" presId="urn:microsoft.com/office/officeart/2005/8/layout/chevron1"/>
    <dgm:cxn modelId="{3083DD81-2E20-4D98-8439-B28F9E531884}" type="presParOf" srcId="{54E7CE06-D4FF-44DC-BA80-A72DDE3BAB5B}" destId="{85524185-C41C-4AD3-A4B1-53764635B2F1}" srcOrd="7" destOrd="0" presId="urn:microsoft.com/office/officeart/2005/8/layout/chevron1"/>
    <dgm:cxn modelId="{8C0C3A15-5587-4E92-AA10-382F37355DBF}"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rgbClr val="FFFF00"/>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0C36B532-CE5F-46AB-A47E-F84D646BF0BE}" type="presOf" srcId="{388B23E1-4AFE-4322-8C88-3120A1EBE57A}" destId="{DD63D3A0-3674-4372-9D3F-662D85DDF1E5}" srcOrd="0" destOrd="0" presId="urn:microsoft.com/office/officeart/2005/8/layout/chevron1"/>
    <dgm:cxn modelId="{2698CAF4-7EAA-4F05-BE9C-C5A9B1C0BAE1}" srcId="{A9841C65-EC15-46CF-9BC7-F0C405260D6B}" destId="{A3A3C5FD-5C3B-4918-940C-5BB7C1EF7F53}" srcOrd="2" destOrd="0" parTransId="{3ED27AF5-327C-49AE-BA7A-A65F50C11C7B}" sibTransId="{EFA477D9-37A7-4F50-9218-594566755931}"/>
    <dgm:cxn modelId="{25918DC4-7B91-49BE-AE5D-D1BD968CA543}" type="presOf" srcId="{70C007BB-C19E-48C2-871F-E8BBB9C2A0D0}" destId="{76027689-6728-4D3E-A9AD-E090290397D4}"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3" destOrd="0" parTransId="{D3995B7A-6062-4EA2-A8FB-0328667F10D8}" sibTransId="{A5D9F9A8-5BA6-4F44-9AC9-D6B7C81C24BD}"/>
    <dgm:cxn modelId="{750AED31-D570-4B34-9A84-03214C25788E}"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70B72006-7C99-409A-B87A-3273B2533489}" type="presOf" srcId="{F6E9037D-40FC-48C8-963B-46E4CED5E8B9}" destId="{3D2C36CF-3FF3-411E-A7DE-7F310ACDAD96}" srcOrd="0" destOrd="0" presId="urn:microsoft.com/office/officeart/2005/8/layout/chevron1"/>
    <dgm:cxn modelId="{E716C859-E929-41FE-9E56-AC22D76CE2BC}"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D9E9A942-A971-4368-B026-37B7ECA80940}" type="presOf" srcId="{A3A3C5FD-5C3B-4918-940C-5BB7C1EF7F53}" destId="{9976DDF7-D013-49F5-B789-49D934EDF71E}" srcOrd="0" destOrd="0" presId="urn:microsoft.com/office/officeart/2005/8/layout/chevron1"/>
    <dgm:cxn modelId="{8F37FB11-D681-4FD1-80B5-08E833A3C9EB}" type="presParOf" srcId="{54E7CE06-D4FF-44DC-BA80-A72DDE3BAB5B}" destId="{3CC09D2F-4CAA-486C-A984-D3893371F2D3}" srcOrd="0" destOrd="0" presId="urn:microsoft.com/office/officeart/2005/8/layout/chevron1"/>
    <dgm:cxn modelId="{8165C895-30AA-46C8-83A3-1756CB2AE231}" type="presParOf" srcId="{54E7CE06-D4FF-44DC-BA80-A72DDE3BAB5B}" destId="{21CA405F-D4DB-4D5A-8179-1A10729E8023}" srcOrd="1" destOrd="0" presId="urn:microsoft.com/office/officeart/2005/8/layout/chevron1"/>
    <dgm:cxn modelId="{68A6E920-7851-4E9D-BFB2-6ED4EB495478}" type="presParOf" srcId="{54E7CE06-D4FF-44DC-BA80-A72DDE3BAB5B}" destId="{DD63D3A0-3674-4372-9D3F-662D85DDF1E5}" srcOrd="2" destOrd="0" presId="urn:microsoft.com/office/officeart/2005/8/layout/chevron1"/>
    <dgm:cxn modelId="{4230EABF-ED10-4ACB-A012-72FDC6892CA8}" type="presParOf" srcId="{54E7CE06-D4FF-44DC-BA80-A72DDE3BAB5B}" destId="{D8AC116B-D607-488C-8806-D04AD1D9988B}" srcOrd="3" destOrd="0" presId="urn:microsoft.com/office/officeart/2005/8/layout/chevron1"/>
    <dgm:cxn modelId="{13238A21-17D4-402B-AD7B-C8627C84EBBF}" type="presParOf" srcId="{54E7CE06-D4FF-44DC-BA80-A72DDE3BAB5B}" destId="{9976DDF7-D013-49F5-B789-49D934EDF71E}" srcOrd="4" destOrd="0" presId="urn:microsoft.com/office/officeart/2005/8/layout/chevron1"/>
    <dgm:cxn modelId="{4E24C7A0-17E8-4524-A4D6-0836C68DB3B5}" type="presParOf" srcId="{54E7CE06-D4FF-44DC-BA80-A72DDE3BAB5B}" destId="{E83193F2-1805-469B-AC4D-BAD52750E6F6}" srcOrd="5" destOrd="0" presId="urn:microsoft.com/office/officeart/2005/8/layout/chevron1"/>
    <dgm:cxn modelId="{2ED55FDE-66CC-4948-8F10-18BF22228C4C}" type="presParOf" srcId="{54E7CE06-D4FF-44DC-BA80-A72DDE3BAB5B}" destId="{76027689-6728-4D3E-A9AD-E090290397D4}" srcOrd="6" destOrd="0" presId="urn:microsoft.com/office/officeart/2005/8/layout/chevron1"/>
    <dgm:cxn modelId="{502D6A64-E7A8-4CEC-B1A2-6E3444C9A143}" type="presParOf" srcId="{54E7CE06-D4FF-44DC-BA80-A72DDE3BAB5B}" destId="{85524185-C41C-4AD3-A4B1-53764635B2F1}" srcOrd="7" destOrd="0" presId="urn:microsoft.com/office/officeart/2005/8/layout/chevron1"/>
    <dgm:cxn modelId="{9D44E83E-B476-4A61-89F1-5F8F6568D9FB}"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BC498387-B319-4B91-9BD3-F5E35F699271}" type="presOf" srcId="{B01D76A4-BE90-48FA-BEA6-CCA1265FB65A}" destId="{3CC09D2F-4CAA-486C-A984-D3893371F2D3}"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62B774C4-24DE-483C-9EE9-CEE19EE598E7}" type="presOf" srcId="{388B23E1-4AFE-4322-8C88-3120A1EBE57A}" destId="{DD63D3A0-3674-4372-9D3F-662D85DDF1E5}" srcOrd="0" destOrd="0" presId="urn:microsoft.com/office/officeart/2005/8/layout/chevron1"/>
    <dgm:cxn modelId="{95BC21F4-6152-4D49-91E3-072A6B9E2E19}" type="presOf" srcId="{F6E9037D-40FC-48C8-963B-46E4CED5E8B9}" destId="{3D2C36CF-3FF3-411E-A7DE-7F310ACDAD96}"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36104C02-06EA-4B6A-B344-C7419048C4B8}" type="presOf" srcId="{A3A3C5FD-5C3B-4918-940C-5BB7C1EF7F53}" destId="{9976DDF7-D013-49F5-B789-49D934EDF71E}"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71E24CCB-7ADD-4CE7-A8AF-B7C71DDDCA36}" type="presOf" srcId="{70C007BB-C19E-48C2-871F-E8BBB9C2A0D0}" destId="{76027689-6728-4D3E-A9AD-E090290397D4}" srcOrd="0" destOrd="0" presId="urn:microsoft.com/office/officeart/2005/8/layout/chevron1"/>
    <dgm:cxn modelId="{FBEC84C9-F34B-4C76-BE06-A60BB96BCF8E}" type="presOf" srcId="{A9841C65-EC15-46CF-9BC7-F0C405260D6B}" destId="{54E7CE06-D4FF-44DC-BA80-A72DDE3BAB5B}" srcOrd="0" destOrd="0" presId="urn:microsoft.com/office/officeart/2005/8/layout/chevron1"/>
    <dgm:cxn modelId="{0090B6B3-93EE-4A99-B168-ED586CEF1D5F}" type="presParOf" srcId="{54E7CE06-D4FF-44DC-BA80-A72DDE3BAB5B}" destId="{3CC09D2F-4CAA-486C-A984-D3893371F2D3}" srcOrd="0" destOrd="0" presId="urn:microsoft.com/office/officeart/2005/8/layout/chevron1"/>
    <dgm:cxn modelId="{48CD5C21-32CD-406D-8DA7-06A0103D3105}" type="presParOf" srcId="{54E7CE06-D4FF-44DC-BA80-A72DDE3BAB5B}" destId="{21CA405F-D4DB-4D5A-8179-1A10729E8023}" srcOrd="1" destOrd="0" presId="urn:microsoft.com/office/officeart/2005/8/layout/chevron1"/>
    <dgm:cxn modelId="{7881309B-A284-4F9A-A055-D444C6D15F2B}" type="presParOf" srcId="{54E7CE06-D4FF-44DC-BA80-A72DDE3BAB5B}" destId="{DD63D3A0-3674-4372-9D3F-662D85DDF1E5}" srcOrd="2" destOrd="0" presId="urn:microsoft.com/office/officeart/2005/8/layout/chevron1"/>
    <dgm:cxn modelId="{5E4B1B67-FE0D-4B27-A17D-7CB1B1C0277C}" type="presParOf" srcId="{54E7CE06-D4FF-44DC-BA80-A72DDE3BAB5B}" destId="{D8AC116B-D607-488C-8806-D04AD1D9988B}" srcOrd="3" destOrd="0" presId="urn:microsoft.com/office/officeart/2005/8/layout/chevron1"/>
    <dgm:cxn modelId="{2276D50C-7647-4390-8B28-90B9AD8B3543}" type="presParOf" srcId="{54E7CE06-D4FF-44DC-BA80-A72DDE3BAB5B}" destId="{9976DDF7-D013-49F5-B789-49D934EDF71E}" srcOrd="4" destOrd="0" presId="urn:microsoft.com/office/officeart/2005/8/layout/chevron1"/>
    <dgm:cxn modelId="{C751F1DD-646A-4950-9194-51F6693C2409}" type="presParOf" srcId="{54E7CE06-D4FF-44DC-BA80-A72DDE3BAB5B}" destId="{E83193F2-1805-469B-AC4D-BAD52750E6F6}" srcOrd="5" destOrd="0" presId="urn:microsoft.com/office/officeart/2005/8/layout/chevron1"/>
    <dgm:cxn modelId="{24C64E7D-FFF1-48F5-A8C6-C5E5A576AC59}" type="presParOf" srcId="{54E7CE06-D4FF-44DC-BA80-A72DDE3BAB5B}" destId="{76027689-6728-4D3E-A9AD-E090290397D4}" srcOrd="6" destOrd="0" presId="urn:microsoft.com/office/officeart/2005/8/layout/chevron1"/>
    <dgm:cxn modelId="{63439188-9D72-42BD-9C5E-54DE50F73CCB}" type="presParOf" srcId="{54E7CE06-D4FF-44DC-BA80-A72DDE3BAB5B}" destId="{85524185-C41C-4AD3-A4B1-53764635B2F1}" srcOrd="7" destOrd="0" presId="urn:microsoft.com/office/officeart/2005/8/layout/chevron1"/>
    <dgm:cxn modelId="{55B791DE-2EB4-4EF8-8046-0901FD9D6D24}"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3" destOrd="0" parTransId="{D3995B7A-6062-4EA2-A8FB-0328667F10D8}" sibTransId="{A5D9F9A8-5BA6-4F44-9AC9-D6B7C81C24BD}"/>
    <dgm:cxn modelId="{0275A5F8-8159-49AA-839F-7F5B51A80A8F}" srcId="{A9841C65-EC15-46CF-9BC7-F0C405260D6B}" destId="{F6E9037D-40FC-48C8-963B-46E4CED5E8B9}" srcOrd="4" destOrd="0" parTransId="{8DE00472-6377-47A4-BB05-05B9C69E78D3}" sibTransId="{44C9E12B-7336-42DB-8C89-1C95F1A92C0E}"/>
    <dgm:cxn modelId="{DE4C3F46-2130-4BDE-891D-95A40FB63178}"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DFA11A0E-3047-4229-9CAC-54FA1E603FEF}" type="presOf" srcId="{388B23E1-4AFE-4322-8C88-3120A1EBE57A}" destId="{DD63D3A0-3674-4372-9D3F-662D85DDF1E5}" srcOrd="0" destOrd="0" presId="urn:microsoft.com/office/officeart/2005/8/layout/chevron1"/>
    <dgm:cxn modelId="{DC1C626E-3AD8-4F94-B5C7-00273D9F9A20}" type="presOf" srcId="{B01D76A4-BE90-48FA-BEA6-CCA1265FB65A}" destId="{3CC09D2F-4CAA-486C-A984-D3893371F2D3}" srcOrd="0" destOrd="0" presId="urn:microsoft.com/office/officeart/2005/8/layout/chevron1"/>
    <dgm:cxn modelId="{18071E01-4095-4404-91A6-013FBDD15146}" type="presOf" srcId="{A3A3C5FD-5C3B-4918-940C-5BB7C1EF7F53}" destId="{9976DDF7-D013-49F5-B789-49D934EDF71E}" srcOrd="0" destOrd="0" presId="urn:microsoft.com/office/officeart/2005/8/layout/chevron1"/>
    <dgm:cxn modelId="{165DF5E0-FB60-45FC-945D-F2705AA919B3}" type="presOf" srcId="{A9841C65-EC15-46CF-9BC7-F0C405260D6B}" destId="{54E7CE06-D4FF-44DC-BA80-A72DDE3BAB5B}" srcOrd="0" destOrd="0" presId="urn:microsoft.com/office/officeart/2005/8/layout/chevron1"/>
    <dgm:cxn modelId="{8CDAB18F-D2AD-4B65-BB0A-EBFA7CE588AB}" type="presOf" srcId="{70C007BB-C19E-48C2-871F-E8BBB9C2A0D0}" destId="{76027689-6728-4D3E-A9AD-E090290397D4}" srcOrd="0" destOrd="0" presId="urn:microsoft.com/office/officeart/2005/8/layout/chevron1"/>
    <dgm:cxn modelId="{B7BBB4F3-3FA1-4C6D-B830-4AC50BD1D75C}" type="presParOf" srcId="{54E7CE06-D4FF-44DC-BA80-A72DDE3BAB5B}" destId="{3CC09D2F-4CAA-486C-A984-D3893371F2D3}" srcOrd="0" destOrd="0" presId="urn:microsoft.com/office/officeart/2005/8/layout/chevron1"/>
    <dgm:cxn modelId="{B69CF556-FB15-4F20-9B25-405CA67D2F0E}" type="presParOf" srcId="{54E7CE06-D4FF-44DC-BA80-A72DDE3BAB5B}" destId="{21CA405F-D4DB-4D5A-8179-1A10729E8023}" srcOrd="1" destOrd="0" presId="urn:microsoft.com/office/officeart/2005/8/layout/chevron1"/>
    <dgm:cxn modelId="{A1017779-533E-4850-9B45-5E95D8E3696D}" type="presParOf" srcId="{54E7CE06-D4FF-44DC-BA80-A72DDE3BAB5B}" destId="{DD63D3A0-3674-4372-9D3F-662D85DDF1E5}" srcOrd="2" destOrd="0" presId="urn:microsoft.com/office/officeart/2005/8/layout/chevron1"/>
    <dgm:cxn modelId="{87E80D30-B0E8-45AA-8A33-E31C6256C5D7}" type="presParOf" srcId="{54E7CE06-D4FF-44DC-BA80-A72DDE3BAB5B}" destId="{D8AC116B-D607-488C-8806-D04AD1D9988B}" srcOrd="3" destOrd="0" presId="urn:microsoft.com/office/officeart/2005/8/layout/chevron1"/>
    <dgm:cxn modelId="{3DC8E246-70C7-4C23-B30E-03E46D64B307}" type="presParOf" srcId="{54E7CE06-D4FF-44DC-BA80-A72DDE3BAB5B}" destId="{9976DDF7-D013-49F5-B789-49D934EDF71E}" srcOrd="4" destOrd="0" presId="urn:microsoft.com/office/officeart/2005/8/layout/chevron1"/>
    <dgm:cxn modelId="{C9A095B2-E5B9-4CB0-86BD-21EBB0CEB822}" type="presParOf" srcId="{54E7CE06-D4FF-44DC-BA80-A72DDE3BAB5B}" destId="{E83193F2-1805-469B-AC4D-BAD52750E6F6}" srcOrd="5" destOrd="0" presId="urn:microsoft.com/office/officeart/2005/8/layout/chevron1"/>
    <dgm:cxn modelId="{DD6D061B-83B4-44DE-A361-7B48D34AB64E}" type="presParOf" srcId="{54E7CE06-D4FF-44DC-BA80-A72DDE3BAB5B}" destId="{76027689-6728-4D3E-A9AD-E090290397D4}" srcOrd="6" destOrd="0" presId="urn:microsoft.com/office/officeart/2005/8/layout/chevron1"/>
    <dgm:cxn modelId="{372DDD23-B5D6-4378-BD6F-0B9DEE9B3E96}" type="presParOf" srcId="{54E7CE06-D4FF-44DC-BA80-A72DDE3BAB5B}" destId="{85524185-C41C-4AD3-A4B1-53764635B2F1}" srcOrd="7" destOrd="0" presId="urn:microsoft.com/office/officeart/2005/8/layout/chevron1"/>
    <dgm:cxn modelId="{24AF481B-2B79-4D7B-9A98-45D85CC09619}"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4898D871-172E-48CF-8E2E-810B75417D29}" type="presOf" srcId="{F6E9037D-40FC-48C8-963B-46E4CED5E8B9}" destId="{3D2C36CF-3FF3-411E-A7DE-7F310ACDAD96}" srcOrd="0" destOrd="0" presId="urn:microsoft.com/office/officeart/2005/8/layout/chevron1"/>
    <dgm:cxn modelId="{98563DE7-990D-418B-BBEB-5F385CD46B53}" type="presOf" srcId="{70C007BB-C19E-48C2-871F-E8BBB9C2A0D0}" destId="{76027689-6728-4D3E-A9AD-E090290397D4}"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C9A784C9-2FC4-4D8F-B30B-64457AA71ADA}" type="presOf" srcId="{388B23E1-4AFE-4322-8C88-3120A1EBE57A}" destId="{DD63D3A0-3674-4372-9D3F-662D85DDF1E5}" srcOrd="0" destOrd="0" presId="urn:microsoft.com/office/officeart/2005/8/layout/chevron1"/>
    <dgm:cxn modelId="{63D683D7-661D-4910-9E77-5C8CA3521194}" type="presOf" srcId="{A9841C65-EC15-46CF-9BC7-F0C405260D6B}" destId="{54E7CE06-D4FF-44DC-BA80-A72DDE3BAB5B}"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78ED98BD-8A59-4628-A84B-CC392A5EFA8E}" type="presOf" srcId="{A3A3C5FD-5C3B-4918-940C-5BB7C1EF7F53}" destId="{9976DDF7-D013-49F5-B789-49D934EDF71E}"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F8F7F31E-3E71-4162-91F4-2F416F2DDED8}" type="presOf" srcId="{B01D76A4-BE90-48FA-BEA6-CCA1265FB65A}" destId="{3CC09D2F-4CAA-486C-A984-D3893371F2D3}" srcOrd="0" destOrd="0" presId="urn:microsoft.com/office/officeart/2005/8/layout/chevron1"/>
    <dgm:cxn modelId="{7B1C0EA0-BB06-449F-A136-3C48D6D05978}" type="presParOf" srcId="{54E7CE06-D4FF-44DC-BA80-A72DDE3BAB5B}" destId="{3CC09D2F-4CAA-486C-A984-D3893371F2D3}" srcOrd="0" destOrd="0" presId="urn:microsoft.com/office/officeart/2005/8/layout/chevron1"/>
    <dgm:cxn modelId="{385E674F-4B59-4F97-8742-01D50F6D2382}" type="presParOf" srcId="{54E7CE06-D4FF-44DC-BA80-A72DDE3BAB5B}" destId="{21CA405F-D4DB-4D5A-8179-1A10729E8023}" srcOrd="1" destOrd="0" presId="urn:microsoft.com/office/officeart/2005/8/layout/chevron1"/>
    <dgm:cxn modelId="{72A92C26-AD70-4485-B32A-0BB25C1F55EE}" type="presParOf" srcId="{54E7CE06-D4FF-44DC-BA80-A72DDE3BAB5B}" destId="{DD63D3A0-3674-4372-9D3F-662D85DDF1E5}" srcOrd="2" destOrd="0" presId="urn:microsoft.com/office/officeart/2005/8/layout/chevron1"/>
    <dgm:cxn modelId="{E8F83B00-38DA-42B1-B3C7-0AD38204E32B}" type="presParOf" srcId="{54E7CE06-D4FF-44DC-BA80-A72DDE3BAB5B}" destId="{D8AC116B-D607-488C-8806-D04AD1D9988B}" srcOrd="3" destOrd="0" presId="urn:microsoft.com/office/officeart/2005/8/layout/chevron1"/>
    <dgm:cxn modelId="{F1B13F70-79D9-4293-930F-2232EBC5D6F0}" type="presParOf" srcId="{54E7CE06-D4FF-44DC-BA80-A72DDE3BAB5B}" destId="{9976DDF7-D013-49F5-B789-49D934EDF71E}" srcOrd="4" destOrd="0" presId="urn:microsoft.com/office/officeart/2005/8/layout/chevron1"/>
    <dgm:cxn modelId="{A42A2C79-B6E2-4AF3-A3D8-B77E41A3DFEF}" type="presParOf" srcId="{54E7CE06-D4FF-44DC-BA80-A72DDE3BAB5B}" destId="{E83193F2-1805-469B-AC4D-BAD52750E6F6}" srcOrd="5" destOrd="0" presId="urn:microsoft.com/office/officeart/2005/8/layout/chevron1"/>
    <dgm:cxn modelId="{158A736F-34FC-4CC8-9D5C-2F5DB53F063E}" type="presParOf" srcId="{54E7CE06-D4FF-44DC-BA80-A72DDE3BAB5B}" destId="{76027689-6728-4D3E-A9AD-E090290397D4}" srcOrd="6" destOrd="0" presId="urn:microsoft.com/office/officeart/2005/8/layout/chevron1"/>
    <dgm:cxn modelId="{21482B76-2384-45C3-B971-1ABD743405E6}" type="presParOf" srcId="{54E7CE06-D4FF-44DC-BA80-A72DDE3BAB5B}" destId="{85524185-C41C-4AD3-A4B1-53764635B2F1}" srcOrd="7" destOrd="0" presId="urn:microsoft.com/office/officeart/2005/8/layout/chevron1"/>
    <dgm:cxn modelId="{C05074D6-88CA-4443-A6EC-C6A513534CAB}"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331D4401-4EEE-4B7C-B7F3-B3D0B34FCF0E}"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253AE451-D8AD-4FD7-A257-C63CB5BF05DD}" type="presOf" srcId="{F6E9037D-40FC-48C8-963B-46E4CED5E8B9}" destId="{3D2C36CF-3FF3-411E-A7DE-7F310ACDAD96}"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90DEE63C-4F15-4FA2-B629-43406BF05B27}" type="presOf" srcId="{B01D76A4-BE90-48FA-BEA6-CCA1265FB65A}" destId="{3CC09D2F-4CAA-486C-A984-D3893371F2D3}" srcOrd="0" destOrd="0" presId="urn:microsoft.com/office/officeart/2005/8/layout/chevron1"/>
    <dgm:cxn modelId="{AD6F45FD-5EF2-41D6-8863-962A1E348FA7}" type="presOf" srcId="{70C007BB-C19E-48C2-871F-E8BBB9C2A0D0}" destId="{76027689-6728-4D3E-A9AD-E090290397D4}" srcOrd="0" destOrd="0" presId="urn:microsoft.com/office/officeart/2005/8/layout/chevron1"/>
    <dgm:cxn modelId="{6367860E-6E0A-43FE-BD4B-E6E1768751AA}" type="presOf" srcId="{A9841C65-EC15-46CF-9BC7-F0C405260D6B}" destId="{54E7CE06-D4FF-44DC-BA80-A72DDE3BAB5B}" srcOrd="0" destOrd="0" presId="urn:microsoft.com/office/officeart/2005/8/layout/chevron1"/>
    <dgm:cxn modelId="{BCE6D0B6-E5D9-4321-9828-25B9DC0C0F63}"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687B028B-BFA5-4E1B-BE86-FFE235042042}" type="presParOf" srcId="{54E7CE06-D4FF-44DC-BA80-A72DDE3BAB5B}" destId="{3CC09D2F-4CAA-486C-A984-D3893371F2D3}" srcOrd="0" destOrd="0" presId="urn:microsoft.com/office/officeart/2005/8/layout/chevron1"/>
    <dgm:cxn modelId="{5A698AD1-B43D-419B-87DE-D1444BCD9F1C}" type="presParOf" srcId="{54E7CE06-D4FF-44DC-BA80-A72DDE3BAB5B}" destId="{21CA405F-D4DB-4D5A-8179-1A10729E8023}" srcOrd="1" destOrd="0" presId="urn:microsoft.com/office/officeart/2005/8/layout/chevron1"/>
    <dgm:cxn modelId="{8352996E-5FD3-4A0F-852E-BD41EE4A5266}" type="presParOf" srcId="{54E7CE06-D4FF-44DC-BA80-A72DDE3BAB5B}" destId="{DD63D3A0-3674-4372-9D3F-662D85DDF1E5}" srcOrd="2" destOrd="0" presId="urn:microsoft.com/office/officeart/2005/8/layout/chevron1"/>
    <dgm:cxn modelId="{056C1EBE-DF86-4F64-B403-DE9427369B99}" type="presParOf" srcId="{54E7CE06-D4FF-44DC-BA80-A72DDE3BAB5B}" destId="{D8AC116B-D607-488C-8806-D04AD1D9988B}" srcOrd="3" destOrd="0" presId="urn:microsoft.com/office/officeart/2005/8/layout/chevron1"/>
    <dgm:cxn modelId="{B8919ABD-2F2A-49CD-8611-6FDD63B24839}" type="presParOf" srcId="{54E7CE06-D4FF-44DC-BA80-A72DDE3BAB5B}" destId="{9976DDF7-D013-49F5-B789-49D934EDF71E}" srcOrd="4" destOrd="0" presId="urn:microsoft.com/office/officeart/2005/8/layout/chevron1"/>
    <dgm:cxn modelId="{0279C1B9-30E3-43DE-967F-8D670BCB9080}" type="presParOf" srcId="{54E7CE06-D4FF-44DC-BA80-A72DDE3BAB5B}" destId="{E83193F2-1805-469B-AC4D-BAD52750E6F6}" srcOrd="5" destOrd="0" presId="urn:microsoft.com/office/officeart/2005/8/layout/chevron1"/>
    <dgm:cxn modelId="{A12DDE28-A2D0-4322-B7B8-585F99AC4B4F}" type="presParOf" srcId="{54E7CE06-D4FF-44DC-BA80-A72DDE3BAB5B}" destId="{76027689-6728-4D3E-A9AD-E090290397D4}" srcOrd="6" destOrd="0" presId="urn:microsoft.com/office/officeart/2005/8/layout/chevron1"/>
    <dgm:cxn modelId="{FA7ABA13-EEC6-4E82-82C6-C76DFD95F671}" type="presParOf" srcId="{54E7CE06-D4FF-44DC-BA80-A72DDE3BAB5B}" destId="{85524185-C41C-4AD3-A4B1-53764635B2F1}" srcOrd="7" destOrd="0" presId="urn:microsoft.com/office/officeart/2005/8/layout/chevron1"/>
    <dgm:cxn modelId="{2E69BB08-0253-4366-814E-E8756130C7EF}"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6FFEF6D5-9AB3-480F-AE0F-C638A9335902}" type="presOf" srcId="{70C007BB-C19E-48C2-871F-E8BBB9C2A0D0}" destId="{76027689-6728-4D3E-A9AD-E090290397D4}"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3" destOrd="0" parTransId="{D3995B7A-6062-4EA2-A8FB-0328667F10D8}" sibTransId="{A5D9F9A8-5BA6-4F44-9AC9-D6B7C81C24BD}"/>
    <dgm:cxn modelId="{599490BA-36F2-4441-9180-AA2A26A7C29A}" type="presOf" srcId="{F6E9037D-40FC-48C8-963B-46E4CED5E8B9}" destId="{3D2C36CF-3FF3-411E-A7DE-7F310ACDAD96}" srcOrd="0" destOrd="0" presId="urn:microsoft.com/office/officeart/2005/8/layout/chevron1"/>
    <dgm:cxn modelId="{6E521B68-92E0-4714-A41A-D561F85CC72C}"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E70B6629-1086-483A-BFCE-C9EE1149E0D1}" type="presOf" srcId="{388B23E1-4AFE-4322-8C88-3120A1EBE57A}" destId="{DD63D3A0-3674-4372-9D3F-662D85DDF1E5}" srcOrd="0" destOrd="0" presId="urn:microsoft.com/office/officeart/2005/8/layout/chevron1"/>
    <dgm:cxn modelId="{E04834F7-F583-4735-AF26-39350FA759D3}"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42268DA3-EF79-4E9D-8C65-8E71D363A55C}" type="presOf" srcId="{A3A3C5FD-5C3B-4918-940C-5BB7C1EF7F53}" destId="{9976DDF7-D013-49F5-B789-49D934EDF71E}" srcOrd="0" destOrd="0" presId="urn:microsoft.com/office/officeart/2005/8/layout/chevron1"/>
    <dgm:cxn modelId="{571124DF-866E-4301-8E54-06F804657A77}" type="presParOf" srcId="{54E7CE06-D4FF-44DC-BA80-A72DDE3BAB5B}" destId="{3CC09D2F-4CAA-486C-A984-D3893371F2D3}" srcOrd="0" destOrd="0" presId="urn:microsoft.com/office/officeart/2005/8/layout/chevron1"/>
    <dgm:cxn modelId="{B044D775-9ADA-44DE-84B5-220A5C255E33}" type="presParOf" srcId="{54E7CE06-D4FF-44DC-BA80-A72DDE3BAB5B}" destId="{21CA405F-D4DB-4D5A-8179-1A10729E8023}" srcOrd="1" destOrd="0" presId="urn:microsoft.com/office/officeart/2005/8/layout/chevron1"/>
    <dgm:cxn modelId="{212C97FC-98A2-4835-9C0D-8824319E00AE}" type="presParOf" srcId="{54E7CE06-D4FF-44DC-BA80-A72DDE3BAB5B}" destId="{DD63D3A0-3674-4372-9D3F-662D85DDF1E5}" srcOrd="2" destOrd="0" presId="urn:microsoft.com/office/officeart/2005/8/layout/chevron1"/>
    <dgm:cxn modelId="{CA0401BF-590C-4B2E-B0C1-5296AF849A29}" type="presParOf" srcId="{54E7CE06-D4FF-44DC-BA80-A72DDE3BAB5B}" destId="{D8AC116B-D607-488C-8806-D04AD1D9988B}" srcOrd="3" destOrd="0" presId="urn:microsoft.com/office/officeart/2005/8/layout/chevron1"/>
    <dgm:cxn modelId="{18844FB8-3102-4356-9885-FADE986DE245}" type="presParOf" srcId="{54E7CE06-D4FF-44DC-BA80-A72DDE3BAB5B}" destId="{9976DDF7-D013-49F5-B789-49D934EDF71E}" srcOrd="4" destOrd="0" presId="urn:microsoft.com/office/officeart/2005/8/layout/chevron1"/>
    <dgm:cxn modelId="{1467C5DD-1A24-4DF9-9BE7-59B733001707}" type="presParOf" srcId="{54E7CE06-D4FF-44DC-BA80-A72DDE3BAB5B}" destId="{E83193F2-1805-469B-AC4D-BAD52750E6F6}" srcOrd="5" destOrd="0" presId="urn:microsoft.com/office/officeart/2005/8/layout/chevron1"/>
    <dgm:cxn modelId="{FA96AE52-27AD-4D25-A461-BC4AC7594B18}" type="presParOf" srcId="{54E7CE06-D4FF-44DC-BA80-A72DDE3BAB5B}" destId="{76027689-6728-4D3E-A9AD-E090290397D4}" srcOrd="6" destOrd="0" presId="urn:microsoft.com/office/officeart/2005/8/layout/chevron1"/>
    <dgm:cxn modelId="{7DCBF0A7-C73F-42AC-A523-83D98F1E46FD}" type="presParOf" srcId="{54E7CE06-D4FF-44DC-BA80-A72DDE3BAB5B}" destId="{85524185-C41C-4AD3-A4B1-53764635B2F1}" srcOrd="7" destOrd="0" presId="urn:microsoft.com/office/officeart/2005/8/layout/chevron1"/>
    <dgm:cxn modelId="{EB4F48F0-CBFE-4D84-806C-E55EC13FB22E}"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111AF7F5-F6DD-44B8-A657-263964A29857}" type="presOf" srcId="{388B23E1-4AFE-4322-8C88-3120A1EBE57A}" destId="{DD63D3A0-3674-4372-9D3F-662D85DDF1E5}" srcOrd="0" destOrd="0" presId="urn:microsoft.com/office/officeart/2005/8/layout/chevron1"/>
    <dgm:cxn modelId="{2698CAF4-7EAA-4F05-BE9C-C5A9B1C0BAE1}" srcId="{A9841C65-EC15-46CF-9BC7-F0C405260D6B}" destId="{A3A3C5FD-5C3B-4918-940C-5BB7C1EF7F53}" srcOrd="2" destOrd="0" parTransId="{3ED27AF5-327C-49AE-BA7A-A65F50C11C7B}" sibTransId="{EFA477D9-37A7-4F50-9218-594566755931}"/>
    <dgm:cxn modelId="{BBEEE46B-C9A4-4181-8147-4A65D326300F}" type="presOf" srcId="{F6E9037D-40FC-48C8-963B-46E4CED5E8B9}" destId="{3D2C36CF-3FF3-411E-A7DE-7F310ACDAD96}"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90660BF7-5F1A-466A-A233-4828E5AC9D8F}" type="presOf" srcId="{A3A3C5FD-5C3B-4918-940C-5BB7C1EF7F53}" destId="{9976DDF7-D013-49F5-B789-49D934EDF71E}" srcOrd="0" destOrd="0" presId="urn:microsoft.com/office/officeart/2005/8/layout/chevron1"/>
    <dgm:cxn modelId="{B41CB888-1C35-4564-BE4D-7045812C2C51}" type="presOf" srcId="{70C007BB-C19E-48C2-871F-E8BBB9C2A0D0}" destId="{76027689-6728-4D3E-A9AD-E090290397D4}"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0275A5F8-8159-49AA-839F-7F5B51A80A8F}" srcId="{A9841C65-EC15-46CF-9BC7-F0C405260D6B}" destId="{F6E9037D-40FC-48C8-963B-46E4CED5E8B9}" srcOrd="4" destOrd="0" parTransId="{8DE00472-6377-47A4-BB05-05B9C69E78D3}" sibTransId="{44C9E12B-7336-42DB-8C89-1C95F1A92C0E}"/>
    <dgm:cxn modelId="{79609DC6-1F70-461E-9385-63FDBBF7EAB7}"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A931CC57-523A-4DC7-BB35-584660885E2A}" type="presOf" srcId="{A9841C65-EC15-46CF-9BC7-F0C405260D6B}" destId="{54E7CE06-D4FF-44DC-BA80-A72DDE3BAB5B}" srcOrd="0" destOrd="0" presId="urn:microsoft.com/office/officeart/2005/8/layout/chevron1"/>
    <dgm:cxn modelId="{9A6EC245-457D-4C9B-A7A4-1EB81C2D52DC}" type="presParOf" srcId="{54E7CE06-D4FF-44DC-BA80-A72DDE3BAB5B}" destId="{3CC09D2F-4CAA-486C-A984-D3893371F2D3}" srcOrd="0" destOrd="0" presId="urn:microsoft.com/office/officeart/2005/8/layout/chevron1"/>
    <dgm:cxn modelId="{EACE89E3-76C9-4270-A395-17B2359EB117}" type="presParOf" srcId="{54E7CE06-D4FF-44DC-BA80-A72DDE3BAB5B}" destId="{21CA405F-D4DB-4D5A-8179-1A10729E8023}" srcOrd="1" destOrd="0" presId="urn:microsoft.com/office/officeart/2005/8/layout/chevron1"/>
    <dgm:cxn modelId="{CA4854AA-7C0D-4B7E-902A-BF70A1216472}" type="presParOf" srcId="{54E7CE06-D4FF-44DC-BA80-A72DDE3BAB5B}" destId="{DD63D3A0-3674-4372-9D3F-662D85DDF1E5}" srcOrd="2" destOrd="0" presId="urn:microsoft.com/office/officeart/2005/8/layout/chevron1"/>
    <dgm:cxn modelId="{22E8825C-2ED2-497D-AEEE-ABE90A22A555}" type="presParOf" srcId="{54E7CE06-D4FF-44DC-BA80-A72DDE3BAB5B}" destId="{D8AC116B-D607-488C-8806-D04AD1D9988B}" srcOrd="3" destOrd="0" presId="urn:microsoft.com/office/officeart/2005/8/layout/chevron1"/>
    <dgm:cxn modelId="{62C5E96D-9A9E-4E54-9CEA-AC290BE0355A}" type="presParOf" srcId="{54E7CE06-D4FF-44DC-BA80-A72DDE3BAB5B}" destId="{9976DDF7-D013-49F5-B789-49D934EDF71E}" srcOrd="4" destOrd="0" presId="urn:microsoft.com/office/officeart/2005/8/layout/chevron1"/>
    <dgm:cxn modelId="{48C4D4C4-60B6-452C-96CE-D98B9B9B2D42}" type="presParOf" srcId="{54E7CE06-D4FF-44DC-BA80-A72DDE3BAB5B}" destId="{E83193F2-1805-469B-AC4D-BAD52750E6F6}" srcOrd="5" destOrd="0" presId="urn:microsoft.com/office/officeart/2005/8/layout/chevron1"/>
    <dgm:cxn modelId="{3CCCE172-C6BB-46CA-9AFD-813773BD11D3}" type="presParOf" srcId="{54E7CE06-D4FF-44DC-BA80-A72DDE3BAB5B}" destId="{76027689-6728-4D3E-A9AD-E090290397D4}" srcOrd="6" destOrd="0" presId="urn:microsoft.com/office/officeart/2005/8/layout/chevron1"/>
    <dgm:cxn modelId="{1CE918C8-FD43-40A7-9CD8-95688EF1A743}" type="presParOf" srcId="{54E7CE06-D4FF-44DC-BA80-A72DDE3BAB5B}" destId="{85524185-C41C-4AD3-A4B1-53764635B2F1}" srcOrd="7" destOrd="0" presId="urn:microsoft.com/office/officeart/2005/8/layout/chevron1"/>
    <dgm:cxn modelId="{F1F0505F-219D-4DAC-A7CE-D6FF2D62ED2E}"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a:solidFill>
          <a:srgbClr val="FFFF00"/>
        </a:solidFill>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3" destOrd="0" parTransId="{D3995B7A-6062-4EA2-A8FB-0328667F10D8}" sibTransId="{A5D9F9A8-5BA6-4F44-9AC9-D6B7C81C24BD}"/>
    <dgm:cxn modelId="{F95111B9-E5FD-4A2E-9B2C-749350F96CEE}" type="presOf" srcId="{70C007BB-C19E-48C2-871F-E8BBB9C2A0D0}" destId="{76027689-6728-4D3E-A9AD-E090290397D4}" srcOrd="0" destOrd="0" presId="urn:microsoft.com/office/officeart/2005/8/layout/chevron1"/>
    <dgm:cxn modelId="{FA32ACF8-19B5-41D4-B8CA-77DD1B321582}" type="presOf" srcId="{A9841C65-EC15-46CF-9BC7-F0C405260D6B}" destId="{54E7CE06-D4FF-44DC-BA80-A72DDE3BAB5B}" srcOrd="0" destOrd="0" presId="urn:microsoft.com/office/officeart/2005/8/layout/chevron1"/>
    <dgm:cxn modelId="{C0F7B792-4655-401A-B6A8-54A4FC47601E}" type="presOf" srcId="{A3A3C5FD-5C3B-4918-940C-5BB7C1EF7F53}" destId="{9976DDF7-D013-49F5-B789-49D934EDF71E}"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80AE790C-026D-4457-9225-864B6A54903C}" type="presOf" srcId="{388B23E1-4AFE-4322-8C88-3120A1EBE57A}" destId="{DD63D3A0-3674-4372-9D3F-662D85DDF1E5}" srcOrd="0" destOrd="0" presId="urn:microsoft.com/office/officeart/2005/8/layout/chevron1"/>
    <dgm:cxn modelId="{D9BCB039-167B-4A47-8BE0-AE5460469B9D}" type="presOf" srcId="{B01D76A4-BE90-48FA-BEA6-CCA1265FB65A}" destId="{3CC09D2F-4CAA-486C-A984-D3893371F2D3}" srcOrd="0" destOrd="0" presId="urn:microsoft.com/office/officeart/2005/8/layout/chevron1"/>
    <dgm:cxn modelId="{1FF0052A-8317-4655-9831-44AC65B1A31A}"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F8E4923D-1EF9-4142-B243-71A21EA4E54B}" type="presParOf" srcId="{54E7CE06-D4FF-44DC-BA80-A72DDE3BAB5B}" destId="{3CC09D2F-4CAA-486C-A984-D3893371F2D3}" srcOrd="0" destOrd="0" presId="urn:microsoft.com/office/officeart/2005/8/layout/chevron1"/>
    <dgm:cxn modelId="{86B8AEEE-FAF2-4678-8C7E-58593562DB62}" type="presParOf" srcId="{54E7CE06-D4FF-44DC-BA80-A72DDE3BAB5B}" destId="{21CA405F-D4DB-4D5A-8179-1A10729E8023}" srcOrd="1" destOrd="0" presId="urn:microsoft.com/office/officeart/2005/8/layout/chevron1"/>
    <dgm:cxn modelId="{14CB5ECD-9823-44CF-AE73-FC685E69B720}" type="presParOf" srcId="{54E7CE06-D4FF-44DC-BA80-A72DDE3BAB5B}" destId="{DD63D3A0-3674-4372-9D3F-662D85DDF1E5}" srcOrd="2" destOrd="0" presId="urn:microsoft.com/office/officeart/2005/8/layout/chevron1"/>
    <dgm:cxn modelId="{EA415B9D-7309-496E-B6FA-AC44ADDBF54C}" type="presParOf" srcId="{54E7CE06-D4FF-44DC-BA80-A72DDE3BAB5B}" destId="{D8AC116B-D607-488C-8806-D04AD1D9988B}" srcOrd="3" destOrd="0" presId="urn:microsoft.com/office/officeart/2005/8/layout/chevron1"/>
    <dgm:cxn modelId="{5E72B420-A18F-4AB7-94AA-26629619D529}" type="presParOf" srcId="{54E7CE06-D4FF-44DC-BA80-A72DDE3BAB5B}" destId="{9976DDF7-D013-49F5-B789-49D934EDF71E}" srcOrd="4" destOrd="0" presId="urn:microsoft.com/office/officeart/2005/8/layout/chevron1"/>
    <dgm:cxn modelId="{F9BA4669-7F02-4227-A7B9-ECE35357C535}" type="presParOf" srcId="{54E7CE06-D4FF-44DC-BA80-A72DDE3BAB5B}" destId="{E83193F2-1805-469B-AC4D-BAD52750E6F6}" srcOrd="5" destOrd="0" presId="urn:microsoft.com/office/officeart/2005/8/layout/chevron1"/>
    <dgm:cxn modelId="{48379321-5A5E-4E60-B11A-41D1F240DE66}" type="presParOf" srcId="{54E7CE06-D4FF-44DC-BA80-A72DDE3BAB5B}" destId="{76027689-6728-4D3E-A9AD-E090290397D4}" srcOrd="6" destOrd="0" presId="urn:microsoft.com/office/officeart/2005/8/layout/chevron1"/>
    <dgm:cxn modelId="{DA946F9E-02BF-4469-95D3-20A31CFF7D44}" type="presParOf" srcId="{54E7CE06-D4FF-44DC-BA80-A72DDE3BAB5B}" destId="{85524185-C41C-4AD3-A4B1-53764635B2F1}" srcOrd="7" destOrd="0" presId="urn:microsoft.com/office/officeart/2005/8/layout/chevron1"/>
    <dgm:cxn modelId="{7D3E39FF-09EF-4609-B572-D3058ECEEA40}"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a:solidFill>
          <a:srgbClr val="FFFF00"/>
        </a:solidFill>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A3ADF9F-C20F-46F4-85C9-D9E164209D9C}" type="presOf" srcId="{388B23E1-4AFE-4322-8C88-3120A1EBE57A}" destId="{DD63D3A0-3674-4372-9D3F-662D85DDF1E5}" srcOrd="0" destOrd="0" presId="urn:microsoft.com/office/officeart/2005/8/layout/chevron1"/>
    <dgm:cxn modelId="{BB9B4B02-89E6-4921-BE60-819C87A02374}" type="presOf" srcId="{A3A3C5FD-5C3B-4918-940C-5BB7C1EF7F53}" destId="{9976DDF7-D013-49F5-B789-49D934EDF71E}" srcOrd="0" destOrd="0" presId="urn:microsoft.com/office/officeart/2005/8/layout/chevron1"/>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7111C856-440F-4962-ADA9-62A4E0DB0D80}" type="presOf" srcId="{B01D76A4-BE90-48FA-BEA6-CCA1265FB65A}" destId="{3CC09D2F-4CAA-486C-A984-D3893371F2D3}"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659281C9-B875-4240-8155-D563B5BD4064}" type="presOf" srcId="{F6E9037D-40FC-48C8-963B-46E4CED5E8B9}" destId="{3D2C36CF-3FF3-411E-A7DE-7F310ACDAD96}" srcOrd="0" destOrd="0" presId="urn:microsoft.com/office/officeart/2005/8/layout/chevron1"/>
    <dgm:cxn modelId="{6F35D01B-3C69-4F51-8B65-3236F4FAC818}" type="presOf" srcId="{70C007BB-C19E-48C2-871F-E8BBB9C2A0D0}" destId="{76027689-6728-4D3E-A9AD-E090290397D4}"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7DE03A6F-F82F-4CA6-A119-5466FB0CE88B}" srcId="{A9841C65-EC15-46CF-9BC7-F0C405260D6B}" destId="{B01D76A4-BE90-48FA-BEA6-CCA1265FB65A}" srcOrd="0" destOrd="0" parTransId="{4B002FBF-8219-4413-8EE7-630A2677EECE}" sibTransId="{FD801427-54CC-4666-B36F-5E28872D315F}"/>
    <dgm:cxn modelId="{B0D736E8-BBF0-4E8B-B2FF-8E180AEDA1A6}" type="presOf" srcId="{A9841C65-EC15-46CF-9BC7-F0C405260D6B}" destId="{54E7CE06-D4FF-44DC-BA80-A72DDE3BAB5B}" srcOrd="0" destOrd="0" presId="urn:microsoft.com/office/officeart/2005/8/layout/chevron1"/>
    <dgm:cxn modelId="{D1EA6A37-B7B9-4B95-8401-0C178C81B502}" type="presParOf" srcId="{54E7CE06-D4FF-44DC-BA80-A72DDE3BAB5B}" destId="{3CC09D2F-4CAA-486C-A984-D3893371F2D3}" srcOrd="0" destOrd="0" presId="urn:microsoft.com/office/officeart/2005/8/layout/chevron1"/>
    <dgm:cxn modelId="{E004A975-6115-4AB2-8D18-FF555609DD04}" type="presParOf" srcId="{54E7CE06-D4FF-44DC-BA80-A72DDE3BAB5B}" destId="{21CA405F-D4DB-4D5A-8179-1A10729E8023}" srcOrd="1" destOrd="0" presId="urn:microsoft.com/office/officeart/2005/8/layout/chevron1"/>
    <dgm:cxn modelId="{F1FEE1CC-2713-4F88-B3B2-648B53D8FBF9}" type="presParOf" srcId="{54E7CE06-D4FF-44DC-BA80-A72DDE3BAB5B}" destId="{DD63D3A0-3674-4372-9D3F-662D85DDF1E5}" srcOrd="2" destOrd="0" presId="urn:microsoft.com/office/officeart/2005/8/layout/chevron1"/>
    <dgm:cxn modelId="{ABE3589F-9F93-475B-9A14-858F496CA1FF}" type="presParOf" srcId="{54E7CE06-D4FF-44DC-BA80-A72DDE3BAB5B}" destId="{D8AC116B-D607-488C-8806-D04AD1D9988B}" srcOrd="3" destOrd="0" presId="urn:microsoft.com/office/officeart/2005/8/layout/chevron1"/>
    <dgm:cxn modelId="{16605A15-1E60-415D-8CA8-38AB38E52612}" type="presParOf" srcId="{54E7CE06-D4FF-44DC-BA80-A72DDE3BAB5B}" destId="{9976DDF7-D013-49F5-B789-49D934EDF71E}" srcOrd="4" destOrd="0" presId="urn:microsoft.com/office/officeart/2005/8/layout/chevron1"/>
    <dgm:cxn modelId="{8742A797-7371-4B20-A01F-E712D950468D}" type="presParOf" srcId="{54E7CE06-D4FF-44DC-BA80-A72DDE3BAB5B}" destId="{E83193F2-1805-469B-AC4D-BAD52750E6F6}" srcOrd="5" destOrd="0" presId="urn:microsoft.com/office/officeart/2005/8/layout/chevron1"/>
    <dgm:cxn modelId="{766BAFD1-15BE-468D-AFBF-4306B3A3C0B7}" type="presParOf" srcId="{54E7CE06-D4FF-44DC-BA80-A72DDE3BAB5B}" destId="{76027689-6728-4D3E-A9AD-E090290397D4}" srcOrd="6" destOrd="0" presId="urn:microsoft.com/office/officeart/2005/8/layout/chevron1"/>
    <dgm:cxn modelId="{E37B1CE9-9972-40F5-AB84-0207E15563D9}" type="presParOf" srcId="{54E7CE06-D4FF-44DC-BA80-A72DDE3BAB5B}" destId="{85524185-C41C-4AD3-A4B1-53764635B2F1}" srcOrd="7" destOrd="0" presId="urn:microsoft.com/office/officeart/2005/8/layout/chevron1"/>
    <dgm:cxn modelId="{FABE3B3C-6B71-4332-9650-C5815D486ABB}"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rgbClr val="FFFF00"/>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DFD6B27C-8E61-486A-92E3-91908394C31E}" type="presOf" srcId="{F6E9037D-40FC-48C8-963B-46E4CED5E8B9}" destId="{3D2C36CF-3FF3-411E-A7DE-7F310ACDAD96}"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34B1DA3A-B468-47E6-9D16-798483DC4F7C}" type="presOf" srcId="{B01D76A4-BE90-48FA-BEA6-CCA1265FB65A}" destId="{3CC09D2F-4CAA-486C-A984-D3893371F2D3}" srcOrd="0" destOrd="0" presId="urn:microsoft.com/office/officeart/2005/8/layout/chevron1"/>
    <dgm:cxn modelId="{6F38E2F6-60C4-4D4F-93DF-C939E4EB0E41}" type="presOf" srcId="{70C007BB-C19E-48C2-871F-E8BBB9C2A0D0}" destId="{76027689-6728-4D3E-A9AD-E090290397D4}"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FA4EDD55-682A-4B55-88C6-0F1BDFD215F5}" type="presOf" srcId="{A3A3C5FD-5C3B-4918-940C-5BB7C1EF7F53}" destId="{9976DDF7-D013-49F5-B789-49D934EDF71E}" srcOrd="0" destOrd="0" presId="urn:microsoft.com/office/officeart/2005/8/layout/chevron1"/>
    <dgm:cxn modelId="{2D349D75-A44D-4317-A092-4823B9DF7579}"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1000FB92-61D7-4E85-A1FE-12543CD33B01}" type="presOf" srcId="{388B23E1-4AFE-4322-8C88-3120A1EBE57A}" destId="{DD63D3A0-3674-4372-9D3F-662D85DDF1E5}" srcOrd="0" destOrd="0" presId="urn:microsoft.com/office/officeart/2005/8/layout/chevron1"/>
    <dgm:cxn modelId="{6DEBE71B-B0D8-4760-AB70-33478B7E4366}" type="presParOf" srcId="{54E7CE06-D4FF-44DC-BA80-A72DDE3BAB5B}" destId="{3CC09D2F-4CAA-486C-A984-D3893371F2D3}" srcOrd="0" destOrd="0" presId="urn:microsoft.com/office/officeart/2005/8/layout/chevron1"/>
    <dgm:cxn modelId="{2CC7C431-FAF7-431E-B92F-E29430888416}" type="presParOf" srcId="{54E7CE06-D4FF-44DC-BA80-A72DDE3BAB5B}" destId="{21CA405F-D4DB-4D5A-8179-1A10729E8023}" srcOrd="1" destOrd="0" presId="urn:microsoft.com/office/officeart/2005/8/layout/chevron1"/>
    <dgm:cxn modelId="{6430DA40-2C68-4247-A33E-CCEA5AC004DA}" type="presParOf" srcId="{54E7CE06-D4FF-44DC-BA80-A72DDE3BAB5B}" destId="{DD63D3A0-3674-4372-9D3F-662D85DDF1E5}" srcOrd="2" destOrd="0" presId="urn:microsoft.com/office/officeart/2005/8/layout/chevron1"/>
    <dgm:cxn modelId="{069D4E6C-8D9D-4C1E-9A06-CE1E8D72D358}" type="presParOf" srcId="{54E7CE06-D4FF-44DC-BA80-A72DDE3BAB5B}" destId="{D8AC116B-D607-488C-8806-D04AD1D9988B}" srcOrd="3" destOrd="0" presId="urn:microsoft.com/office/officeart/2005/8/layout/chevron1"/>
    <dgm:cxn modelId="{FF4C0C9F-ACF1-4C54-B825-8AA9129B4E1E}" type="presParOf" srcId="{54E7CE06-D4FF-44DC-BA80-A72DDE3BAB5B}" destId="{9976DDF7-D013-49F5-B789-49D934EDF71E}" srcOrd="4" destOrd="0" presId="urn:microsoft.com/office/officeart/2005/8/layout/chevron1"/>
    <dgm:cxn modelId="{039E5D5A-8CED-4495-B825-861147780BD8}" type="presParOf" srcId="{54E7CE06-D4FF-44DC-BA80-A72DDE3BAB5B}" destId="{E83193F2-1805-469B-AC4D-BAD52750E6F6}" srcOrd="5" destOrd="0" presId="urn:microsoft.com/office/officeart/2005/8/layout/chevron1"/>
    <dgm:cxn modelId="{893CE912-B92F-441C-880E-8BE474712C15}" type="presParOf" srcId="{54E7CE06-D4FF-44DC-BA80-A72DDE3BAB5B}" destId="{76027689-6728-4D3E-A9AD-E090290397D4}" srcOrd="6" destOrd="0" presId="urn:microsoft.com/office/officeart/2005/8/layout/chevron1"/>
    <dgm:cxn modelId="{EDAD4125-4CD8-49D1-BA73-C144394BA611}" type="presParOf" srcId="{54E7CE06-D4FF-44DC-BA80-A72DDE3BAB5B}" destId="{85524185-C41C-4AD3-A4B1-53764635B2F1}" srcOrd="7" destOrd="0" presId="urn:microsoft.com/office/officeart/2005/8/layout/chevron1"/>
    <dgm:cxn modelId="{4220F90A-3E7A-420B-AC0C-FBE2498A260D}"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14EC39E0-29FB-41D0-B53D-EB9C86BFD55D}" type="presOf" srcId="{A3A3C5FD-5C3B-4918-940C-5BB7C1EF7F53}" destId="{9976DDF7-D013-49F5-B789-49D934EDF71E}" srcOrd="0" destOrd="0" presId="urn:microsoft.com/office/officeart/2005/8/layout/chevron1"/>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3" destOrd="0" parTransId="{D3995B7A-6062-4EA2-A8FB-0328667F10D8}" sibTransId="{A5D9F9A8-5BA6-4F44-9AC9-D6B7C81C24BD}"/>
    <dgm:cxn modelId="{96969C1C-992B-463E-919B-CA054BEB148C}" type="presOf" srcId="{A9841C65-EC15-46CF-9BC7-F0C405260D6B}" destId="{54E7CE06-D4FF-44DC-BA80-A72DDE3BAB5B}"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5DCA12E5-B241-4649-813F-238628BA354D}" type="presOf" srcId="{F6E9037D-40FC-48C8-963B-46E4CED5E8B9}" destId="{3D2C36CF-3FF3-411E-A7DE-7F310ACDAD96}" srcOrd="0" destOrd="0" presId="urn:microsoft.com/office/officeart/2005/8/layout/chevron1"/>
    <dgm:cxn modelId="{AB9DC04E-BFF9-42F0-9B1C-AE270B773B83}" type="presOf" srcId="{388B23E1-4AFE-4322-8C88-3120A1EBE57A}" destId="{DD63D3A0-3674-4372-9D3F-662D85DDF1E5}" srcOrd="0" destOrd="0" presId="urn:microsoft.com/office/officeart/2005/8/layout/chevron1"/>
    <dgm:cxn modelId="{65F4885B-7FA5-41DE-8547-BEEDC68E64C0}" type="presOf" srcId="{70C007BB-C19E-48C2-871F-E8BBB9C2A0D0}" destId="{76027689-6728-4D3E-A9AD-E090290397D4}"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32182D2B-A3C7-48BE-AF86-071745E5AD4E}" type="presOf" srcId="{B01D76A4-BE90-48FA-BEA6-CCA1265FB65A}" destId="{3CC09D2F-4CAA-486C-A984-D3893371F2D3}" srcOrd="0" destOrd="0" presId="urn:microsoft.com/office/officeart/2005/8/layout/chevron1"/>
    <dgm:cxn modelId="{BF37CA8E-3E4D-47E8-A117-403248C22780}" type="presParOf" srcId="{54E7CE06-D4FF-44DC-BA80-A72DDE3BAB5B}" destId="{3CC09D2F-4CAA-486C-A984-D3893371F2D3}" srcOrd="0" destOrd="0" presId="urn:microsoft.com/office/officeart/2005/8/layout/chevron1"/>
    <dgm:cxn modelId="{DA53986F-3230-442B-BD68-56F8F338F7CB}" type="presParOf" srcId="{54E7CE06-D4FF-44DC-BA80-A72DDE3BAB5B}" destId="{21CA405F-D4DB-4D5A-8179-1A10729E8023}" srcOrd="1" destOrd="0" presId="urn:microsoft.com/office/officeart/2005/8/layout/chevron1"/>
    <dgm:cxn modelId="{B5063AEB-B46E-4FC3-8164-BE54C11A795C}" type="presParOf" srcId="{54E7CE06-D4FF-44DC-BA80-A72DDE3BAB5B}" destId="{DD63D3A0-3674-4372-9D3F-662D85DDF1E5}" srcOrd="2" destOrd="0" presId="urn:microsoft.com/office/officeart/2005/8/layout/chevron1"/>
    <dgm:cxn modelId="{8ED13ED6-2009-48B7-A780-540B35C27099}" type="presParOf" srcId="{54E7CE06-D4FF-44DC-BA80-A72DDE3BAB5B}" destId="{D8AC116B-D607-488C-8806-D04AD1D9988B}" srcOrd="3" destOrd="0" presId="urn:microsoft.com/office/officeart/2005/8/layout/chevron1"/>
    <dgm:cxn modelId="{19EDFFEF-A0DF-4E08-966D-69F7059EFDBD}" type="presParOf" srcId="{54E7CE06-D4FF-44DC-BA80-A72DDE3BAB5B}" destId="{9976DDF7-D013-49F5-B789-49D934EDF71E}" srcOrd="4" destOrd="0" presId="urn:microsoft.com/office/officeart/2005/8/layout/chevron1"/>
    <dgm:cxn modelId="{C7D1038E-4298-4C3D-AAF3-AA09D11ED895}" type="presParOf" srcId="{54E7CE06-D4FF-44DC-BA80-A72DDE3BAB5B}" destId="{E83193F2-1805-469B-AC4D-BAD52750E6F6}" srcOrd="5" destOrd="0" presId="urn:microsoft.com/office/officeart/2005/8/layout/chevron1"/>
    <dgm:cxn modelId="{79E41C4F-02A4-4D12-941F-0200A523664E}" type="presParOf" srcId="{54E7CE06-D4FF-44DC-BA80-A72DDE3BAB5B}" destId="{76027689-6728-4D3E-A9AD-E090290397D4}" srcOrd="6" destOrd="0" presId="urn:microsoft.com/office/officeart/2005/8/layout/chevron1"/>
    <dgm:cxn modelId="{55A000E7-8963-4B95-B99A-14B8AAFEDDFF}" type="presParOf" srcId="{54E7CE06-D4FF-44DC-BA80-A72DDE3BAB5B}" destId="{85524185-C41C-4AD3-A4B1-53764635B2F1}" srcOrd="7" destOrd="0" presId="urn:microsoft.com/office/officeart/2005/8/layout/chevron1"/>
    <dgm:cxn modelId="{169B5272-29B1-4C3D-9CCD-078DAFA131AB}"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7CD3D813-84F4-4341-8DFC-C46A5618A275}" type="presOf" srcId="{70C007BB-C19E-48C2-871F-E8BBB9C2A0D0}" destId="{76027689-6728-4D3E-A9AD-E090290397D4}" srcOrd="0" destOrd="0" presId="urn:microsoft.com/office/officeart/2005/8/layout/chevron1"/>
    <dgm:cxn modelId="{8453DF3D-0FF1-4272-B21D-EB609B9BCEC1}" type="presOf" srcId="{A3A3C5FD-5C3B-4918-940C-5BB7C1EF7F53}" destId="{9976DDF7-D013-49F5-B789-49D934EDF71E}" srcOrd="0" destOrd="0" presId="urn:microsoft.com/office/officeart/2005/8/layout/chevron1"/>
    <dgm:cxn modelId="{D4583573-F177-4A27-9830-65D0370218E2}" type="presOf" srcId="{B01D76A4-BE90-48FA-BEA6-CCA1265FB65A}" destId="{3CC09D2F-4CAA-486C-A984-D3893371F2D3}"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FC1C9953-E983-4E7C-B36B-B049F69B2D01}" type="presOf" srcId="{388B23E1-4AFE-4322-8C88-3120A1EBE57A}" destId="{DD63D3A0-3674-4372-9D3F-662D85DDF1E5}"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30A2BCC3-5F36-4105-BEC9-475E8A304465}"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733D90BD-C439-48B1-A4BC-B3547C923690}" type="presOf" srcId="{A9841C65-EC15-46CF-9BC7-F0C405260D6B}" destId="{54E7CE06-D4FF-44DC-BA80-A72DDE3BAB5B}" srcOrd="0" destOrd="0" presId="urn:microsoft.com/office/officeart/2005/8/layout/chevron1"/>
    <dgm:cxn modelId="{0CB9CA64-E1F0-4C4A-B69D-D7A96695EE36}" type="presParOf" srcId="{54E7CE06-D4FF-44DC-BA80-A72DDE3BAB5B}" destId="{3CC09D2F-4CAA-486C-A984-D3893371F2D3}" srcOrd="0" destOrd="0" presId="urn:microsoft.com/office/officeart/2005/8/layout/chevron1"/>
    <dgm:cxn modelId="{E4744485-783D-406D-AFE5-2DC18FF414B8}" type="presParOf" srcId="{54E7CE06-D4FF-44DC-BA80-A72DDE3BAB5B}" destId="{21CA405F-D4DB-4D5A-8179-1A10729E8023}" srcOrd="1" destOrd="0" presId="urn:microsoft.com/office/officeart/2005/8/layout/chevron1"/>
    <dgm:cxn modelId="{2E20A056-90DE-47C9-8FFD-7E6EC23FBDC2}" type="presParOf" srcId="{54E7CE06-D4FF-44DC-BA80-A72DDE3BAB5B}" destId="{DD63D3A0-3674-4372-9D3F-662D85DDF1E5}" srcOrd="2" destOrd="0" presId="urn:microsoft.com/office/officeart/2005/8/layout/chevron1"/>
    <dgm:cxn modelId="{6429D4C9-F462-45D9-90B4-B7A7962F0924}" type="presParOf" srcId="{54E7CE06-D4FF-44DC-BA80-A72DDE3BAB5B}" destId="{D8AC116B-D607-488C-8806-D04AD1D9988B}" srcOrd="3" destOrd="0" presId="urn:microsoft.com/office/officeart/2005/8/layout/chevron1"/>
    <dgm:cxn modelId="{56844ABD-E80D-4FF1-8E6D-27F92F7E53B3}" type="presParOf" srcId="{54E7CE06-D4FF-44DC-BA80-A72DDE3BAB5B}" destId="{9976DDF7-D013-49F5-B789-49D934EDF71E}" srcOrd="4" destOrd="0" presId="urn:microsoft.com/office/officeart/2005/8/layout/chevron1"/>
    <dgm:cxn modelId="{2CEC81B6-BBEE-43C0-9778-38EBE094CFF3}" type="presParOf" srcId="{54E7CE06-D4FF-44DC-BA80-A72DDE3BAB5B}" destId="{E83193F2-1805-469B-AC4D-BAD52750E6F6}" srcOrd="5" destOrd="0" presId="urn:microsoft.com/office/officeart/2005/8/layout/chevron1"/>
    <dgm:cxn modelId="{08344E78-331F-4AA2-A38A-68ADAA1C8504}" type="presParOf" srcId="{54E7CE06-D4FF-44DC-BA80-A72DDE3BAB5B}" destId="{76027689-6728-4D3E-A9AD-E090290397D4}" srcOrd="6" destOrd="0" presId="urn:microsoft.com/office/officeart/2005/8/layout/chevron1"/>
    <dgm:cxn modelId="{BBC7B837-91B1-4EEC-9A6D-10A5C259EA21}" type="presParOf" srcId="{54E7CE06-D4FF-44DC-BA80-A72DDE3BAB5B}" destId="{85524185-C41C-4AD3-A4B1-53764635B2F1}" srcOrd="7" destOrd="0" presId="urn:microsoft.com/office/officeart/2005/8/layout/chevron1"/>
    <dgm:cxn modelId="{1FBFAE74-4889-40EF-9726-CBA188DB410E}"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075DE8A7-6D21-431A-B1FD-9994C7F345D9}" type="presOf" srcId="{70C007BB-C19E-48C2-871F-E8BBB9C2A0D0}" destId="{76027689-6728-4D3E-A9AD-E090290397D4}" srcOrd="0" destOrd="0" presId="urn:microsoft.com/office/officeart/2005/8/layout/chevron1"/>
    <dgm:cxn modelId="{16CFAAD3-A9A1-4F1F-B6CD-4F224A4FA7FE}" type="presOf" srcId="{388B23E1-4AFE-4322-8C88-3120A1EBE57A}" destId="{DD63D3A0-3674-4372-9D3F-662D85DDF1E5}"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023ADFEA-D81E-4D0B-BFD4-C5EB81DA270C}" type="presOf" srcId="{A3A3C5FD-5C3B-4918-940C-5BB7C1EF7F53}" destId="{9976DDF7-D013-49F5-B789-49D934EDF71E}"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C0748DDA-3D58-49CE-8493-6E52A08B2E4E}"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A59669F7-50DE-4E06-B53D-DFDB5EA46505}" type="presOf" srcId="{F6E9037D-40FC-48C8-963B-46E4CED5E8B9}" destId="{3D2C36CF-3FF3-411E-A7DE-7F310ACDAD96}" srcOrd="0" destOrd="0" presId="urn:microsoft.com/office/officeart/2005/8/layout/chevron1"/>
    <dgm:cxn modelId="{644BEB0D-CE07-4F13-8DB1-F19C1569597D}" type="presOf" srcId="{A9841C65-EC15-46CF-9BC7-F0C405260D6B}" destId="{54E7CE06-D4FF-44DC-BA80-A72DDE3BAB5B}" srcOrd="0" destOrd="0" presId="urn:microsoft.com/office/officeart/2005/8/layout/chevron1"/>
    <dgm:cxn modelId="{4EEBF6B1-F6E2-4314-98A2-96BD21F4E426}" type="presParOf" srcId="{54E7CE06-D4FF-44DC-BA80-A72DDE3BAB5B}" destId="{3CC09D2F-4CAA-486C-A984-D3893371F2D3}" srcOrd="0" destOrd="0" presId="urn:microsoft.com/office/officeart/2005/8/layout/chevron1"/>
    <dgm:cxn modelId="{A17D6BFB-733E-4D64-8B7F-C841BB84EFFC}" type="presParOf" srcId="{54E7CE06-D4FF-44DC-BA80-A72DDE3BAB5B}" destId="{21CA405F-D4DB-4D5A-8179-1A10729E8023}" srcOrd="1" destOrd="0" presId="urn:microsoft.com/office/officeart/2005/8/layout/chevron1"/>
    <dgm:cxn modelId="{CCFEFE34-6098-44FF-8DC6-3C00E23437E0}" type="presParOf" srcId="{54E7CE06-D4FF-44DC-BA80-A72DDE3BAB5B}" destId="{DD63D3A0-3674-4372-9D3F-662D85DDF1E5}" srcOrd="2" destOrd="0" presId="urn:microsoft.com/office/officeart/2005/8/layout/chevron1"/>
    <dgm:cxn modelId="{B6517B39-6CE9-4E0E-8B91-8C9571B9ACDA}" type="presParOf" srcId="{54E7CE06-D4FF-44DC-BA80-A72DDE3BAB5B}" destId="{D8AC116B-D607-488C-8806-D04AD1D9988B}" srcOrd="3" destOrd="0" presId="urn:microsoft.com/office/officeart/2005/8/layout/chevron1"/>
    <dgm:cxn modelId="{BACEF332-084E-4685-B430-B3591835109E}" type="presParOf" srcId="{54E7CE06-D4FF-44DC-BA80-A72DDE3BAB5B}" destId="{9976DDF7-D013-49F5-B789-49D934EDF71E}" srcOrd="4" destOrd="0" presId="urn:microsoft.com/office/officeart/2005/8/layout/chevron1"/>
    <dgm:cxn modelId="{F0B49FB2-439C-4622-AE0B-651887C9B170}" type="presParOf" srcId="{54E7CE06-D4FF-44DC-BA80-A72DDE3BAB5B}" destId="{E83193F2-1805-469B-AC4D-BAD52750E6F6}" srcOrd="5" destOrd="0" presId="urn:microsoft.com/office/officeart/2005/8/layout/chevron1"/>
    <dgm:cxn modelId="{8BD8FBAD-249B-42DE-B38C-637EA24611B2}" type="presParOf" srcId="{54E7CE06-D4FF-44DC-BA80-A72DDE3BAB5B}" destId="{76027689-6728-4D3E-A9AD-E090290397D4}" srcOrd="6" destOrd="0" presId="urn:microsoft.com/office/officeart/2005/8/layout/chevron1"/>
    <dgm:cxn modelId="{B53770D5-4D99-4498-BAD6-393F603794C8}" type="presParOf" srcId="{54E7CE06-D4FF-44DC-BA80-A72DDE3BAB5B}" destId="{85524185-C41C-4AD3-A4B1-53764635B2F1}" srcOrd="7" destOrd="0" presId="urn:microsoft.com/office/officeart/2005/8/layout/chevron1"/>
    <dgm:cxn modelId="{35453F4F-50BA-4E67-A22A-D4A33156A50E}"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43F8A377-3BB1-4E01-BC61-F904B2B8EAFF}" type="presOf" srcId="{A3A3C5FD-5C3B-4918-940C-5BB7C1EF7F53}" destId="{9976DDF7-D013-49F5-B789-49D934EDF71E}" srcOrd="0" destOrd="0" presId="urn:microsoft.com/office/officeart/2005/8/layout/chevron1"/>
    <dgm:cxn modelId="{6E2F459A-EA75-4226-A409-27AB85B9ABE1}" type="presOf" srcId="{388B23E1-4AFE-4322-8C88-3120A1EBE57A}" destId="{DD63D3A0-3674-4372-9D3F-662D85DDF1E5}" srcOrd="0" destOrd="0" presId="urn:microsoft.com/office/officeart/2005/8/layout/chevron1"/>
    <dgm:cxn modelId="{ADD000E1-7AB1-4851-9EA8-57A8D082452D}" type="presOf" srcId="{B01D76A4-BE90-48FA-BEA6-CCA1265FB65A}" destId="{3CC09D2F-4CAA-486C-A984-D3893371F2D3}"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191CAA87-D2C6-47DF-92B3-609EAE5815EF}" type="presOf" srcId="{A9841C65-EC15-46CF-9BC7-F0C405260D6B}" destId="{54E7CE06-D4FF-44DC-BA80-A72DDE3BAB5B}"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C93055C6-E19E-4F0A-9016-D0E05C5B61FA}" type="presOf" srcId="{F6E9037D-40FC-48C8-963B-46E4CED5E8B9}" destId="{3D2C36CF-3FF3-411E-A7DE-7F310ACDAD96}" srcOrd="0" destOrd="0" presId="urn:microsoft.com/office/officeart/2005/8/layout/chevron1"/>
    <dgm:cxn modelId="{BD02982F-B8BE-457C-A964-89EADF598F42}" type="presOf" srcId="{70C007BB-C19E-48C2-871F-E8BBB9C2A0D0}" destId="{76027689-6728-4D3E-A9AD-E090290397D4}"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59329E3A-C190-46AB-AB55-17EB2FDB4A73}" type="presParOf" srcId="{54E7CE06-D4FF-44DC-BA80-A72DDE3BAB5B}" destId="{3CC09D2F-4CAA-486C-A984-D3893371F2D3}" srcOrd="0" destOrd="0" presId="urn:microsoft.com/office/officeart/2005/8/layout/chevron1"/>
    <dgm:cxn modelId="{D4BE0D97-D575-49AF-8010-A1C579A01A78}" type="presParOf" srcId="{54E7CE06-D4FF-44DC-BA80-A72DDE3BAB5B}" destId="{21CA405F-D4DB-4D5A-8179-1A10729E8023}" srcOrd="1" destOrd="0" presId="urn:microsoft.com/office/officeart/2005/8/layout/chevron1"/>
    <dgm:cxn modelId="{64ED01E9-E3A9-4B64-B5EA-9A81D7EB0384}" type="presParOf" srcId="{54E7CE06-D4FF-44DC-BA80-A72DDE3BAB5B}" destId="{DD63D3A0-3674-4372-9D3F-662D85DDF1E5}" srcOrd="2" destOrd="0" presId="urn:microsoft.com/office/officeart/2005/8/layout/chevron1"/>
    <dgm:cxn modelId="{3392BB46-23C7-4C95-B0CA-9C8717AA284B}" type="presParOf" srcId="{54E7CE06-D4FF-44DC-BA80-A72DDE3BAB5B}" destId="{D8AC116B-D607-488C-8806-D04AD1D9988B}" srcOrd="3" destOrd="0" presId="urn:microsoft.com/office/officeart/2005/8/layout/chevron1"/>
    <dgm:cxn modelId="{0C7FC3D9-1028-4010-A3A4-83D9279F323E}" type="presParOf" srcId="{54E7CE06-D4FF-44DC-BA80-A72DDE3BAB5B}" destId="{9976DDF7-D013-49F5-B789-49D934EDF71E}" srcOrd="4" destOrd="0" presId="urn:microsoft.com/office/officeart/2005/8/layout/chevron1"/>
    <dgm:cxn modelId="{EE86A834-01BD-4DF2-9BE6-653567A73F7E}" type="presParOf" srcId="{54E7CE06-D4FF-44DC-BA80-A72DDE3BAB5B}" destId="{E83193F2-1805-469B-AC4D-BAD52750E6F6}" srcOrd="5" destOrd="0" presId="urn:microsoft.com/office/officeart/2005/8/layout/chevron1"/>
    <dgm:cxn modelId="{9BC2134B-310C-47EA-AC70-BC2E00E3A55C}" type="presParOf" srcId="{54E7CE06-D4FF-44DC-BA80-A72DDE3BAB5B}" destId="{76027689-6728-4D3E-A9AD-E090290397D4}" srcOrd="6" destOrd="0" presId="urn:microsoft.com/office/officeart/2005/8/layout/chevron1"/>
    <dgm:cxn modelId="{40723475-9B91-4C6C-A01E-A9E1FBF95617}" type="presParOf" srcId="{54E7CE06-D4FF-44DC-BA80-A72DDE3BAB5B}" destId="{85524185-C41C-4AD3-A4B1-53764635B2F1}" srcOrd="7" destOrd="0" presId="urn:microsoft.com/office/officeart/2005/8/layout/chevron1"/>
    <dgm:cxn modelId="{39F45B46-8780-49B8-AB59-12290DE89614}"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5">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976DDF7-D013-49F5-B789-49D934EDF71E}" type="pres">
      <dgm:prSet presAssocID="{A3A3C5FD-5C3B-4918-940C-5BB7C1EF7F53}" presName="parTxOnly" presStyleLbl="node1" presStyleIdx="2" presStyleCnt="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3" presStyleCnt="5">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4" presStyleCnt="5">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2"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A4F735E8-CD51-4220-B5DC-1F6DD7D2C721}"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3" destOrd="0" parTransId="{D3995B7A-6062-4EA2-A8FB-0328667F10D8}" sibTransId="{A5D9F9A8-5BA6-4F44-9AC9-D6B7C81C24BD}"/>
    <dgm:cxn modelId="{524E9A0A-7AFF-470C-85D5-334A71D3C021}" type="presOf" srcId="{F6E9037D-40FC-48C8-963B-46E4CED5E8B9}" destId="{3D2C36CF-3FF3-411E-A7DE-7F310ACDAD96}" srcOrd="0" destOrd="0" presId="urn:microsoft.com/office/officeart/2005/8/layout/chevron1"/>
    <dgm:cxn modelId="{0275A5F8-8159-49AA-839F-7F5B51A80A8F}" srcId="{A9841C65-EC15-46CF-9BC7-F0C405260D6B}" destId="{F6E9037D-40FC-48C8-963B-46E4CED5E8B9}" srcOrd="4" destOrd="0" parTransId="{8DE00472-6377-47A4-BB05-05B9C69E78D3}" sibTransId="{44C9E12B-7336-42DB-8C89-1C95F1A92C0E}"/>
    <dgm:cxn modelId="{0BB53821-EBA2-461F-9FC8-03F06FF98EFA}" type="presOf" srcId="{70C007BB-C19E-48C2-871F-E8BBB9C2A0D0}" destId="{76027689-6728-4D3E-A9AD-E090290397D4}" srcOrd="0" destOrd="0" presId="urn:microsoft.com/office/officeart/2005/8/layout/chevron1"/>
    <dgm:cxn modelId="{DE1FD06B-3449-4966-8560-C62AAA895ECF}" type="presOf" srcId="{A9841C65-EC15-46CF-9BC7-F0C405260D6B}" destId="{54E7CE06-D4FF-44DC-BA80-A72DDE3BAB5B}" srcOrd="0" destOrd="0" presId="urn:microsoft.com/office/officeart/2005/8/layout/chevron1"/>
    <dgm:cxn modelId="{347C9932-F7A5-44D5-9E17-26CE273376E8}" type="presOf" srcId="{388B23E1-4AFE-4322-8C88-3120A1EBE57A}" destId="{DD63D3A0-3674-4372-9D3F-662D85DDF1E5}" srcOrd="0" destOrd="0" presId="urn:microsoft.com/office/officeart/2005/8/layout/chevron1"/>
    <dgm:cxn modelId="{09EE2532-79FE-4DA2-A7FF-A3C826597167}"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01E86CED-17E3-448E-9572-972BFCC5DFD1}" type="presParOf" srcId="{54E7CE06-D4FF-44DC-BA80-A72DDE3BAB5B}" destId="{3CC09D2F-4CAA-486C-A984-D3893371F2D3}" srcOrd="0" destOrd="0" presId="urn:microsoft.com/office/officeart/2005/8/layout/chevron1"/>
    <dgm:cxn modelId="{FFE37CC9-5A1A-4BAC-82BE-6F448A749BF8}" type="presParOf" srcId="{54E7CE06-D4FF-44DC-BA80-A72DDE3BAB5B}" destId="{21CA405F-D4DB-4D5A-8179-1A10729E8023}" srcOrd="1" destOrd="0" presId="urn:microsoft.com/office/officeart/2005/8/layout/chevron1"/>
    <dgm:cxn modelId="{8BF9A660-7920-41BE-8D5B-20A94FD063D4}" type="presParOf" srcId="{54E7CE06-D4FF-44DC-BA80-A72DDE3BAB5B}" destId="{DD63D3A0-3674-4372-9D3F-662D85DDF1E5}" srcOrd="2" destOrd="0" presId="urn:microsoft.com/office/officeart/2005/8/layout/chevron1"/>
    <dgm:cxn modelId="{3B98A0DD-3EA8-4723-8379-D04E037FD565}" type="presParOf" srcId="{54E7CE06-D4FF-44DC-BA80-A72DDE3BAB5B}" destId="{D8AC116B-D607-488C-8806-D04AD1D9988B}" srcOrd="3" destOrd="0" presId="urn:microsoft.com/office/officeart/2005/8/layout/chevron1"/>
    <dgm:cxn modelId="{B3C86E26-C5F8-4FFC-8BCC-A1340F2C9BB2}" type="presParOf" srcId="{54E7CE06-D4FF-44DC-BA80-A72DDE3BAB5B}" destId="{9976DDF7-D013-49F5-B789-49D934EDF71E}" srcOrd="4" destOrd="0" presId="urn:microsoft.com/office/officeart/2005/8/layout/chevron1"/>
    <dgm:cxn modelId="{2C1D9DB3-CF6F-4F83-9824-580BBD03B146}" type="presParOf" srcId="{54E7CE06-D4FF-44DC-BA80-A72DDE3BAB5B}" destId="{E83193F2-1805-469B-AC4D-BAD52750E6F6}" srcOrd="5" destOrd="0" presId="urn:microsoft.com/office/officeart/2005/8/layout/chevron1"/>
    <dgm:cxn modelId="{44723951-D18C-41B8-A1FA-E8294014E4D5}" type="presParOf" srcId="{54E7CE06-D4FF-44DC-BA80-A72DDE3BAB5B}" destId="{76027689-6728-4D3E-A9AD-E090290397D4}" srcOrd="6" destOrd="0" presId="urn:microsoft.com/office/officeart/2005/8/layout/chevron1"/>
    <dgm:cxn modelId="{1DC3F794-68F2-453D-ACE6-B81547AD4CEE}" type="presParOf" srcId="{54E7CE06-D4FF-44DC-BA80-A72DDE3BAB5B}" destId="{85524185-C41C-4AD3-A4B1-53764635B2F1}" srcOrd="7" destOrd="0" presId="urn:microsoft.com/office/officeart/2005/8/layout/chevron1"/>
    <dgm:cxn modelId="{F2E29046-6404-4B3D-AB6E-987F6FB65BDF}" type="presParOf" srcId="{54E7CE06-D4FF-44DC-BA80-A72DDE3BAB5B}" destId="{3D2C36CF-3FF3-411E-A7DE-7F310ACDAD96}"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2079" y="0"/>
          <a:ext cx="1851168"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Introduction</a:t>
          </a:r>
          <a:endParaRPr lang="en-GB" sz="1700" kern="1200" dirty="0"/>
        </a:p>
      </dsp:txBody>
      <dsp:txXfrm>
        <a:off x="2079" y="0"/>
        <a:ext cx="1851168" cy="297985"/>
      </dsp:txXfrm>
    </dsp:sp>
    <dsp:sp modelId="{DD63D3A0-3674-4372-9D3F-662D85DDF1E5}">
      <dsp:nvSpPr>
        <dsp:cNvPr id="0" name=""/>
        <dsp:cNvSpPr/>
      </dsp:nvSpPr>
      <dsp:spPr>
        <a:xfrm>
          <a:off x="1668131" y="0"/>
          <a:ext cx="18511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Model Setup</a:t>
          </a:r>
          <a:endParaRPr lang="en-GB" sz="1700" kern="1200" dirty="0"/>
        </a:p>
      </dsp:txBody>
      <dsp:txXfrm>
        <a:off x="1668131" y="0"/>
        <a:ext cx="1851168" cy="297985"/>
      </dsp:txXfrm>
    </dsp:sp>
    <dsp:sp modelId="{9976DDF7-D013-49F5-B789-49D934EDF71E}">
      <dsp:nvSpPr>
        <dsp:cNvPr id="0" name=""/>
        <dsp:cNvSpPr/>
      </dsp:nvSpPr>
      <dsp:spPr>
        <a:xfrm>
          <a:off x="3334182"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Solving</a:t>
          </a:r>
          <a:endParaRPr lang="en-GB" sz="1700" kern="1200" dirty="0"/>
        </a:p>
      </dsp:txBody>
      <dsp:txXfrm>
        <a:off x="3334182" y="0"/>
        <a:ext cx="1851168" cy="297985"/>
      </dsp:txXfrm>
    </dsp:sp>
    <dsp:sp modelId="{76027689-6728-4D3E-A9AD-E090290397D4}">
      <dsp:nvSpPr>
        <dsp:cNvPr id="0" name=""/>
        <dsp:cNvSpPr/>
      </dsp:nvSpPr>
      <dsp:spPr>
        <a:xfrm>
          <a:off x="5000233"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Post-Processing</a:t>
          </a:r>
          <a:endParaRPr lang="en-GB" sz="1700" kern="1200" dirty="0"/>
        </a:p>
      </dsp:txBody>
      <dsp:txXfrm>
        <a:off x="5000233" y="0"/>
        <a:ext cx="1851168" cy="297985"/>
      </dsp:txXfrm>
    </dsp:sp>
    <dsp:sp modelId="{3D2C36CF-3FF3-411E-A7DE-7F310ACDAD96}">
      <dsp:nvSpPr>
        <dsp:cNvPr id="0" name=""/>
        <dsp:cNvSpPr/>
      </dsp:nvSpPr>
      <dsp:spPr>
        <a:xfrm>
          <a:off x="6666284" y="0"/>
          <a:ext cx="18511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GB" sz="1700" kern="1200" dirty="0" smtClean="0"/>
            <a:t>Summary</a:t>
          </a:r>
          <a:endParaRPr lang="en-GB" sz="1700" kern="1200" dirty="0"/>
        </a:p>
      </dsp:txBody>
      <dsp:txXfrm>
        <a:off x="6666284" y="0"/>
        <a:ext cx="1851168" cy="2979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27051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2921099" cy="488648"/>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19" name="Rectangle 3"/>
          <p:cNvSpPr>
            <a:spLocks noGrp="1" noChangeArrowheads="1"/>
          </p:cNvSpPr>
          <p:nvPr>
            <p:ph type="dt" idx="1"/>
          </p:nvPr>
        </p:nvSpPr>
        <p:spPr bwMode="auto">
          <a:xfrm>
            <a:off x="3822601" y="1"/>
            <a:ext cx="2921099" cy="488648"/>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r" defTabSz="963465" eaLnBrk="0" hangingPunct="0">
              <a:defRPr sz="1200" b="0">
                <a:latin typeface="Times New Roman" pitchFamily="18"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936625" y="730250"/>
            <a:ext cx="4876800" cy="36576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898575" y="4634895"/>
            <a:ext cx="4946551" cy="438815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264953"/>
            <a:ext cx="2921099" cy="488647"/>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3822601" y="9264953"/>
            <a:ext cx="2921099" cy="488647"/>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r" defTabSz="963465" eaLnBrk="0" hangingPunct="0">
              <a:defRPr sz="1200" b="0">
                <a:latin typeface="Times New Roman" pitchFamily="18" charset="0"/>
              </a:defRPr>
            </a:lvl1pPr>
          </a:lstStyle>
          <a:p>
            <a:pPr>
              <a:defRPr/>
            </a:pPr>
            <a:fld id="{9548441F-D37E-473E-B7D9-419AC6F850C3}" type="slidenum">
              <a:rPr lang="en-US"/>
              <a:pPr>
                <a:defRPr/>
              </a:pPr>
              <a:t>‹#›</a:t>
            </a:fld>
            <a:endParaRPr lang="en-US"/>
          </a:p>
        </p:txBody>
      </p:sp>
    </p:spTree>
    <p:extLst>
      <p:ext uri="{BB962C8B-B14F-4D97-AF65-F5344CB8AC3E}">
        <p14:creationId xmlns="" xmlns:p14="http://schemas.microsoft.com/office/powerpoint/2010/main" val="14862518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942975" y="736600"/>
            <a:ext cx="4859338" cy="3644900"/>
          </a:xfrm>
          <a:ln/>
        </p:spPr>
      </p:sp>
      <p:sp>
        <p:nvSpPr>
          <p:cNvPr id="7171" name="Rectangle 3"/>
          <p:cNvSpPr>
            <a:spLocks noGrp="1" noChangeArrowheads="1"/>
          </p:cNvSpPr>
          <p:nvPr>
            <p:ph type="body" idx="1"/>
          </p:nvPr>
        </p:nvSpPr>
        <p:spPr>
          <a:xfrm>
            <a:off x="897112" y="4631670"/>
            <a:ext cx="4949478" cy="4391378"/>
          </a:xfrm>
          <a:noFill/>
          <a:ln w="9525"/>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E9B3CA79-276B-4158-A191-624163955E2A}"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9" descr="Title slide bkg"/>
          <p:cNvPicPr>
            <a:picLocks noChangeAspect="1" noChangeArrowheads="1"/>
          </p:cNvPicPr>
          <p:nvPr/>
        </p:nvPicPr>
        <p:blipFill>
          <a:blip r:embed="rId2" cstate="print"/>
          <a:srcRect/>
          <a:stretch>
            <a:fillRect/>
          </a:stretch>
        </p:blipFill>
        <p:spPr bwMode="ltGray">
          <a:xfrm>
            <a:off x="0" y="-1588"/>
            <a:ext cx="9144000" cy="6861176"/>
          </a:xfrm>
          <a:prstGeom prst="rect">
            <a:avLst/>
          </a:prstGeom>
          <a:noFill/>
          <a:ln w="9525">
            <a:noFill/>
            <a:miter lim="800000"/>
            <a:headEnd/>
            <a:tailEnd/>
          </a:ln>
        </p:spPr>
      </p:pic>
      <p:sp>
        <p:nvSpPr>
          <p:cNvPr id="3" name="Text Box 57"/>
          <p:cNvSpPr txBox="1">
            <a:spLocks noChangeArrowheads="1"/>
          </p:cNvSpPr>
          <p:nvPr/>
        </p:nvSpPr>
        <p:spPr bwMode="auto">
          <a:xfrm>
            <a:off x="4227175" y="6586538"/>
            <a:ext cx="694413" cy="261606"/>
          </a:xfrm>
          <a:prstGeom prst="rect">
            <a:avLst/>
          </a:prstGeom>
          <a:noFill/>
          <a:ln w="50800" cap="rnd" algn="ctr">
            <a:noFill/>
            <a:prstDash val="sysDot"/>
            <a:miter lim="800000"/>
            <a:headEnd/>
            <a:tailEnd/>
          </a:ln>
          <a:effectLst/>
        </p:spPr>
        <p:txBody>
          <a:bodyPr wrap="none" lIns="91436" tIns="45718" rIns="91436" bIns="45718">
            <a:spAutoFit/>
          </a:bodyPr>
          <a:lstStyle/>
          <a:p>
            <a:pPr algn="ctr" eaLnBrk="0" hangingPunct="0">
              <a:defRPr/>
            </a:pPr>
            <a:r>
              <a:rPr lang="en-US" sz="1100" b="0" dirty="0" smtClean="0"/>
              <a:t>WS7b-1</a:t>
            </a:r>
            <a:endParaRPr lang="en-US" sz="1100" b="0" dirty="0"/>
          </a:p>
        </p:txBody>
      </p:sp>
      <p:sp>
        <p:nvSpPr>
          <p:cNvPr id="4" name="Text Box 59"/>
          <p:cNvSpPr txBox="1">
            <a:spLocks noChangeArrowheads="1"/>
          </p:cNvSpPr>
          <p:nvPr/>
        </p:nvSpPr>
        <p:spPr bwMode="auto">
          <a:xfrm>
            <a:off x="101600" y="6526213"/>
            <a:ext cx="2058988" cy="338137"/>
          </a:xfrm>
          <a:prstGeom prst="rect">
            <a:avLst/>
          </a:prstGeom>
          <a:noFill/>
          <a:ln w="50800" cap="rnd" algn="ctr">
            <a:noFill/>
            <a:prstDash val="sysDot"/>
            <a:miter lim="800000"/>
            <a:headEnd/>
            <a:tailEnd/>
          </a:ln>
          <a:effectLst/>
        </p:spPr>
        <p:txBody>
          <a:bodyPr lIns="91436" tIns="45718" rIns="91436" bIns="45718">
            <a:spAutoFit/>
          </a:bodyPr>
          <a:lstStyle/>
          <a:p>
            <a:pPr eaLnBrk="0" hangingPunct="0">
              <a:defRPr/>
            </a:pPr>
            <a:r>
              <a:rPr lang="en-US" sz="800" b="0" dirty="0"/>
              <a:t>ANSYS, Inc. Proprietary</a:t>
            </a:r>
          </a:p>
          <a:p>
            <a:pPr eaLnBrk="0" hangingPunct="0">
              <a:defRPr/>
            </a:pPr>
            <a:r>
              <a:rPr lang="en-US" sz="800" b="0" dirty="0"/>
              <a:t>© 2010 ANSYS, Inc.  All rights reserved.</a:t>
            </a:r>
          </a:p>
        </p:txBody>
      </p:sp>
      <p:sp>
        <p:nvSpPr>
          <p:cNvPr id="5" name="Text Box 60"/>
          <p:cNvSpPr txBox="1">
            <a:spLocks noChangeArrowheads="1"/>
          </p:cNvSpPr>
          <p:nvPr/>
        </p:nvSpPr>
        <p:spPr bwMode="auto">
          <a:xfrm>
            <a:off x="7770813" y="6529388"/>
            <a:ext cx="1279525" cy="338137"/>
          </a:xfrm>
          <a:prstGeom prst="rect">
            <a:avLst/>
          </a:prstGeom>
          <a:noFill/>
          <a:ln w="50800" cap="rnd" algn="ctr">
            <a:noFill/>
            <a:prstDash val="sysDot"/>
            <a:miter lim="800000"/>
            <a:headEnd/>
            <a:tailEnd/>
          </a:ln>
          <a:effectLst/>
        </p:spPr>
        <p:txBody>
          <a:bodyPr lIns="91436" tIns="45718" rIns="91436" bIns="45718">
            <a:spAutoFit/>
          </a:bodyPr>
          <a:lstStyle/>
          <a:p>
            <a:pPr algn="r" eaLnBrk="0" hangingPunct="0">
              <a:defRPr/>
            </a:pPr>
            <a:r>
              <a:rPr lang="en-US" sz="800" b="0" dirty="0"/>
              <a:t>Release 13.0</a:t>
            </a:r>
          </a:p>
          <a:p>
            <a:pPr algn="r" eaLnBrk="0" hangingPunct="0">
              <a:defRPr/>
            </a:pPr>
            <a:r>
              <a:rPr lang="en-US" sz="800" b="0" dirty="0"/>
              <a:t>December 2010</a:t>
            </a:r>
          </a:p>
        </p:txBody>
      </p:sp>
      <p:sp>
        <p:nvSpPr>
          <p:cNvPr id="6" name="TextBox 5"/>
          <p:cNvSpPr txBox="1"/>
          <p:nvPr userDrawn="1"/>
        </p:nvSpPr>
        <p:spPr>
          <a:xfrm>
            <a:off x="457200" y="4572000"/>
            <a:ext cx="4754563" cy="1077218"/>
          </a:xfrm>
          <a:prstGeom prst="rect">
            <a:avLst/>
          </a:prstGeom>
          <a:noFill/>
        </p:spPr>
        <p:txBody>
          <a:bodyPr>
            <a:spAutoFit/>
          </a:bodyPr>
          <a:lstStyle/>
          <a:p>
            <a:pPr eaLnBrk="0" hangingPunct="0">
              <a:defRPr/>
            </a:pPr>
            <a:r>
              <a:rPr lang="en-US" sz="3200" b="1" kern="1200" dirty="0" smtClean="0">
                <a:solidFill>
                  <a:schemeClr val="tx1"/>
                </a:solidFill>
                <a:latin typeface="Arial" charset="0"/>
                <a:ea typeface="+mn-ea"/>
                <a:cs typeface="+mn-cs"/>
              </a:rPr>
              <a:t>Introductory Training: </a:t>
            </a:r>
            <a:br>
              <a:rPr lang="en-US" sz="3200" b="1" kern="1200" dirty="0" smtClean="0">
                <a:solidFill>
                  <a:schemeClr val="tx1"/>
                </a:solidFill>
                <a:latin typeface="Arial" charset="0"/>
                <a:ea typeface="+mn-ea"/>
                <a:cs typeface="+mn-cs"/>
              </a:rPr>
            </a:br>
            <a:r>
              <a:rPr lang="en-US" sz="3200" b="1" kern="1200" dirty="0" smtClean="0">
                <a:solidFill>
                  <a:schemeClr val="tx1"/>
                </a:solidFill>
                <a:latin typeface="Arial" charset="0"/>
                <a:ea typeface="+mn-ea"/>
                <a:cs typeface="+mn-cs"/>
              </a:rPr>
              <a:t>ANSYS Fluent</a:t>
            </a:r>
            <a:endParaRPr lang="en-US" sz="3200" b="1" kern="1200" dirty="0">
              <a:solidFill>
                <a:schemeClr val="tx1"/>
              </a:solidFill>
              <a:latin typeface="Arial" charset="0"/>
              <a:ea typeface="+mn-ea"/>
              <a:cs typeface="+mn-cs"/>
            </a:endParaRPr>
          </a:p>
        </p:txBody>
      </p:sp>
      <p:sp>
        <p:nvSpPr>
          <p:cNvPr id="7" name="Text Box 51"/>
          <p:cNvSpPr txBox="1">
            <a:spLocks noChangeArrowheads="1"/>
          </p:cNvSpPr>
          <p:nvPr userDrawn="1"/>
        </p:nvSpPr>
        <p:spPr bwMode="auto">
          <a:xfrm>
            <a:off x="704850" y="1238250"/>
            <a:ext cx="1752600" cy="246063"/>
          </a:xfrm>
          <a:prstGeom prst="rect">
            <a:avLst/>
          </a:prstGeom>
          <a:noFill/>
          <a:ln w="25400">
            <a:noFill/>
            <a:miter lim="800000"/>
            <a:headEnd type="none" w="sm" len="sm"/>
            <a:tailEnd type="none" w="med" len="sm"/>
          </a:ln>
          <a:effectLst/>
        </p:spPr>
        <p:txBody>
          <a:bodyPr lIns="91436" tIns="45718" rIns="91436" bIns="45718">
            <a:spAutoFit/>
          </a:bodyPr>
          <a:lstStyle/>
          <a:p>
            <a:pPr algn="ctr" eaLnBrk="0" hangingPunct="0">
              <a:spcBef>
                <a:spcPct val="50000"/>
              </a:spcBef>
              <a:defRPr/>
            </a:pPr>
            <a:r>
              <a:rPr lang="en-US" sz="1000" b="0" i="1" dirty="0">
                <a:solidFill>
                  <a:schemeClr val="bg1"/>
                </a:solidFill>
              </a:rPr>
              <a:t>Customer Training Material</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ext Placeholder 4"/>
          <p:cNvSpPr>
            <a:spLocks noGrp="1"/>
          </p:cNvSpPr>
          <p:nvPr>
            <p:ph type="body" sz="quarter" idx="10"/>
          </p:nvPr>
        </p:nvSpPr>
        <p:spPr>
          <a:xfrm>
            <a:off x="1447800" y="1752600"/>
            <a:ext cx="6096000" cy="3733800"/>
          </a:xfrm>
        </p:spPr>
        <p:txBody>
          <a:bodyPr/>
          <a:lstStyle>
            <a:lvl1pPr>
              <a:defRPr sz="2000" b="1">
                <a:latin typeface="Calibri" pitchFamily="34" charset="0"/>
                <a:cs typeface="Calibri" pitchFamily="34" charset="0"/>
              </a:defRPr>
            </a:lvl1pPr>
            <a:lvl2pPr marL="228600" indent="-228600">
              <a:buClrTx/>
              <a:buFont typeface="Arial" pitchFamily="34" charset="0"/>
              <a:buChar char="•"/>
              <a:defRPr b="1">
                <a:latin typeface="Calibri" pitchFamily="34" charset="0"/>
                <a:cs typeface="Calibri" pitchFamily="34" charset="0"/>
              </a:defRPr>
            </a:lvl2pPr>
            <a:lvl3pPr marL="457200" indent="-228600">
              <a:buFont typeface="Arial Narrow" pitchFamily="34" charset="0"/>
              <a:buChar char="–"/>
              <a:tabLst/>
              <a:defRPr b="1">
                <a:latin typeface="Calibri" pitchFamily="34" charset="0"/>
                <a:cs typeface="Calibri" pitchFamily="34" charset="0"/>
              </a:defRPr>
            </a:lvl3pPr>
            <a:lvl4pPr marL="685800" indent="-228600">
              <a:buClrTx/>
              <a:buFont typeface="Arial" pitchFamily="34" charset="0"/>
              <a:buChar char="•"/>
              <a:defRPr b="1">
                <a:latin typeface="Calibri" pitchFamily="34" charset="0"/>
                <a:cs typeface="Calibri" pitchFamily="34" charset="0"/>
              </a:defRPr>
            </a:lvl4pPr>
            <a:lvl5pPr marL="914400" indent="-228600">
              <a:buClrTx/>
              <a:buFont typeface="Arial Narrow" pitchFamily="34" charset="0"/>
              <a:buChar char="–"/>
              <a:defRPr b="1">
                <a:solidFill>
                  <a:schemeClr val="tx1"/>
                </a:solidFill>
                <a:latin typeface="Calibri" pitchFamily="34" charset="0"/>
                <a:cs typeface="Calibri" pitchFamily="34" charset="0"/>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1"/>
          <p:cNvSpPr>
            <a:spLocks noGrp="1"/>
          </p:cNvSpPr>
          <p:nvPr>
            <p:ph type="title"/>
          </p:nvPr>
        </p:nvSpPr>
        <p:spPr>
          <a:xfrm>
            <a:off x="1447800" y="457201"/>
            <a:ext cx="7126287" cy="609600"/>
          </a:xfrm>
        </p:spPr>
        <p:txBody>
          <a:bodyPr/>
          <a:lstStyle>
            <a:lvl1pPr>
              <a:defRPr>
                <a:latin typeface="+mj-lt"/>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_Title">
    <p:spTree>
      <p:nvGrpSpPr>
        <p:cNvPr id="1" name=""/>
        <p:cNvGrpSpPr/>
        <p:nvPr/>
      </p:nvGrpSpPr>
      <p:grpSpPr>
        <a:xfrm>
          <a:off x="0" y="0"/>
          <a:ext cx="0" cy="0"/>
          <a:chOff x="0" y="0"/>
          <a:chExt cx="0" cy="0"/>
        </a:xfrm>
      </p:grpSpPr>
      <p:pic>
        <p:nvPicPr>
          <p:cNvPr id="6" name="Picture 5" descr="Title slide bkg.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TextBox 6"/>
          <p:cNvSpPr txBox="1"/>
          <p:nvPr userDrawn="1"/>
        </p:nvSpPr>
        <p:spPr bwMode="auto">
          <a:xfrm>
            <a:off x="6478623" y="2033080"/>
            <a:ext cx="2276272" cy="400110"/>
          </a:xfrm>
          <a:prstGeom prst="rect">
            <a:avLst/>
          </a:prstGeom>
          <a:noFill/>
          <a:ln w="12700" cap="sq" algn="ctr">
            <a:noFill/>
            <a:miter lim="800000"/>
            <a:headEnd/>
            <a:tailEnd/>
          </a:ln>
          <a:effectLst/>
        </p:spPr>
        <p:txBody>
          <a:bodyPr wrap="square" rtlCol="0">
            <a:spAutoFit/>
          </a:bodyPr>
          <a:lstStyle/>
          <a:p>
            <a:pPr algn="r"/>
            <a:r>
              <a:rPr lang="en-US" sz="2000" b="0" dirty="0" smtClean="0">
                <a:solidFill>
                  <a:prstClr val="white"/>
                </a:solidFill>
                <a:effectLst>
                  <a:outerShdw blurRad="38100" dist="38100" dir="2700000" algn="tl">
                    <a:srgbClr val="000000">
                      <a:alpha val="43137"/>
                    </a:srgbClr>
                  </a:outerShdw>
                </a:effectLst>
                <a:latin typeface="Calibri"/>
                <a:cs typeface="Calibri" pitchFamily="34" charset="0"/>
              </a:rPr>
              <a:t>14. 0 Release</a:t>
            </a:r>
          </a:p>
        </p:txBody>
      </p:sp>
      <p:sp>
        <p:nvSpPr>
          <p:cNvPr id="9" name="TextBox 8"/>
          <p:cNvSpPr txBox="1"/>
          <p:nvPr userDrawn="1"/>
        </p:nvSpPr>
        <p:spPr bwMode="auto">
          <a:xfrm>
            <a:off x="3657600" y="5212080"/>
            <a:ext cx="3961918" cy="1077218"/>
          </a:xfrm>
          <a:prstGeom prst="rect">
            <a:avLst/>
          </a:prstGeom>
          <a:noFill/>
          <a:ln w="12700" cap="sq" algn="ctr">
            <a:noFill/>
            <a:miter lim="800000"/>
            <a:headEnd/>
            <a:tailEnd/>
          </a:ln>
          <a:effectLst/>
        </p:spPr>
        <p:txBody>
          <a:bodyPr wrap="none" rtlCol="0">
            <a:spAutoFit/>
          </a:bodyPr>
          <a:lstStyle/>
          <a:p>
            <a:r>
              <a:rPr lang="en-US" sz="3200" dirty="0" smtClean="0">
                <a:solidFill>
                  <a:prstClr val="black"/>
                </a:solidFill>
                <a:latin typeface="Calibri" pitchFamily="34" charset="0"/>
                <a:cs typeface="Calibri" pitchFamily="34" charset="0"/>
              </a:rPr>
              <a:t>Introduction to ANSYS</a:t>
            </a:r>
          </a:p>
          <a:p>
            <a:r>
              <a:rPr lang="en-US" sz="3200" dirty="0" smtClean="0">
                <a:solidFill>
                  <a:prstClr val="black"/>
                </a:solidFill>
                <a:latin typeface="Calibri" pitchFamily="34" charset="0"/>
                <a:cs typeface="Calibri" pitchFamily="34" charset="0"/>
              </a:rPr>
              <a:t>Fluent</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ext Placeholder 4"/>
          <p:cNvSpPr>
            <a:spLocks noGrp="1"/>
          </p:cNvSpPr>
          <p:nvPr>
            <p:ph type="body" sz="quarter" idx="10"/>
          </p:nvPr>
        </p:nvSpPr>
        <p:spPr>
          <a:xfrm>
            <a:off x="1447800" y="1752600"/>
            <a:ext cx="6096000" cy="3733800"/>
          </a:xfrm>
        </p:spPr>
        <p:txBody>
          <a:bodyPr/>
          <a:lstStyle>
            <a:lvl1pPr>
              <a:defRPr sz="2000" b="1">
                <a:latin typeface="Calibri" pitchFamily="34" charset="0"/>
                <a:cs typeface="Calibri" pitchFamily="34" charset="0"/>
              </a:defRPr>
            </a:lvl1pPr>
            <a:lvl2pPr marL="228600" indent="-228600">
              <a:buClrTx/>
              <a:buFont typeface="Arial" pitchFamily="34" charset="0"/>
              <a:buChar char="•"/>
              <a:defRPr b="1">
                <a:latin typeface="Calibri" pitchFamily="34" charset="0"/>
                <a:cs typeface="Calibri" pitchFamily="34" charset="0"/>
              </a:defRPr>
            </a:lvl2pPr>
            <a:lvl3pPr marL="457200" indent="-228600">
              <a:buFont typeface="Arial Narrow" pitchFamily="34" charset="0"/>
              <a:buChar char="–"/>
              <a:tabLst/>
              <a:defRPr b="1">
                <a:latin typeface="Calibri" pitchFamily="34" charset="0"/>
                <a:cs typeface="Calibri" pitchFamily="34" charset="0"/>
              </a:defRPr>
            </a:lvl3pPr>
            <a:lvl4pPr marL="685800" indent="-228600">
              <a:buClrTx/>
              <a:buFont typeface="Arial" pitchFamily="34" charset="0"/>
              <a:buChar char="•"/>
              <a:defRPr b="1">
                <a:latin typeface="Calibri" pitchFamily="34" charset="0"/>
                <a:cs typeface="Calibri" pitchFamily="34" charset="0"/>
              </a:defRPr>
            </a:lvl4pPr>
            <a:lvl5pPr marL="914400" indent="-228600">
              <a:buClrTx/>
              <a:buFont typeface="Arial Narrow" pitchFamily="34" charset="0"/>
              <a:buChar char="–"/>
              <a:defRPr b="1">
                <a:solidFill>
                  <a:schemeClr val="tx1"/>
                </a:solidFill>
                <a:latin typeface="Calibri" pitchFamily="34" charset="0"/>
                <a:cs typeface="Calibri" pitchFamily="34" charset="0"/>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1"/>
          <p:cNvSpPr>
            <a:spLocks noGrp="1"/>
          </p:cNvSpPr>
          <p:nvPr>
            <p:ph type="title"/>
          </p:nvPr>
        </p:nvSpPr>
        <p:spPr>
          <a:xfrm>
            <a:off x="1447800" y="457201"/>
            <a:ext cx="7126287" cy="609600"/>
          </a:xfrm>
        </p:spPr>
        <p:txBody>
          <a:bodyPr/>
          <a:lstStyle>
            <a:lvl1pPr>
              <a:defRPr>
                <a:latin typeface="+mj-lt"/>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ext Placeholder 4"/>
          <p:cNvSpPr>
            <a:spLocks noGrp="1"/>
          </p:cNvSpPr>
          <p:nvPr>
            <p:ph type="body" sz="quarter" idx="10"/>
          </p:nvPr>
        </p:nvSpPr>
        <p:spPr>
          <a:xfrm>
            <a:off x="118872" y="1435608"/>
            <a:ext cx="6096000" cy="3733800"/>
          </a:xfrm>
        </p:spPr>
        <p:txBody>
          <a:bodyPr/>
          <a:lstStyle>
            <a:lvl1pPr marL="228600" indent="-228600">
              <a:buSzPct val="120000"/>
              <a:buFont typeface="Arial" pitchFamily="34" charset="0"/>
              <a:buChar char="•"/>
              <a:defRPr sz="2000" b="1">
                <a:latin typeface="Calibri" pitchFamily="34" charset="0"/>
                <a:cs typeface="Calibri" pitchFamily="34" charset="0"/>
              </a:defRPr>
            </a:lvl1pPr>
            <a:lvl2pPr marL="457200" indent="-228600">
              <a:buClrTx/>
              <a:buSzPct val="100000"/>
              <a:buFont typeface="Calibri" pitchFamily="34" charset="0"/>
              <a:buChar char="–"/>
              <a:defRPr b="1">
                <a:latin typeface="Calibri" pitchFamily="34" charset="0"/>
                <a:cs typeface="Calibri" pitchFamily="34" charset="0"/>
              </a:defRPr>
            </a:lvl2pPr>
            <a:lvl3pPr marL="685800" indent="-228600">
              <a:buFont typeface="Arial" pitchFamily="34" charset="0"/>
              <a:buChar char="•"/>
              <a:tabLst/>
              <a:defRPr b="1">
                <a:latin typeface="Calibri" pitchFamily="34" charset="0"/>
                <a:cs typeface="Calibri" pitchFamily="34" charset="0"/>
              </a:defRPr>
            </a:lvl3pPr>
            <a:lvl4pPr marL="914400" indent="-228600">
              <a:buClrTx/>
              <a:buFont typeface="Calibri" pitchFamily="34" charset="0"/>
              <a:buChar char="–"/>
              <a:defRPr b="1">
                <a:latin typeface="Calibri" pitchFamily="34" charset="0"/>
                <a:cs typeface="Calibri" pitchFamily="34" charset="0"/>
              </a:defRPr>
            </a:lvl4pPr>
            <a:lvl5pPr marL="1143000" indent="-228600">
              <a:buClrTx/>
              <a:buFont typeface="Arial" pitchFamily="34" charset="0"/>
              <a:buChar char="•"/>
              <a:defRPr b="1">
                <a:solidFill>
                  <a:schemeClr val="tx1"/>
                </a:solidFill>
                <a:latin typeface="Calibri" pitchFamily="34" charset="0"/>
                <a:cs typeface="Calibri" pitchFamily="34" charset="0"/>
              </a:defRPr>
            </a:lvl5pPr>
            <a:lvl6pPr>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p:nvPr>
        </p:nvSpPr>
        <p:spPr>
          <a:xfrm>
            <a:off x="1447800" y="457201"/>
            <a:ext cx="7126287" cy="609600"/>
          </a:xfrm>
        </p:spPr>
        <p:txBody>
          <a:bodyPr/>
          <a:lstStyle>
            <a:lvl1pPr>
              <a:defRPr>
                <a:latin typeface="+mj-lt"/>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Rectangle 5"/>
          <p:cNvSpPr/>
          <p:nvPr/>
        </p:nvSpPr>
        <p:spPr bwMode="auto">
          <a:xfrm>
            <a:off x="2309231" y="2692389"/>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dirty="0">
              <a:solidFill>
                <a:prstClr val="white"/>
              </a:solidFill>
              <a:latin typeface="Calibri"/>
            </a:endParaRPr>
          </a:p>
        </p:txBody>
      </p:sp>
      <p:sp>
        <p:nvSpPr>
          <p:cNvPr id="7" name="Rectangle 6"/>
          <p:cNvSpPr/>
          <p:nvPr/>
        </p:nvSpPr>
        <p:spPr bwMode="auto">
          <a:xfrm>
            <a:off x="4747631" y="4216389"/>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dirty="0">
              <a:solidFill>
                <a:prstClr val="white"/>
              </a:solidFill>
              <a:latin typeface="Calibri"/>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43" name="Content Placeholder 2"/>
          <p:cNvSpPr>
            <a:spLocks noGrp="1"/>
          </p:cNvSpPr>
          <p:nvPr>
            <p:ph idx="10"/>
          </p:nvPr>
        </p:nvSpPr>
        <p:spPr>
          <a:xfrm>
            <a:off x="2309231" y="2692389"/>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18872" y="1435608"/>
            <a:ext cx="7696200" cy="1238250"/>
          </a:xfrm>
          <a:noFill/>
          <a:ln w="9525">
            <a:noFill/>
            <a:miter lim="800000"/>
            <a:headEnd/>
            <a:tailEnd/>
          </a:ln>
          <a:effectLst/>
        </p:spPr>
        <p:txBody>
          <a:bodyPr/>
          <a:lstStyle>
            <a:lvl1pPr marL="228600" indent="-228600">
              <a:buSzPct val="120000"/>
              <a:buFont typeface="Arial" pitchFamily="34" charset="0"/>
              <a:buChar char="•"/>
              <a:defRPr lang="en-US" sz="2000" smtClean="0">
                <a:latin typeface="Calibri" pitchFamily="34" charset="0"/>
                <a:cs typeface="Calibri" pitchFamily="34" charset="0"/>
              </a:defRPr>
            </a:lvl1pPr>
            <a:lvl2pPr marL="457200" indent="-228600">
              <a:buClrTx/>
              <a:buFont typeface="Calibri" pitchFamily="34" charset="0"/>
              <a:buChar char="–"/>
              <a:defRPr lang="en-US" sz="1800" smtClean="0">
                <a:latin typeface="Calibri" pitchFamily="34" charset="0"/>
                <a:cs typeface="Calibri" pitchFamily="34" charset="0"/>
              </a:defRPr>
            </a:lvl2pPr>
            <a:lvl3pPr>
              <a:defRPr/>
            </a:lvl3pPr>
            <a:lvl5pPr>
              <a:defRPr/>
            </a:lvl5pPr>
            <a:lvl6pPr>
              <a:defRPr/>
            </a:lvl6pPr>
          </a:lstStyle>
          <a:p>
            <a:pPr lvl="0"/>
            <a:r>
              <a:rPr lang="en-US" dirty="0" smtClean="0"/>
              <a:t>Click to edit Master text styles</a:t>
            </a:r>
          </a:p>
          <a:p>
            <a:pPr lvl="1"/>
            <a:r>
              <a:rPr lang="en-US" dirty="0" smtClean="0"/>
              <a:t>Second level</a:t>
            </a:r>
          </a:p>
        </p:txBody>
      </p:sp>
      <p:sp>
        <p:nvSpPr>
          <p:cNvPr id="9" name="Content Placeholder 2"/>
          <p:cNvSpPr>
            <a:spLocks noGrp="1"/>
          </p:cNvSpPr>
          <p:nvPr>
            <p:ph idx="11"/>
          </p:nvPr>
        </p:nvSpPr>
        <p:spPr>
          <a:xfrm>
            <a:off x="4747631" y="4216389"/>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0"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Rectangle 5"/>
          <p:cNvSpPr/>
          <p:nvPr/>
        </p:nvSpPr>
        <p:spPr bwMode="auto">
          <a:xfrm>
            <a:off x="2656378" y="2700856"/>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dirty="0">
              <a:solidFill>
                <a:prstClr val="white"/>
              </a:solidFill>
              <a:latin typeface="Calibri"/>
            </a:endParaRPr>
          </a:p>
        </p:txBody>
      </p:sp>
      <p:sp>
        <p:nvSpPr>
          <p:cNvPr id="7" name="Rectangle 6"/>
          <p:cNvSpPr/>
          <p:nvPr/>
        </p:nvSpPr>
        <p:spPr bwMode="auto">
          <a:xfrm>
            <a:off x="5094778" y="4224856"/>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dirty="0">
              <a:solidFill>
                <a:prstClr val="white"/>
              </a:solidFill>
              <a:latin typeface="Calibri"/>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10" name="Rectangle 9"/>
          <p:cNvSpPr/>
          <p:nvPr/>
        </p:nvSpPr>
        <p:spPr bwMode="auto">
          <a:xfrm>
            <a:off x="127491" y="2700856"/>
            <a:ext cx="2528887" cy="1862138"/>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a:lnSpc>
                <a:spcPct val="90000"/>
              </a:lnSpc>
              <a:spcBef>
                <a:spcPct val="50000"/>
              </a:spcBef>
              <a:defRPr/>
            </a:pPr>
            <a:r>
              <a:rPr lang="en-US" dirty="0">
                <a:solidFill>
                  <a:srgbClr val="939598">
                    <a:lumMod val="75000"/>
                  </a:srgbClr>
                </a:solidFill>
              </a:rPr>
              <a:t>Insert</a:t>
            </a:r>
            <a:br>
              <a:rPr lang="en-US" dirty="0">
                <a:solidFill>
                  <a:srgbClr val="939598">
                    <a:lumMod val="75000"/>
                  </a:srgbClr>
                </a:solidFill>
              </a:rPr>
            </a:br>
            <a:r>
              <a:rPr lang="en-US" dirty="0">
                <a:solidFill>
                  <a:srgbClr val="939598">
                    <a:lumMod val="75000"/>
                  </a:srgbClr>
                </a:solidFill>
              </a:rPr>
              <a:t>image</a:t>
            </a:r>
            <a:br>
              <a:rPr lang="en-US" dirty="0">
                <a:solidFill>
                  <a:srgbClr val="939598">
                    <a:lumMod val="75000"/>
                  </a:srgbClr>
                </a:solidFill>
              </a:rPr>
            </a:br>
            <a:r>
              <a:rPr lang="en-US" dirty="0">
                <a:solidFill>
                  <a:srgbClr val="939598">
                    <a:lumMod val="75000"/>
                  </a:srgbClr>
                </a:solidFill>
              </a:rPr>
              <a:t>here</a:t>
            </a:r>
          </a:p>
        </p:txBody>
      </p:sp>
      <p:sp>
        <p:nvSpPr>
          <p:cNvPr id="43" name="Content Placeholder 2"/>
          <p:cNvSpPr>
            <a:spLocks noGrp="1"/>
          </p:cNvSpPr>
          <p:nvPr>
            <p:ph idx="10"/>
          </p:nvPr>
        </p:nvSpPr>
        <p:spPr>
          <a:xfrm>
            <a:off x="2656378" y="2700856"/>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18872" y="1435608"/>
            <a:ext cx="7696200" cy="1238250"/>
          </a:xfrm>
          <a:noFill/>
          <a:ln w="9525">
            <a:noFill/>
            <a:miter lim="800000"/>
            <a:headEnd/>
            <a:tailEnd/>
          </a:ln>
          <a:effectLst/>
        </p:spPr>
        <p:txBody>
          <a:bodyPr/>
          <a:lstStyle>
            <a:lvl1pPr marL="228600" indent="-228600">
              <a:buSzPct val="120000"/>
              <a:buFont typeface="Arial" pitchFamily="34" charset="0"/>
              <a:buChar char="•"/>
              <a:defRPr lang="en-US" sz="2000" b="1" dirty="0" smtClean="0">
                <a:latin typeface="Calibri" pitchFamily="34" charset="0"/>
                <a:cs typeface="Calibri" pitchFamily="34" charset="0"/>
              </a:defRPr>
            </a:lvl1pPr>
            <a:lvl2pPr marL="457200" indent="-228600">
              <a:buClrTx/>
              <a:buFont typeface="Calibri" pitchFamily="34" charset="0"/>
              <a:buChar char="–"/>
              <a:defRPr lang="en-US" sz="1800" b="1" dirty="0" smtClean="0">
                <a:latin typeface="Calibri" pitchFamily="34" charset="0"/>
                <a:cs typeface="Calibri" pitchFamily="34" charset="0"/>
              </a:defRPr>
            </a:lvl2pPr>
            <a:lvl3pPr marL="685800" indent="-228600">
              <a:buFont typeface="Arial" pitchFamily="34" charset="0"/>
              <a:buChar char="•"/>
              <a:defRPr/>
            </a:lvl3pPr>
            <a:lvl4pPr marL="914400" indent="-228600">
              <a:buFont typeface="Calibri"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Content Placeholder 2"/>
          <p:cNvSpPr>
            <a:spLocks noGrp="1"/>
          </p:cNvSpPr>
          <p:nvPr>
            <p:ph idx="11"/>
          </p:nvPr>
        </p:nvSpPr>
        <p:spPr>
          <a:xfrm>
            <a:off x="5094778" y="4224856"/>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3" name="Title 1"/>
          <p:cNvSpPr>
            <a:spLocks noGrp="1"/>
          </p:cNvSpPr>
          <p:nvPr>
            <p:ph type="title"/>
          </p:nvPr>
        </p:nvSpPr>
        <p:spPr>
          <a:xfrm>
            <a:off x="1447800" y="457201"/>
            <a:ext cx="7126287" cy="5334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Rectangle 5"/>
          <p:cNvSpPr/>
          <p:nvPr/>
        </p:nvSpPr>
        <p:spPr bwMode="auto">
          <a:xfrm>
            <a:off x="3638550" y="2974975"/>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dirty="0">
              <a:solidFill>
                <a:prstClr val="white"/>
              </a:solidFill>
              <a:latin typeface="Calibri"/>
            </a:endParaRPr>
          </a:p>
        </p:txBody>
      </p:sp>
      <p:sp>
        <p:nvSpPr>
          <p:cNvPr id="7" name="Rectangle 6"/>
          <p:cNvSpPr/>
          <p:nvPr/>
        </p:nvSpPr>
        <p:spPr bwMode="auto">
          <a:xfrm>
            <a:off x="6076950" y="4498975"/>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dirty="0">
              <a:solidFill>
                <a:prstClr val="white"/>
              </a:solidFill>
              <a:latin typeface="Calibri"/>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9" name="Rectangle 8"/>
          <p:cNvSpPr/>
          <p:nvPr/>
        </p:nvSpPr>
        <p:spPr bwMode="auto">
          <a:xfrm>
            <a:off x="0" y="2989263"/>
            <a:ext cx="3638550" cy="2533650"/>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rgbClr val="939598">
                    <a:lumMod val="75000"/>
                  </a:srgbClr>
                </a:solidFill>
                <a:latin typeface="Calibri"/>
              </a:rPr>
              <a:t>Insert</a:t>
            </a:r>
            <a:br>
              <a:rPr lang="en-US" dirty="0">
                <a:solidFill>
                  <a:srgbClr val="939598">
                    <a:lumMod val="75000"/>
                  </a:srgbClr>
                </a:solidFill>
                <a:latin typeface="Calibri"/>
              </a:rPr>
            </a:br>
            <a:r>
              <a:rPr lang="en-US" dirty="0">
                <a:solidFill>
                  <a:srgbClr val="939598">
                    <a:lumMod val="75000"/>
                  </a:srgbClr>
                </a:solidFill>
                <a:latin typeface="Calibri"/>
              </a:rPr>
              <a:t>image</a:t>
            </a:r>
            <a:br>
              <a:rPr lang="en-US" dirty="0">
                <a:solidFill>
                  <a:srgbClr val="939598">
                    <a:lumMod val="75000"/>
                  </a:srgbClr>
                </a:solidFill>
                <a:latin typeface="Calibri"/>
              </a:rPr>
            </a:br>
            <a:r>
              <a:rPr lang="en-US" dirty="0">
                <a:solidFill>
                  <a:srgbClr val="939598">
                    <a:lumMod val="75000"/>
                  </a:srgbClr>
                </a:solidFill>
                <a:latin typeface="Calibri"/>
              </a:rPr>
              <a:t>here</a:t>
            </a:r>
          </a:p>
        </p:txBody>
      </p:sp>
      <p:sp>
        <p:nvSpPr>
          <p:cNvPr id="10" name="Rectangle 9"/>
          <p:cNvSpPr/>
          <p:nvPr/>
        </p:nvSpPr>
        <p:spPr bwMode="auto">
          <a:xfrm>
            <a:off x="3638550" y="4498975"/>
            <a:ext cx="2438400" cy="1825625"/>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rgbClr val="939598">
                    <a:lumMod val="75000"/>
                  </a:srgbClr>
                </a:solidFill>
                <a:latin typeface="Calibri"/>
              </a:rPr>
              <a:t>Insert</a:t>
            </a:r>
            <a:br>
              <a:rPr lang="en-US" dirty="0">
                <a:solidFill>
                  <a:srgbClr val="939598">
                    <a:lumMod val="75000"/>
                  </a:srgbClr>
                </a:solidFill>
                <a:latin typeface="Calibri"/>
              </a:rPr>
            </a:br>
            <a:r>
              <a:rPr lang="en-US" dirty="0">
                <a:solidFill>
                  <a:srgbClr val="939598">
                    <a:lumMod val="75000"/>
                  </a:srgbClr>
                </a:solidFill>
                <a:latin typeface="Calibri"/>
              </a:rPr>
              <a:t>image</a:t>
            </a:r>
            <a:br>
              <a:rPr lang="en-US" dirty="0">
                <a:solidFill>
                  <a:srgbClr val="939598">
                    <a:lumMod val="75000"/>
                  </a:srgbClr>
                </a:solidFill>
                <a:latin typeface="Calibri"/>
              </a:rPr>
            </a:br>
            <a:r>
              <a:rPr lang="en-US" dirty="0">
                <a:solidFill>
                  <a:srgbClr val="939598">
                    <a:lumMod val="75000"/>
                  </a:srgbClr>
                </a:solidFill>
                <a:latin typeface="Calibri"/>
              </a:rPr>
              <a:t>here</a:t>
            </a:r>
          </a:p>
        </p:txBody>
      </p:sp>
      <p:sp>
        <p:nvSpPr>
          <p:cNvPr id="13" name="Content Placeholder 2"/>
          <p:cNvSpPr>
            <a:spLocks noGrp="1"/>
          </p:cNvSpPr>
          <p:nvPr>
            <p:ph idx="10"/>
          </p:nvPr>
        </p:nvSpPr>
        <p:spPr>
          <a:xfrm>
            <a:off x="3638550" y="2974975"/>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4" name="Content Placeholder 2"/>
          <p:cNvSpPr>
            <a:spLocks noGrp="1"/>
          </p:cNvSpPr>
          <p:nvPr>
            <p:ph idx="11"/>
          </p:nvPr>
        </p:nvSpPr>
        <p:spPr>
          <a:xfrm>
            <a:off x="6076950" y="4498975"/>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2" name="Title 1"/>
          <p:cNvSpPr>
            <a:spLocks noGrp="1"/>
          </p:cNvSpPr>
          <p:nvPr>
            <p:ph type="title"/>
          </p:nvPr>
        </p:nvSpPr>
        <p:spPr>
          <a:xfrm>
            <a:off x="1447800" y="457201"/>
            <a:ext cx="7126287" cy="609599"/>
          </a:xfr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b="1" smtClean="0">
                <a:latin typeface="Calibri" pitchFamily="34" charset="0"/>
                <a:cs typeface="Calibri" pitchFamily="34" charset="0"/>
              </a:defRPr>
            </a:lvl1pPr>
            <a:lvl2pPr marL="228600" indent="-228600">
              <a:buClrTx/>
              <a:buFont typeface="Arial" pitchFamily="34" charset="0"/>
              <a:buChar char="•"/>
              <a:defRPr lang="en-US" sz="1800" b="1" smtClean="0">
                <a:latin typeface="Calibri" pitchFamily="34" charset="0"/>
                <a:cs typeface="Calibri" pitchFamily="34" charset="0"/>
              </a:defRPr>
            </a:lvl2pPr>
          </a:lstStyle>
          <a:p>
            <a:pPr lvl="0"/>
            <a:r>
              <a:rPr lang="en-US" smtClean="0"/>
              <a:t>Click to edit Master text styles</a:t>
            </a:r>
          </a:p>
          <a:p>
            <a:pPr lvl="1"/>
            <a:r>
              <a:rPr lang="en-US" smtClean="0"/>
              <a:t>Second level</a:t>
            </a: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bwMode="auto">
          <a:xfrm>
            <a:off x="1922463" y="4800600"/>
            <a:ext cx="7221537" cy="14303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bwMode="auto">
          <a:xfrm>
            <a:off x="6172200" y="5888038"/>
            <a:ext cx="2971800" cy="968375"/>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dirty="0">
              <a:solidFill>
                <a:prstClr val="white"/>
              </a:solidFill>
              <a:latin typeface="Calibri"/>
            </a:endParaRPr>
          </a:p>
        </p:txBody>
      </p:sp>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t="-42"/>
          <a:stretch>
            <a:fillRect/>
          </a:stretch>
        </p:blipFill>
        <p:spPr bwMode="auto">
          <a:xfrm>
            <a:off x="0" y="476250"/>
            <a:ext cx="1189038" cy="381000"/>
          </a:xfrm>
          <a:prstGeom prst="rect">
            <a:avLst/>
          </a:prstGeom>
          <a:noFill/>
          <a:ln w="9525">
            <a:noFill/>
            <a:miter lim="800000"/>
            <a:headEnd/>
            <a:tailEnd/>
          </a:ln>
        </p:spPr>
      </p:pic>
      <p:pic>
        <p:nvPicPr>
          <p:cNvPr id="4"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13"/>
          <p:cNvPicPr>
            <a:picLocks noChangeAspect="1" noChangeArrowheads="1"/>
          </p:cNvPicPr>
          <p:nvPr/>
        </p:nvPicPr>
        <p:blipFill>
          <a:blip r:embed="rId4" cstate="print"/>
          <a:srcRect/>
          <a:stretch>
            <a:fillRect/>
          </a:stretch>
        </p:blipFill>
        <p:spPr bwMode="auto">
          <a:xfrm>
            <a:off x="1809750" y="0"/>
            <a:ext cx="7334250" cy="58738"/>
          </a:xfrm>
          <a:prstGeom prst="rect">
            <a:avLst/>
          </a:prstGeom>
          <a:noFill/>
          <a:ln w="9525">
            <a:noFill/>
            <a:miter lim="800000"/>
            <a:headEnd/>
            <a:tailEnd/>
          </a:ln>
        </p:spPr>
      </p:pic>
      <p:sp>
        <p:nvSpPr>
          <p:cNvPr id="2" name="Title 1"/>
          <p:cNvSpPr>
            <a:spLocks noGrp="1"/>
          </p:cNvSpPr>
          <p:nvPr>
            <p:ph type="title"/>
          </p:nvPr>
        </p:nvSpPr>
        <p:spPr>
          <a:xfrm>
            <a:off x="0" y="2209800"/>
            <a:ext cx="9144000" cy="685800"/>
          </a:xfrm>
        </p:spPr>
        <p:txBody>
          <a:bodyPr/>
          <a:lstStyle>
            <a:lvl1pPr algn="ctr">
              <a:defRPr sz="3600" b="1" cap="none">
                <a:solidFill>
                  <a:schemeClr val="tx1"/>
                </a:solidFill>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7" name="Content Placeholder 2"/>
          <p:cNvSpPr>
            <a:spLocks noGrp="1"/>
          </p:cNvSpPr>
          <p:nvPr>
            <p:ph idx="1"/>
          </p:nvPr>
        </p:nvSpPr>
        <p:spPr>
          <a:xfrm>
            <a:off x="1600199" y="5390002"/>
            <a:ext cx="7554915" cy="1071758"/>
          </a:xfrm>
        </p:spPr>
        <p:txBody>
          <a:bodyPr/>
          <a:lstStyle>
            <a:lvl1pPr marL="457200" indent="-457200">
              <a:buFontTx/>
              <a:buBlip>
                <a:blip r:embed="rId3"/>
              </a:buBlip>
              <a:defRPr sz="1600" b="1">
                <a:solidFill>
                  <a:schemeClr val="tx1"/>
                </a:solidFill>
              </a:defRPr>
            </a:lvl1pPr>
            <a:lvl2pPr marL="457200" indent="0">
              <a:spcBef>
                <a:spcPts val="0"/>
              </a:spcBef>
              <a:buFont typeface="Arial" pitchFamily="34" charset="0"/>
              <a:buNone/>
              <a:defRPr sz="1600">
                <a:solidFill>
                  <a:schemeClr val="tx1"/>
                </a:solidFill>
              </a:defRPr>
            </a:lvl2pPr>
          </a:lstStyle>
          <a:p>
            <a:pPr lvl="0"/>
            <a:r>
              <a:rPr lang="en-US" smtClean="0"/>
              <a:t>Click to edit Master text styles</a:t>
            </a:r>
          </a:p>
          <a:p>
            <a:pPr lvl="1"/>
            <a:r>
              <a:rPr lang="en-US" smtClean="0"/>
              <a:t>Second level</a:t>
            </a:r>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Content Placeholder 2"/>
          <p:cNvSpPr>
            <a:spLocks noGrp="1"/>
          </p:cNvSpPr>
          <p:nvPr>
            <p:ph sz="half" idx="1"/>
          </p:nvPr>
        </p:nvSpPr>
        <p:spPr>
          <a:xfrm>
            <a:off x="590550" y="1751012"/>
            <a:ext cx="3813048" cy="4573588"/>
          </a:xfrm>
          <a:noFill/>
          <a:ln w="9525">
            <a:noFill/>
            <a:miter lim="800000"/>
            <a:headEnd/>
            <a:tailEnd/>
          </a:ln>
          <a:effectLst/>
        </p:spPr>
        <p:txBody>
          <a:bodyPr/>
          <a:lstStyle>
            <a:lvl1pPr marL="228600" indent="-228600">
              <a:buSzPct val="120000"/>
              <a:buFont typeface="Arial" pitchFamily="34" charset="0"/>
              <a:buChar char="•"/>
              <a:defRPr lang="en-US" smtClean="0"/>
            </a:lvl1pPr>
            <a:lvl2pPr marL="457200" indent="-228600">
              <a:buClrTx/>
              <a:buFont typeface="Calibri" pitchFamily="34" charset="0"/>
              <a:buChar char="–"/>
              <a:defRPr lang="en-US" smtClean="0">
                <a:solidFill>
                  <a:schemeClr val="tx1"/>
                </a:solidFill>
              </a:defRPr>
            </a:lvl2pPr>
            <a:lvl3pPr marL="685800" indent="-228600">
              <a:buClrTx/>
              <a:buFont typeface="Arial" pitchFamily="34" charset="0"/>
              <a:buChar char="•"/>
              <a:defRPr lang="en-US" smtClean="0">
                <a:solidFill>
                  <a:schemeClr val="tx1"/>
                </a:solidFill>
              </a:defRPr>
            </a:lvl3pPr>
            <a:lvl4pPr marL="914400" indent="-228600">
              <a:buClrTx/>
              <a:buFont typeface="Calibri" pitchFamily="34" charset="0"/>
              <a:buChar char="–"/>
              <a:defRPr lang="en-US" smtClean="0">
                <a:solidFill>
                  <a:schemeClr val="tx1"/>
                </a:solidFill>
              </a:defRPr>
            </a:lvl4pPr>
            <a:lvl5pPr marL="1143000" indent="-228600">
              <a:buClrTx/>
              <a:buFont typeface="Arial" pitchFamily="34" charset="0"/>
              <a:buChar char="•"/>
              <a:defRPr lang="en-US" b="1" dirty="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80090" y="1751012"/>
            <a:ext cx="3813048" cy="4573588"/>
          </a:xfrm>
          <a:noFill/>
          <a:ln w="9525">
            <a:noFill/>
            <a:miter lim="800000"/>
            <a:headEnd/>
            <a:tailEnd/>
          </a:ln>
          <a:effectLst/>
        </p:spPr>
        <p:txBody>
          <a:bodyPr/>
          <a:lstStyle>
            <a:lvl1pPr marL="228600" indent="-228600">
              <a:buSzPct val="120000"/>
              <a:buFont typeface="Arial" pitchFamily="34" charset="0"/>
              <a:buChar char="•"/>
              <a:defRPr lang="en-US" smtClean="0"/>
            </a:lvl1pPr>
            <a:lvl2pPr marL="457200" indent="-228600">
              <a:buClrTx/>
              <a:buFont typeface="Calibri" pitchFamily="34" charset="0"/>
              <a:buChar char="–"/>
              <a:defRPr lang="en-US" smtClean="0">
                <a:solidFill>
                  <a:schemeClr val="tx1"/>
                </a:solidFill>
              </a:defRPr>
            </a:lvl2pPr>
            <a:lvl3pPr marL="685800" indent="-228600">
              <a:buClrTx/>
              <a:buFont typeface="Arial" pitchFamily="34" charset="0"/>
              <a:buChar char="•"/>
              <a:defRPr lang="en-US" smtClean="0">
                <a:solidFill>
                  <a:schemeClr val="tx1"/>
                </a:solidFill>
              </a:defRPr>
            </a:lvl3pPr>
            <a:lvl4pPr marL="914400" indent="-228600">
              <a:buClrTx/>
              <a:buFont typeface="Calibri" pitchFamily="34" charset="0"/>
              <a:buChar char="–"/>
              <a:defRPr lang="en-US" smtClean="0">
                <a:solidFill>
                  <a:schemeClr val="tx1"/>
                </a:solidFill>
              </a:defRPr>
            </a:lvl4pPr>
            <a:lvl5pPr marL="1143000" indent="-228600">
              <a:buClrTx/>
              <a:buFont typeface="Arial" pitchFamily="34" charset="0"/>
              <a:buChar char="•"/>
              <a:defRPr lang="en-US" b="1" dirty="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18872" y="1453896"/>
            <a:ext cx="7162800" cy="3124200"/>
          </a:xfrm>
        </p:spPr>
        <p:txBody>
          <a:bodyPr/>
          <a:lstStyle>
            <a:lvl1pPr marL="228600" indent="-228600">
              <a:buSzPct val="120000"/>
              <a:buFont typeface="Arial" pitchFamily="34" charset="0"/>
              <a:buChar char="•"/>
              <a:defRPr/>
            </a:lvl1pPr>
            <a:lvl2pPr marL="457200" indent="-228600">
              <a:buFont typeface="Calibri" pitchFamily="34" charset="0"/>
              <a:buChar char="–"/>
              <a:defRPr/>
            </a:lvl2pPr>
            <a:lvl3pPr marL="685800" indent="-228600">
              <a:buFont typeface="Arial" pitchFamily="34" charset="0"/>
              <a:buChar char="•"/>
              <a:defRPr/>
            </a:lvl3pPr>
            <a:lvl4pPr marL="914400" indent="-228600">
              <a:buFont typeface="Calibri" pitchFamily="34" charset="0"/>
              <a:buChar char="–"/>
              <a:defRPr/>
            </a:lvl4pPr>
            <a:lvl5pPr marL="11430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0978" y="935039"/>
            <a:ext cx="4314825" cy="555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3" y="935039"/>
            <a:ext cx="4314825" cy="555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19050" y="417513"/>
            <a:ext cx="6934200" cy="457200"/>
          </a:xfrm>
        </p:spPr>
        <p:txBody>
          <a:bodyPr/>
          <a:lstStyle/>
          <a:p>
            <a:r>
              <a:rPr lang="en-US" smtClean="0"/>
              <a:t>Click to edit Master title style</a:t>
            </a:r>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ext Placeholder 4"/>
          <p:cNvSpPr>
            <a:spLocks noGrp="1"/>
          </p:cNvSpPr>
          <p:nvPr>
            <p:ph type="body" sz="quarter" idx="10"/>
          </p:nvPr>
        </p:nvSpPr>
        <p:spPr>
          <a:xfrm>
            <a:off x="1447800" y="1752600"/>
            <a:ext cx="6096000" cy="3733800"/>
          </a:xfrm>
        </p:spPr>
        <p:txBody>
          <a:bodyPr/>
          <a:lstStyle>
            <a:lvl1pPr>
              <a:defRPr sz="2000" b="1">
                <a:latin typeface="Calibri" pitchFamily="34" charset="0"/>
                <a:cs typeface="Calibri" pitchFamily="34" charset="0"/>
              </a:defRPr>
            </a:lvl1pPr>
            <a:lvl2pPr marL="228600" indent="-228600">
              <a:buClrTx/>
              <a:buFont typeface="Arial" pitchFamily="34" charset="0"/>
              <a:buChar char="•"/>
              <a:defRPr b="1">
                <a:latin typeface="Calibri" pitchFamily="34" charset="0"/>
                <a:cs typeface="Calibri" pitchFamily="34" charset="0"/>
              </a:defRPr>
            </a:lvl2pPr>
            <a:lvl3pPr marL="457200" indent="-228600">
              <a:buFont typeface="Arial Narrow" pitchFamily="34" charset="0"/>
              <a:buChar char="–"/>
              <a:tabLst/>
              <a:defRPr b="1">
                <a:latin typeface="Calibri" pitchFamily="34" charset="0"/>
                <a:cs typeface="Calibri" pitchFamily="34" charset="0"/>
              </a:defRPr>
            </a:lvl3pPr>
            <a:lvl4pPr marL="685800" indent="-228600">
              <a:buClrTx/>
              <a:buFont typeface="Arial" pitchFamily="34" charset="0"/>
              <a:buChar char="•"/>
              <a:defRPr b="1">
                <a:latin typeface="Calibri" pitchFamily="34" charset="0"/>
                <a:cs typeface="Calibri" pitchFamily="34" charset="0"/>
              </a:defRPr>
            </a:lvl4pPr>
            <a:lvl5pPr marL="914400" indent="-228600">
              <a:buClrTx/>
              <a:buFont typeface="Arial Narrow" pitchFamily="34" charset="0"/>
              <a:buChar char="–"/>
              <a:defRPr b="1">
                <a:solidFill>
                  <a:schemeClr val="tx1"/>
                </a:solidFill>
                <a:latin typeface="Calibri" pitchFamily="34" charset="0"/>
                <a:cs typeface="Calibri" pitchFamily="34" charset="0"/>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1"/>
          <p:cNvSpPr>
            <a:spLocks noGrp="1"/>
          </p:cNvSpPr>
          <p:nvPr>
            <p:ph type="title"/>
          </p:nvPr>
        </p:nvSpPr>
        <p:spPr>
          <a:xfrm>
            <a:off x="1447800" y="457201"/>
            <a:ext cx="7126287" cy="609600"/>
          </a:xfrm>
        </p:spPr>
        <p:txBody>
          <a:bodyPr/>
          <a:lstStyle>
            <a:lvl1pPr>
              <a:defRPr>
                <a:latin typeface="+mj-lt"/>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dirty="0"/>
          </a:p>
        </p:txBody>
      </p:sp>
      <p:sp>
        <p:nvSpPr>
          <p:cNvPr id="3" name="Content Placeholder 2"/>
          <p:cNvSpPr>
            <a:spLocks noGrp="1"/>
          </p:cNvSpPr>
          <p:nvPr>
            <p:ph idx="1"/>
          </p:nvPr>
        </p:nvSpPr>
        <p:spPr>
          <a:xfrm>
            <a:off x="118872" y="1453896"/>
            <a:ext cx="7162800" cy="3124200"/>
          </a:xfrm>
        </p:spPr>
        <p:txBody>
          <a:bodyPr/>
          <a:lstStyle>
            <a:lvl1pPr marL="228600" indent="-228600">
              <a:buSzPct val="120000"/>
              <a:buFont typeface="Arial" pitchFamily="34" charset="0"/>
              <a:buChar char="•"/>
              <a:defRPr/>
            </a:lvl1pPr>
            <a:lvl2pPr marL="457200" indent="-228600">
              <a:buFont typeface="Calibri" pitchFamily="34" charset="0"/>
              <a:buChar char="–"/>
              <a:defRPr/>
            </a:lvl2pPr>
            <a:lvl3pPr marL="685800" indent="-228600">
              <a:buFont typeface="Arial" pitchFamily="34" charset="0"/>
              <a:buChar char="•"/>
              <a:defRPr/>
            </a:lvl3pPr>
            <a:lvl4pPr marL="914400" indent="-228600">
              <a:buFont typeface="Calibri" pitchFamily="34" charset="0"/>
              <a:buChar char="–"/>
              <a:defRPr/>
            </a:lvl4pPr>
            <a:lvl5pPr marL="1143000" indent="-228600">
              <a:buFont typeface="Arial" pitchFamily="34" charset="0"/>
              <a:buChar cha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resentation_Title">
    <p:spTree>
      <p:nvGrpSpPr>
        <p:cNvPr id="1" name=""/>
        <p:cNvGrpSpPr/>
        <p:nvPr/>
      </p:nvGrpSpPr>
      <p:grpSpPr>
        <a:xfrm>
          <a:off x="0" y="0"/>
          <a:ext cx="0" cy="0"/>
          <a:chOff x="0" y="0"/>
          <a:chExt cx="0" cy="0"/>
        </a:xfrm>
      </p:grpSpPr>
      <p:pic>
        <p:nvPicPr>
          <p:cNvPr id="6" name="Picture 5" descr="Title slide bkg.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TextBox 6"/>
          <p:cNvSpPr txBox="1"/>
          <p:nvPr userDrawn="1"/>
        </p:nvSpPr>
        <p:spPr bwMode="auto">
          <a:xfrm>
            <a:off x="6478623" y="2033080"/>
            <a:ext cx="2276272" cy="400110"/>
          </a:xfrm>
          <a:prstGeom prst="rect">
            <a:avLst/>
          </a:prstGeom>
          <a:noFill/>
          <a:ln w="12700" cap="sq" algn="ctr">
            <a:noFill/>
            <a:miter lim="800000"/>
            <a:headEnd/>
            <a:tailEnd/>
          </a:ln>
          <a:effectLst/>
        </p:spPr>
        <p:txBody>
          <a:bodyPr wrap="square" rtlCol="0">
            <a:spAutoFit/>
          </a:bodyPr>
          <a:lstStyle/>
          <a:p>
            <a:pPr algn="r"/>
            <a:r>
              <a:rPr lang="en-US" sz="2000" b="0" dirty="0" smtClean="0">
                <a:solidFill>
                  <a:schemeClr val="accent1">
                    <a:lumMod val="75000"/>
                    <a:lumOff val="25000"/>
                  </a:schemeClr>
                </a:solidFill>
                <a:effectLst>
                  <a:outerShdw blurRad="38100" dist="38100" dir="2700000" algn="tl">
                    <a:srgbClr val="000000">
                      <a:alpha val="43137"/>
                    </a:srgbClr>
                  </a:outerShdw>
                </a:effectLst>
                <a:latin typeface="+mj-lt"/>
                <a:cs typeface="Calibri" pitchFamily="34" charset="0"/>
              </a:rPr>
              <a:t>14.5</a:t>
            </a:r>
            <a:r>
              <a:rPr lang="en-US" sz="2000" b="0" baseline="0" dirty="0" smtClean="0">
                <a:solidFill>
                  <a:schemeClr val="accent1">
                    <a:lumMod val="75000"/>
                    <a:lumOff val="25000"/>
                  </a:schemeClr>
                </a:solidFill>
                <a:effectLst>
                  <a:outerShdw blurRad="38100" dist="38100" dir="2700000" algn="tl">
                    <a:srgbClr val="000000">
                      <a:alpha val="43137"/>
                    </a:srgbClr>
                  </a:outerShdw>
                </a:effectLst>
                <a:latin typeface="+mj-lt"/>
                <a:cs typeface="Calibri" pitchFamily="34" charset="0"/>
              </a:rPr>
              <a:t> Release</a:t>
            </a:r>
            <a:endParaRPr lang="en-US" sz="2000" b="0" dirty="0" smtClean="0">
              <a:solidFill>
                <a:schemeClr val="accent1">
                  <a:lumMod val="75000"/>
                  <a:lumOff val="25000"/>
                </a:schemeClr>
              </a:solidFill>
              <a:effectLst>
                <a:outerShdw blurRad="38100" dist="38100" dir="2700000" algn="tl">
                  <a:srgbClr val="000000">
                    <a:alpha val="43137"/>
                  </a:srgbClr>
                </a:outerShdw>
              </a:effectLst>
              <a:latin typeface="+mj-lt"/>
              <a:cs typeface="Calibri" pitchFamily="34" charset="0"/>
            </a:endParaRPr>
          </a:p>
        </p:txBody>
      </p:sp>
      <p:sp>
        <p:nvSpPr>
          <p:cNvPr id="9" name="TextBox 8"/>
          <p:cNvSpPr txBox="1"/>
          <p:nvPr userDrawn="1"/>
        </p:nvSpPr>
        <p:spPr bwMode="auto">
          <a:xfrm>
            <a:off x="3657600" y="5212080"/>
            <a:ext cx="3961918" cy="1077218"/>
          </a:xfrm>
          <a:prstGeom prst="rect">
            <a:avLst/>
          </a:prstGeom>
          <a:noFill/>
          <a:ln w="12700" cap="sq" algn="ctr">
            <a:noFill/>
            <a:miter lim="800000"/>
            <a:headEnd/>
            <a:tailEnd/>
          </a:ln>
          <a:effectLst/>
        </p:spPr>
        <p:txBody>
          <a:bodyPr wrap="none" rtlCol="0">
            <a:spAutoFit/>
          </a:bodyPr>
          <a:lstStyle/>
          <a:p>
            <a:r>
              <a:rPr lang="en-US" sz="3200" b="1" dirty="0" smtClean="0">
                <a:latin typeface="Calibri" pitchFamily="34" charset="0"/>
                <a:cs typeface="Calibri" pitchFamily="34" charset="0"/>
              </a:rPr>
              <a:t>Introduction to ANSYS</a:t>
            </a:r>
          </a:p>
          <a:p>
            <a:r>
              <a:rPr lang="en-US" sz="3200" b="1" dirty="0" smtClean="0">
                <a:latin typeface="Calibri" pitchFamily="34" charset="0"/>
                <a:cs typeface="Calibri" pitchFamily="34" charset="0"/>
              </a:rPr>
              <a:t>Fluent</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9.xml"/><Relationship Id="rId7" Type="http://schemas.openxmlformats.org/officeDocument/2006/relationships/image" Target="../media/image4.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45"/>
          <p:cNvSpPr>
            <a:spLocks noChangeArrowheads="1"/>
          </p:cNvSpPr>
          <p:nvPr/>
        </p:nvSpPr>
        <p:spPr bwMode="blackWhite">
          <a:xfrm>
            <a:off x="0" y="6548438"/>
            <a:ext cx="9144000" cy="304800"/>
          </a:xfrm>
          <a:prstGeom prst="rect">
            <a:avLst/>
          </a:prstGeom>
          <a:solidFill>
            <a:srgbClr val="16707C"/>
          </a:solidFill>
          <a:ln w="15875" algn="ctr">
            <a:solidFill>
              <a:srgbClr val="16707C"/>
            </a:solidFill>
            <a:miter lim="800000"/>
            <a:headEnd/>
            <a:tailEnd/>
          </a:ln>
          <a:effectLst/>
        </p:spPr>
        <p:txBody>
          <a:bodyPr wrap="none" lIns="91436" tIns="45718" rIns="91436" bIns="45718" anchor="ctr"/>
          <a:lstStyle/>
          <a:p>
            <a:pPr algn="ctr" eaLnBrk="0" hangingPunct="0">
              <a:defRPr/>
            </a:pPr>
            <a:endParaRPr lang="en-US" sz="2800" dirty="0"/>
          </a:p>
        </p:txBody>
      </p:sp>
      <p:sp>
        <p:nvSpPr>
          <p:cNvPr id="1069" name="Rectangle 45"/>
          <p:cNvSpPr>
            <a:spLocks noChangeArrowheads="1"/>
          </p:cNvSpPr>
          <p:nvPr/>
        </p:nvSpPr>
        <p:spPr bwMode="blackWhite">
          <a:xfrm>
            <a:off x="0" y="9525"/>
            <a:ext cx="9144000" cy="866775"/>
          </a:xfrm>
          <a:prstGeom prst="rect">
            <a:avLst/>
          </a:prstGeom>
          <a:solidFill>
            <a:srgbClr val="16707C"/>
          </a:solidFill>
          <a:ln w="15875" algn="ctr">
            <a:solidFill>
              <a:srgbClr val="16707C"/>
            </a:solidFill>
            <a:miter lim="800000"/>
            <a:headEnd/>
            <a:tailEnd/>
          </a:ln>
          <a:effectLst/>
        </p:spPr>
        <p:txBody>
          <a:bodyPr wrap="none" lIns="91436" tIns="45718" rIns="91436" bIns="45718" anchor="ctr"/>
          <a:lstStyle/>
          <a:p>
            <a:pPr algn="ctr" eaLnBrk="0" hangingPunct="0">
              <a:defRPr/>
            </a:pPr>
            <a:endParaRPr lang="en-US" sz="2800" dirty="0"/>
          </a:p>
        </p:txBody>
      </p:sp>
      <p:sp>
        <p:nvSpPr>
          <p:cNvPr id="1028" name="Rectangle 3"/>
          <p:cNvSpPr>
            <a:spLocks noGrp="1" noChangeArrowheads="1"/>
          </p:cNvSpPr>
          <p:nvPr>
            <p:ph type="body" idx="1"/>
          </p:nvPr>
        </p:nvSpPr>
        <p:spPr bwMode="auto">
          <a:xfrm>
            <a:off x="180975" y="935038"/>
            <a:ext cx="8782050" cy="555307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dirty="0" smtClean="0"/>
              <a:t>Text line 1-Arial 20 pt.</a:t>
            </a:r>
          </a:p>
          <a:p>
            <a:pPr lvl="1"/>
            <a:r>
              <a:rPr lang="en-US" dirty="0" smtClean="0"/>
              <a:t>Second line indent, Arial 18 pt.</a:t>
            </a:r>
          </a:p>
          <a:p>
            <a:pPr lvl="2"/>
            <a:r>
              <a:rPr lang="en-US" dirty="0" smtClean="0"/>
              <a:t>Third level Arial 16 pt.</a:t>
            </a:r>
          </a:p>
          <a:p>
            <a:pPr lvl="3"/>
            <a:r>
              <a:rPr lang="en-US" dirty="0" smtClean="0"/>
              <a:t>Fourth level Arial 14 pt.</a:t>
            </a:r>
          </a:p>
          <a:p>
            <a:pPr lvl="4"/>
            <a:r>
              <a:rPr lang="en-US" dirty="0" smtClean="0"/>
              <a:t>Fifth level Arial 12 pt.</a:t>
            </a:r>
          </a:p>
        </p:txBody>
      </p:sp>
      <p:sp>
        <p:nvSpPr>
          <p:cNvPr id="1077" name="Text Box 53"/>
          <p:cNvSpPr txBox="1">
            <a:spLocks noChangeArrowheads="1"/>
          </p:cNvSpPr>
          <p:nvPr/>
        </p:nvSpPr>
        <p:spPr bwMode="auto">
          <a:xfrm>
            <a:off x="0" y="57150"/>
            <a:ext cx="6905625" cy="261938"/>
          </a:xfrm>
          <a:prstGeom prst="rect">
            <a:avLst/>
          </a:prstGeom>
          <a:noFill/>
          <a:ln w="25400">
            <a:noFill/>
            <a:miter lim="800000"/>
            <a:headEnd type="none" w="sm" len="sm"/>
            <a:tailEnd type="none" w="med" len="sm"/>
          </a:ln>
          <a:effectLst/>
        </p:spPr>
        <p:txBody>
          <a:bodyPr lIns="91436" tIns="45718" rIns="91436" bIns="45718"/>
          <a:lstStyle/>
          <a:p>
            <a:pPr eaLnBrk="0" hangingPunct="0">
              <a:spcBef>
                <a:spcPct val="50000"/>
              </a:spcBef>
              <a:defRPr/>
            </a:pPr>
            <a:r>
              <a:rPr lang="en-US" i="1" dirty="0" smtClean="0">
                <a:solidFill>
                  <a:srgbClr val="FFFFFF"/>
                </a:solidFill>
              </a:rPr>
              <a:t>WS7b:</a:t>
            </a:r>
            <a:r>
              <a:rPr lang="en-US" i="1" baseline="0" dirty="0" smtClean="0">
                <a:solidFill>
                  <a:srgbClr val="FFFFFF"/>
                </a:solidFill>
              </a:rPr>
              <a:t> Vortex Shedding</a:t>
            </a:r>
            <a:endParaRPr lang="en-US" i="1" dirty="0">
              <a:solidFill>
                <a:srgbClr val="FFFFFF"/>
              </a:solidFill>
            </a:endParaRPr>
          </a:p>
        </p:txBody>
      </p:sp>
      <p:sp>
        <p:nvSpPr>
          <p:cNvPr id="1030" name="Rectangle 55"/>
          <p:cNvSpPr>
            <a:spLocks noGrp="1" noChangeArrowheads="1"/>
          </p:cNvSpPr>
          <p:nvPr>
            <p:ph type="title"/>
          </p:nvPr>
        </p:nvSpPr>
        <p:spPr bwMode="auto">
          <a:xfrm>
            <a:off x="-19050" y="417513"/>
            <a:ext cx="6934200" cy="4572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dirty="0" smtClean="0"/>
              <a:t>Click to edit Lecture Subtitle</a:t>
            </a:r>
          </a:p>
        </p:txBody>
      </p:sp>
      <p:pic>
        <p:nvPicPr>
          <p:cNvPr id="1031" name="Picture 61"/>
          <p:cNvPicPr>
            <a:picLocks noChangeAspect="1" noChangeArrowheads="1"/>
          </p:cNvPicPr>
          <p:nvPr/>
        </p:nvPicPr>
        <p:blipFill>
          <a:blip r:embed="rId8" cstate="print"/>
          <a:srcRect/>
          <a:stretch>
            <a:fillRect/>
          </a:stretch>
        </p:blipFill>
        <p:spPr bwMode="invGray">
          <a:xfrm>
            <a:off x="7258050" y="123825"/>
            <a:ext cx="1779588" cy="534988"/>
          </a:xfrm>
          <a:prstGeom prst="rect">
            <a:avLst/>
          </a:prstGeom>
          <a:solidFill>
            <a:srgbClr val="1B8E9D"/>
          </a:solidFill>
          <a:ln w="28575" algn="ctr">
            <a:noFill/>
            <a:miter lim="800000"/>
            <a:headEnd/>
            <a:tailEnd/>
          </a:ln>
        </p:spPr>
      </p:pic>
      <p:sp>
        <p:nvSpPr>
          <p:cNvPr id="1081" name="Text Box 57"/>
          <p:cNvSpPr txBox="1">
            <a:spLocks noChangeArrowheads="1"/>
          </p:cNvSpPr>
          <p:nvPr/>
        </p:nvSpPr>
        <p:spPr bwMode="auto">
          <a:xfrm>
            <a:off x="4161639" y="6586538"/>
            <a:ext cx="787387" cy="261606"/>
          </a:xfrm>
          <a:prstGeom prst="rect">
            <a:avLst/>
          </a:prstGeom>
          <a:noFill/>
          <a:ln w="50800" cap="rnd" algn="ctr">
            <a:noFill/>
            <a:prstDash val="sysDot"/>
            <a:miter lim="800000"/>
            <a:headEnd/>
            <a:tailEnd/>
          </a:ln>
          <a:effectLst/>
        </p:spPr>
        <p:txBody>
          <a:bodyPr wrap="none" lIns="91436" tIns="45718" rIns="91436" bIns="45718">
            <a:spAutoFit/>
          </a:bodyPr>
          <a:lstStyle/>
          <a:p>
            <a:pPr algn="ctr" eaLnBrk="0" hangingPunct="0">
              <a:defRPr/>
            </a:pPr>
            <a:r>
              <a:rPr lang="en-US" sz="1100" b="0" dirty="0" smtClean="0">
                <a:solidFill>
                  <a:schemeClr val="bg1"/>
                </a:solidFill>
              </a:rPr>
              <a:t>WS7b-</a:t>
            </a:r>
            <a:fld id="{48D88AA6-3030-469E-A615-A941797EF841}" type="slidenum">
              <a:rPr lang="en-US" sz="1100" b="0" smtClean="0">
                <a:solidFill>
                  <a:schemeClr val="bg1"/>
                </a:solidFill>
              </a:rPr>
              <a:pPr algn="ctr" eaLnBrk="0" hangingPunct="0">
                <a:defRPr/>
              </a:pPr>
              <a:t>‹#›</a:t>
            </a:fld>
            <a:endParaRPr lang="en-US" sz="1100" b="0" dirty="0">
              <a:solidFill>
                <a:schemeClr val="bg1"/>
              </a:solidFill>
            </a:endParaRPr>
          </a:p>
        </p:txBody>
      </p:sp>
      <p:sp>
        <p:nvSpPr>
          <p:cNvPr id="1083" name="Text Box 59"/>
          <p:cNvSpPr txBox="1">
            <a:spLocks noChangeArrowheads="1"/>
          </p:cNvSpPr>
          <p:nvPr/>
        </p:nvSpPr>
        <p:spPr bwMode="auto">
          <a:xfrm>
            <a:off x="101600" y="6526213"/>
            <a:ext cx="2058988" cy="338137"/>
          </a:xfrm>
          <a:prstGeom prst="rect">
            <a:avLst/>
          </a:prstGeom>
          <a:noFill/>
          <a:ln w="50800" cap="rnd" algn="ctr">
            <a:noFill/>
            <a:prstDash val="sysDot"/>
            <a:miter lim="800000"/>
            <a:headEnd/>
            <a:tailEnd/>
          </a:ln>
          <a:effectLst/>
        </p:spPr>
        <p:txBody>
          <a:bodyPr lIns="91436" tIns="45718" rIns="91436" bIns="45718">
            <a:spAutoFit/>
          </a:bodyPr>
          <a:lstStyle/>
          <a:p>
            <a:pPr eaLnBrk="0" hangingPunct="0">
              <a:defRPr/>
            </a:pPr>
            <a:r>
              <a:rPr lang="en-US" sz="800" b="0" dirty="0">
                <a:solidFill>
                  <a:schemeClr val="bg1"/>
                </a:solidFill>
              </a:rPr>
              <a:t>ANSYS, Inc. Proprietary</a:t>
            </a:r>
          </a:p>
          <a:p>
            <a:pPr eaLnBrk="0" hangingPunct="0">
              <a:defRPr/>
            </a:pPr>
            <a:r>
              <a:rPr lang="en-US" sz="800" b="0" dirty="0">
                <a:solidFill>
                  <a:schemeClr val="bg1"/>
                </a:solidFill>
              </a:rPr>
              <a:t>© 2010 ANSYS, Inc.  All rights reserved.</a:t>
            </a:r>
          </a:p>
        </p:txBody>
      </p:sp>
      <p:sp>
        <p:nvSpPr>
          <p:cNvPr id="1084" name="Text Box 60"/>
          <p:cNvSpPr txBox="1">
            <a:spLocks noChangeArrowheads="1"/>
          </p:cNvSpPr>
          <p:nvPr/>
        </p:nvSpPr>
        <p:spPr bwMode="auto">
          <a:xfrm>
            <a:off x="7770813" y="6529388"/>
            <a:ext cx="1279525" cy="338137"/>
          </a:xfrm>
          <a:prstGeom prst="rect">
            <a:avLst/>
          </a:prstGeom>
          <a:noFill/>
          <a:ln w="50800" cap="rnd" algn="ctr">
            <a:noFill/>
            <a:prstDash val="sysDot"/>
            <a:miter lim="800000"/>
            <a:headEnd/>
            <a:tailEnd/>
          </a:ln>
          <a:effectLst/>
        </p:spPr>
        <p:txBody>
          <a:bodyPr lIns="91436" tIns="45718" rIns="91436" bIns="45718">
            <a:spAutoFit/>
          </a:bodyPr>
          <a:lstStyle/>
          <a:p>
            <a:pPr algn="r" eaLnBrk="0" hangingPunct="0">
              <a:defRPr/>
            </a:pPr>
            <a:r>
              <a:rPr lang="en-US" sz="800" b="0" dirty="0">
                <a:solidFill>
                  <a:schemeClr val="bg1"/>
                </a:solidFill>
              </a:rPr>
              <a:t>Release 13.0</a:t>
            </a:r>
          </a:p>
          <a:p>
            <a:pPr algn="r" eaLnBrk="0" hangingPunct="0">
              <a:defRPr/>
            </a:pPr>
            <a:r>
              <a:rPr lang="en-US" sz="800" b="0" dirty="0">
                <a:solidFill>
                  <a:schemeClr val="bg1"/>
                </a:solidFill>
              </a:rPr>
              <a:t> December 2010</a:t>
            </a:r>
          </a:p>
        </p:txBody>
      </p:sp>
      <p:sp>
        <p:nvSpPr>
          <p:cNvPr id="1075" name="Text Box 51"/>
          <p:cNvSpPr txBox="1">
            <a:spLocks noChangeArrowheads="1"/>
          </p:cNvSpPr>
          <p:nvPr/>
        </p:nvSpPr>
        <p:spPr bwMode="auto">
          <a:xfrm>
            <a:off x="7267575" y="638175"/>
            <a:ext cx="1752600" cy="246063"/>
          </a:xfrm>
          <a:prstGeom prst="rect">
            <a:avLst/>
          </a:prstGeom>
          <a:noFill/>
          <a:ln w="25400">
            <a:noFill/>
            <a:miter lim="800000"/>
            <a:headEnd type="none" w="sm" len="sm"/>
            <a:tailEnd type="none" w="med" len="sm"/>
          </a:ln>
          <a:effectLst/>
        </p:spPr>
        <p:txBody>
          <a:bodyPr lIns="91436" tIns="45718" rIns="91436" bIns="45718">
            <a:spAutoFit/>
          </a:bodyPr>
          <a:lstStyle/>
          <a:p>
            <a:pPr algn="ctr" eaLnBrk="0" hangingPunct="0">
              <a:spcBef>
                <a:spcPct val="50000"/>
              </a:spcBef>
              <a:defRPr/>
            </a:pPr>
            <a:r>
              <a:rPr lang="en-US" sz="1000" b="0" i="1" dirty="0">
                <a:solidFill>
                  <a:schemeClr val="bg1"/>
                </a:solidFill>
              </a:rPr>
              <a:t>Customer Training Material</a:t>
            </a:r>
          </a:p>
        </p:txBody>
      </p:sp>
    </p:spTree>
  </p:cSld>
  <p:clrMap bg1="lt1" tx1="dk1" bg2="lt2" tx2="dk2" accent1="accent1" accent2="accent2" accent3="accent3" accent4="accent4" accent5="accent5" accent6="accent6" hlink="hlink" folHlink="folHlink"/>
  <p:sldLayoutIdLst>
    <p:sldLayoutId id="2147483753" r:id="rId1"/>
    <p:sldLayoutId id="2147483750" r:id="rId2"/>
    <p:sldLayoutId id="2147483751" r:id="rId3"/>
    <p:sldLayoutId id="2147483752" r:id="rId4"/>
    <p:sldLayoutId id="2147483754" r:id="rId5"/>
    <p:sldLayoutId id="2147483755" r:id="rId6"/>
  </p:sldLayoutIdLst>
  <p:transition spd="med"/>
  <p:timing>
    <p:tnLst>
      <p:par>
        <p:cTn id="1" dur="indefinite" restart="never" nodeType="tmRoot"/>
      </p:par>
    </p:tnLst>
  </p:timing>
  <p:txStyles>
    <p:titleStyle>
      <a:lvl1pPr algn="l" rtl="0" eaLnBrk="0" fontAlgn="base" hangingPunct="0">
        <a:spcBef>
          <a:spcPct val="0"/>
        </a:spcBef>
        <a:spcAft>
          <a:spcPct val="0"/>
        </a:spcAft>
        <a:tabLst>
          <a:tab pos="398463" algn="l"/>
        </a:tabLst>
        <a:defRPr sz="2400" b="1">
          <a:solidFill>
            <a:srgbClr val="FFFFFF"/>
          </a:solidFill>
          <a:latin typeface="+mj-lt"/>
          <a:ea typeface="+mj-ea"/>
          <a:cs typeface="+mj-cs"/>
        </a:defRPr>
      </a:lvl1pPr>
      <a:lvl2pPr algn="l" rtl="0" eaLnBrk="0" fontAlgn="base" hangingPunct="0">
        <a:spcBef>
          <a:spcPct val="0"/>
        </a:spcBef>
        <a:spcAft>
          <a:spcPct val="0"/>
        </a:spcAft>
        <a:tabLst>
          <a:tab pos="398463" algn="l"/>
        </a:tabLst>
        <a:defRPr sz="2400" b="1">
          <a:solidFill>
            <a:srgbClr val="FFFFFF"/>
          </a:solidFill>
          <a:latin typeface="Arial" charset="0"/>
        </a:defRPr>
      </a:lvl2pPr>
      <a:lvl3pPr algn="l" rtl="0" eaLnBrk="0" fontAlgn="base" hangingPunct="0">
        <a:spcBef>
          <a:spcPct val="0"/>
        </a:spcBef>
        <a:spcAft>
          <a:spcPct val="0"/>
        </a:spcAft>
        <a:tabLst>
          <a:tab pos="398463" algn="l"/>
        </a:tabLst>
        <a:defRPr sz="2400" b="1">
          <a:solidFill>
            <a:srgbClr val="FFFFFF"/>
          </a:solidFill>
          <a:latin typeface="Arial" charset="0"/>
        </a:defRPr>
      </a:lvl3pPr>
      <a:lvl4pPr algn="l" rtl="0" eaLnBrk="0" fontAlgn="base" hangingPunct="0">
        <a:spcBef>
          <a:spcPct val="0"/>
        </a:spcBef>
        <a:spcAft>
          <a:spcPct val="0"/>
        </a:spcAft>
        <a:tabLst>
          <a:tab pos="398463" algn="l"/>
        </a:tabLst>
        <a:defRPr sz="2400" b="1">
          <a:solidFill>
            <a:srgbClr val="FFFFFF"/>
          </a:solidFill>
          <a:latin typeface="Arial" charset="0"/>
        </a:defRPr>
      </a:lvl4pPr>
      <a:lvl5pPr algn="l" rtl="0" eaLnBrk="0" fontAlgn="base" hangingPunct="0">
        <a:spcBef>
          <a:spcPct val="0"/>
        </a:spcBef>
        <a:spcAft>
          <a:spcPct val="0"/>
        </a:spcAft>
        <a:tabLst>
          <a:tab pos="398463" algn="l"/>
        </a:tabLst>
        <a:defRPr sz="2400" b="1">
          <a:solidFill>
            <a:srgbClr val="FFFFFF"/>
          </a:solidFill>
          <a:latin typeface="Arial" charset="0"/>
        </a:defRPr>
      </a:lvl5pPr>
      <a:lvl6pPr marL="457182" algn="l" rtl="0" eaLnBrk="0" fontAlgn="base" hangingPunct="0">
        <a:spcBef>
          <a:spcPct val="0"/>
        </a:spcBef>
        <a:spcAft>
          <a:spcPct val="0"/>
        </a:spcAft>
        <a:tabLst>
          <a:tab pos="400034" algn="l"/>
        </a:tabLst>
        <a:defRPr sz="2400" b="1">
          <a:solidFill>
            <a:srgbClr val="FFFFFF"/>
          </a:solidFill>
          <a:latin typeface="Arial" charset="0"/>
        </a:defRPr>
      </a:lvl6pPr>
      <a:lvl7pPr marL="914363" algn="l" rtl="0" eaLnBrk="0" fontAlgn="base" hangingPunct="0">
        <a:spcBef>
          <a:spcPct val="0"/>
        </a:spcBef>
        <a:spcAft>
          <a:spcPct val="0"/>
        </a:spcAft>
        <a:tabLst>
          <a:tab pos="400034" algn="l"/>
        </a:tabLst>
        <a:defRPr sz="2400" b="1">
          <a:solidFill>
            <a:srgbClr val="FFFFFF"/>
          </a:solidFill>
          <a:latin typeface="Arial" charset="0"/>
        </a:defRPr>
      </a:lvl7pPr>
      <a:lvl8pPr marL="1371545" algn="l" rtl="0" eaLnBrk="0" fontAlgn="base" hangingPunct="0">
        <a:spcBef>
          <a:spcPct val="0"/>
        </a:spcBef>
        <a:spcAft>
          <a:spcPct val="0"/>
        </a:spcAft>
        <a:tabLst>
          <a:tab pos="400034" algn="l"/>
        </a:tabLst>
        <a:defRPr sz="2400" b="1">
          <a:solidFill>
            <a:srgbClr val="FFFFFF"/>
          </a:solidFill>
          <a:latin typeface="Arial" charset="0"/>
        </a:defRPr>
      </a:lvl8pPr>
      <a:lvl9pPr marL="1828727" algn="l" rtl="0" eaLnBrk="0" fontAlgn="base" hangingPunct="0">
        <a:spcBef>
          <a:spcPct val="0"/>
        </a:spcBef>
        <a:spcAft>
          <a:spcPct val="0"/>
        </a:spcAft>
        <a:tabLst>
          <a:tab pos="400034" algn="l"/>
        </a:tabLst>
        <a:defRPr sz="2400" b="1">
          <a:solidFill>
            <a:srgbClr val="FFFFFF"/>
          </a:solidFill>
          <a:latin typeface="Arial" charset="0"/>
        </a:defRPr>
      </a:lvl9pPr>
    </p:titleStyle>
    <p:bodyStyle>
      <a:lvl1pPr marL="169863" indent="-169863" algn="l" rtl="0" eaLnBrk="0" fontAlgn="base" hangingPunct="0">
        <a:spcBef>
          <a:spcPct val="20000"/>
        </a:spcBef>
        <a:spcAft>
          <a:spcPct val="0"/>
        </a:spcAft>
        <a:buClr>
          <a:srgbClr val="16707C"/>
        </a:buClr>
        <a:buChar char="•"/>
        <a:defRPr sz="2000" b="1">
          <a:solidFill>
            <a:schemeClr val="tx1"/>
          </a:solidFill>
          <a:latin typeface="+mn-lt"/>
          <a:ea typeface="+mn-ea"/>
          <a:cs typeface="+mn-cs"/>
        </a:defRPr>
      </a:lvl1pPr>
      <a:lvl2pPr marL="569913" indent="-227013" algn="l" rtl="0" eaLnBrk="0" fontAlgn="base" hangingPunct="0">
        <a:spcBef>
          <a:spcPct val="20000"/>
        </a:spcBef>
        <a:spcAft>
          <a:spcPct val="0"/>
        </a:spcAft>
        <a:buClr>
          <a:srgbClr val="16707C"/>
        </a:buClr>
        <a:buFont typeface="Times New Roman" pitchFamily="18" charset="0"/>
        <a:buChar char="–"/>
        <a:defRPr b="1">
          <a:solidFill>
            <a:schemeClr val="tx1"/>
          </a:solidFill>
          <a:latin typeface="+mn-lt"/>
        </a:defRPr>
      </a:lvl2pPr>
      <a:lvl3pPr marL="912813" indent="-169863" algn="l" rtl="0" eaLnBrk="0" fontAlgn="base" hangingPunct="0">
        <a:spcBef>
          <a:spcPct val="20000"/>
        </a:spcBef>
        <a:spcAft>
          <a:spcPct val="0"/>
        </a:spcAft>
        <a:buClr>
          <a:srgbClr val="16707C"/>
        </a:buClr>
        <a:buChar char="•"/>
        <a:defRPr sz="1600" b="1">
          <a:solidFill>
            <a:schemeClr val="tx1"/>
          </a:solidFill>
          <a:latin typeface="+mn-lt"/>
        </a:defRPr>
      </a:lvl3pPr>
      <a:lvl4pPr marL="1255713" indent="-169863" algn="l" rtl="0" eaLnBrk="0" fontAlgn="base" hangingPunct="0">
        <a:spcBef>
          <a:spcPct val="20000"/>
        </a:spcBef>
        <a:spcAft>
          <a:spcPct val="0"/>
        </a:spcAft>
        <a:buClr>
          <a:srgbClr val="16707C"/>
        </a:buClr>
        <a:buFont typeface="Times New Roman" pitchFamily="18" charset="0"/>
        <a:buChar char="–"/>
        <a:defRPr sz="1400" b="1">
          <a:solidFill>
            <a:schemeClr val="tx1"/>
          </a:solidFill>
          <a:latin typeface="+mn-lt"/>
        </a:defRPr>
      </a:lvl4pPr>
      <a:lvl5pPr marL="1541463" indent="-112713" algn="l" rtl="0" eaLnBrk="0" fontAlgn="base" hangingPunct="0">
        <a:spcBef>
          <a:spcPct val="20000"/>
        </a:spcBef>
        <a:spcAft>
          <a:spcPct val="0"/>
        </a:spcAft>
        <a:buClr>
          <a:srgbClr val="16707C"/>
        </a:buClr>
        <a:buChar char="•"/>
        <a:defRPr sz="1200" b="1">
          <a:solidFill>
            <a:schemeClr val="tx1"/>
          </a:solidFill>
          <a:latin typeface="+mn-lt"/>
        </a:defRPr>
      </a:lvl5pPr>
      <a:lvl6pPr marL="2000170" indent="-114295" algn="l" rtl="0" eaLnBrk="0" fontAlgn="base" hangingPunct="0">
        <a:spcBef>
          <a:spcPct val="20000"/>
        </a:spcBef>
        <a:spcAft>
          <a:spcPct val="0"/>
        </a:spcAft>
        <a:buClr>
          <a:srgbClr val="16707C"/>
        </a:buClr>
        <a:buChar char="•"/>
        <a:defRPr sz="1200" b="1">
          <a:solidFill>
            <a:schemeClr val="tx1"/>
          </a:solidFill>
          <a:latin typeface="+mn-lt"/>
        </a:defRPr>
      </a:lvl6pPr>
      <a:lvl7pPr marL="2457352" indent="-114295" algn="l" rtl="0" eaLnBrk="0" fontAlgn="base" hangingPunct="0">
        <a:spcBef>
          <a:spcPct val="20000"/>
        </a:spcBef>
        <a:spcAft>
          <a:spcPct val="0"/>
        </a:spcAft>
        <a:buClr>
          <a:srgbClr val="16707C"/>
        </a:buClr>
        <a:buChar char="•"/>
        <a:defRPr sz="1200" b="1">
          <a:solidFill>
            <a:schemeClr val="tx1"/>
          </a:solidFill>
          <a:latin typeface="+mn-lt"/>
        </a:defRPr>
      </a:lvl7pPr>
      <a:lvl8pPr marL="2914533" indent="-114295" algn="l" rtl="0" eaLnBrk="0" fontAlgn="base" hangingPunct="0">
        <a:spcBef>
          <a:spcPct val="20000"/>
        </a:spcBef>
        <a:spcAft>
          <a:spcPct val="0"/>
        </a:spcAft>
        <a:buClr>
          <a:srgbClr val="16707C"/>
        </a:buClr>
        <a:buChar char="•"/>
        <a:defRPr sz="1200" b="1">
          <a:solidFill>
            <a:schemeClr val="tx1"/>
          </a:solidFill>
          <a:latin typeface="+mn-lt"/>
        </a:defRPr>
      </a:lvl8pPr>
      <a:lvl9pPr marL="3371715" indent="-114295" algn="l" rtl="0" eaLnBrk="0" fontAlgn="base" hangingPunct="0">
        <a:spcBef>
          <a:spcPct val="20000"/>
        </a:spcBef>
        <a:spcAft>
          <a:spcPct val="0"/>
        </a:spcAft>
        <a:buClr>
          <a:srgbClr val="16707C"/>
        </a:buClr>
        <a:buChar char="•"/>
        <a:defRPr sz="1200" b="1">
          <a:solidFill>
            <a:schemeClr val="tx1"/>
          </a:solidFill>
          <a:latin typeface="+mn-lt"/>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chemeClr val="accent6">
                  <a:lumMod val="60000"/>
                  <a:lumOff val="40000"/>
                </a:schemeClr>
              </a:gs>
              <a:gs pos="53000">
                <a:schemeClr val="accent6">
                  <a:lumMod val="60000"/>
                  <a:lumOff val="40000"/>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buFont typeface="Arial" pitchFamily="34" charset="0"/>
              <a:buNone/>
              <a:defRPr/>
            </a:pPr>
            <a:endParaRPr lang="en-US" dirty="0"/>
          </a:p>
        </p:txBody>
      </p:sp>
      <p:sp>
        <p:nvSpPr>
          <p:cNvPr id="1027" name="Rectangle 2"/>
          <p:cNvSpPr>
            <a:spLocks noGrp="1" noChangeArrowheads="1"/>
          </p:cNvSpPr>
          <p:nvPr>
            <p:ph type="title"/>
          </p:nvPr>
        </p:nvSpPr>
        <p:spPr bwMode="auto">
          <a:xfrm>
            <a:off x="1447800" y="457200"/>
            <a:ext cx="7126288" cy="484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Cliquez pour modifier le style du titre</a:t>
            </a:r>
            <a:endParaRPr lang="en-US" dirty="0" smtClean="0"/>
          </a:p>
        </p:txBody>
      </p:sp>
      <p:sp>
        <p:nvSpPr>
          <p:cNvPr id="1028" name="Rectangle 3"/>
          <p:cNvSpPr>
            <a:spLocks noGrp="1" noChangeArrowheads="1"/>
          </p:cNvSpPr>
          <p:nvPr>
            <p:ph type="body" idx="1"/>
          </p:nvPr>
        </p:nvSpPr>
        <p:spPr bwMode="auto">
          <a:xfrm>
            <a:off x="1447800" y="1752600"/>
            <a:ext cx="7162800" cy="3124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53996" name="Text Box 12"/>
          <p:cNvSpPr txBox="1">
            <a:spLocks noChangeArrowheads="1"/>
          </p:cNvSpPr>
          <p:nvPr/>
        </p:nvSpPr>
        <p:spPr bwMode="auto">
          <a:xfrm>
            <a:off x="512064" y="6557963"/>
            <a:ext cx="1479550" cy="153987"/>
          </a:xfrm>
          <a:prstGeom prst="rect">
            <a:avLst/>
          </a:prstGeom>
          <a:noFill/>
          <a:ln w="9525" algn="ctr">
            <a:noFill/>
            <a:miter lim="800000"/>
            <a:headEnd/>
            <a:tailEnd/>
          </a:ln>
          <a:effectLst/>
        </p:spPr>
        <p:txBody>
          <a:bodyPr lIns="0" tIns="0" rIns="0" bIns="0">
            <a:spAutoFit/>
          </a:bodyPr>
          <a:lstStyle/>
          <a:p>
            <a:pPr eaLnBrk="0" fontAlgn="auto" hangingPunct="0">
              <a:spcAft>
                <a:spcPts val="0"/>
              </a:spcAft>
              <a:defRPr/>
            </a:pPr>
            <a:r>
              <a:rPr lang="en-US" sz="1000" dirty="0">
                <a:latin typeface="+mn-lt"/>
              </a:rPr>
              <a:t>© </a:t>
            </a:r>
            <a:r>
              <a:rPr lang="en-US" sz="1000" dirty="0" smtClean="0">
                <a:latin typeface="+mn-lt"/>
              </a:rPr>
              <a:t>2012 </a:t>
            </a:r>
            <a:r>
              <a:rPr lang="en-US" sz="1000" dirty="0">
                <a:latin typeface="+mn-lt"/>
              </a:rPr>
              <a:t>ANSYS, Inc.</a:t>
            </a:r>
            <a:endParaRPr lang="en-US" sz="1000" dirty="0">
              <a:latin typeface="+mn-lt"/>
              <a:cs typeface="+mn-cs"/>
            </a:endParaRPr>
          </a:p>
        </p:txBody>
      </p:sp>
      <p:sp>
        <p:nvSpPr>
          <p:cNvPr id="553997" name="Text Box 13"/>
          <p:cNvSpPr txBox="1">
            <a:spLocks noChangeArrowheads="1"/>
          </p:cNvSpPr>
          <p:nvPr/>
        </p:nvSpPr>
        <p:spPr bwMode="auto">
          <a:xfrm>
            <a:off x="2070100" y="6557963"/>
            <a:ext cx="1587500" cy="153888"/>
          </a:xfrm>
          <a:prstGeom prst="rect">
            <a:avLst/>
          </a:prstGeom>
          <a:noFill/>
          <a:ln w="9525" algn="ctr">
            <a:noFill/>
            <a:miter lim="800000"/>
            <a:headEnd/>
            <a:tailEnd/>
          </a:ln>
          <a:effectLst/>
        </p:spPr>
        <p:txBody>
          <a:bodyPr wrap="square" lIns="0" tIns="0" rIns="0" bIns="0">
            <a:spAutoFit/>
          </a:bodyPr>
          <a:lstStyle/>
          <a:p>
            <a:pPr eaLnBrk="0" fontAlgn="auto" hangingPunct="0">
              <a:spcAft>
                <a:spcPts val="0"/>
              </a:spcAft>
              <a:defRPr/>
            </a:pPr>
            <a:fld id="{F4674F3A-4F60-4857-91A6-E62E4CF56F4B}" type="datetime4">
              <a:rPr lang="en-US" sz="1000">
                <a:latin typeface="+mn-lt"/>
                <a:cs typeface="+mn-cs"/>
              </a:rPr>
              <a:pPr eaLnBrk="0" fontAlgn="auto" hangingPunct="0">
                <a:spcAft>
                  <a:spcPts val="0"/>
                </a:spcAft>
                <a:defRPr/>
              </a:pPr>
              <a:t>November 7, 2012</a:t>
            </a:fld>
            <a:endParaRPr lang="en-US" sz="1000" dirty="0">
              <a:latin typeface="+mn-lt"/>
              <a:cs typeface="+mn-cs"/>
            </a:endParaRPr>
          </a:p>
        </p:txBody>
      </p:sp>
      <p:sp>
        <p:nvSpPr>
          <p:cNvPr id="7" name="Rectangle 5"/>
          <p:cNvSpPr txBox="1">
            <a:spLocks noChangeArrowheads="1"/>
          </p:cNvSpPr>
          <p:nvPr/>
        </p:nvSpPr>
        <p:spPr bwMode="auto">
          <a:xfrm>
            <a:off x="4416552" y="6557963"/>
            <a:ext cx="279400" cy="153987"/>
          </a:xfrm>
          <a:prstGeom prst="rect">
            <a:avLst/>
          </a:prstGeom>
          <a:noFill/>
          <a:ln w="9525">
            <a:noFill/>
            <a:miter lim="800000"/>
            <a:headEnd/>
            <a:tailEnd/>
          </a:ln>
          <a:effectLst/>
        </p:spPr>
        <p:txBody>
          <a:bodyPr lIns="0" tIns="0" rIns="0" bIns="0">
            <a:spAutoFit/>
          </a:bodyPr>
          <a:lstStyle>
            <a:lvl1pPr algn="r" eaLnBrk="0" hangingPunct="0">
              <a:lnSpc>
                <a:spcPct val="100000"/>
              </a:lnSpc>
              <a:spcBef>
                <a:spcPct val="0"/>
              </a:spcBef>
              <a:defRPr sz="1000">
                <a:solidFill>
                  <a:schemeClr val="tx2"/>
                </a:solidFill>
              </a:defRPr>
            </a:lvl1pPr>
          </a:lstStyle>
          <a:p>
            <a:pPr algn="l">
              <a:defRPr/>
            </a:pPr>
            <a:fld id="{0EB639C4-AAB0-4043-B0CD-42F410298AB6}" type="slidenum">
              <a:rPr lang="en-US" smtClean="0">
                <a:solidFill>
                  <a:schemeClr val="tx1"/>
                </a:solidFill>
                <a:cs typeface="+mn-cs"/>
              </a:rPr>
              <a:pPr algn="l">
                <a:defRPr/>
              </a:pPr>
              <a:t>‹#›</a:t>
            </a:fld>
            <a:endParaRPr lang="en-US" dirty="0">
              <a:solidFill>
                <a:schemeClr val="tx1"/>
              </a:solidFill>
              <a:cs typeface="+mn-cs"/>
            </a:endParaRPr>
          </a:p>
        </p:txBody>
      </p:sp>
      <p:pic>
        <p:nvPicPr>
          <p:cNvPr id="8" name="Picture 29"/>
          <p:cNvPicPr>
            <a:picLocks noChangeAspect="1" noChangeArrowheads="1"/>
          </p:cNvPicPr>
          <p:nvPr/>
        </p:nvPicPr>
        <p:blipFill>
          <a:blip r:embed="rId7"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13"/>
          <p:cNvPicPr>
            <a:picLocks noChangeAspect="1" noChangeArrowheads="1"/>
          </p:cNvPicPr>
          <p:nvPr/>
        </p:nvPicPr>
        <p:blipFill>
          <a:blip r:embed="rId8" cstate="print"/>
          <a:srcRect/>
          <a:stretch>
            <a:fillRect/>
          </a:stretch>
        </p:blipFill>
        <p:spPr bwMode="auto">
          <a:xfrm>
            <a:off x="1809750" y="0"/>
            <a:ext cx="7334250" cy="58738"/>
          </a:xfrm>
          <a:prstGeom prst="rect">
            <a:avLst/>
          </a:prstGeom>
          <a:noFill/>
          <a:ln w="9525">
            <a:noFill/>
            <a:miter lim="800000"/>
            <a:headEnd/>
            <a:tailEnd/>
          </a:ln>
        </p:spPr>
      </p:pic>
      <p:sp>
        <p:nvSpPr>
          <p:cNvPr id="10" name="TextBox 9"/>
          <p:cNvSpPr txBox="1"/>
          <p:nvPr/>
        </p:nvSpPr>
        <p:spPr bwMode="auto">
          <a:xfrm>
            <a:off x="8015063" y="6556248"/>
            <a:ext cx="658834" cy="153888"/>
          </a:xfrm>
          <a:prstGeom prst="rect">
            <a:avLst/>
          </a:prstGeom>
          <a:noFill/>
          <a:ln w="12700" cap="sq" algn="ctr">
            <a:noFill/>
            <a:miter lim="800000"/>
            <a:headEnd/>
            <a:tailEnd/>
          </a:ln>
          <a:effectLst/>
        </p:spPr>
        <p:txBody>
          <a:bodyPr wrap="none" lIns="0" tIns="0" rIns="0" bIns="0" rtlCol="0">
            <a:spAutoFit/>
          </a:bodyPr>
          <a:lstStyle/>
          <a:p>
            <a:pPr algn="r"/>
            <a:r>
              <a:rPr lang="en-US" sz="1000" b="0" dirty="0" smtClean="0">
                <a:latin typeface="Calibri" pitchFamily="34" charset="0"/>
                <a:cs typeface="Calibri" pitchFamily="34" charset="0"/>
              </a:rPr>
              <a:t>Release 14.5</a:t>
            </a:r>
          </a:p>
        </p:txBody>
      </p:sp>
    </p:spTree>
  </p:cSld>
  <p:clrMap bg1="lt1" tx1="dk1" bg2="lt2" tx2="dk2" accent1="accent1" accent2="accent2" accent3="accent3" accent4="accent4" accent5="accent5" accent6="accent6" hlink="hlink" folHlink="folHlink"/>
  <p:sldLayoutIdLst>
    <p:sldLayoutId id="2147483757" r:id="rId1"/>
    <p:sldLayoutId id="2147483760" r:id="rId2"/>
    <p:sldLayoutId id="2147483761" r:id="rId3"/>
    <p:sldLayoutId id="2147483762" r:id="rId4"/>
    <p:sldLayoutId id="2147483776" r:id="rId5"/>
  </p:sldLayoutIdLst>
  <p:transition>
    <p:wipe dir="r"/>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200" b="1">
          <a:solidFill>
            <a:schemeClr val="tx1"/>
          </a:solidFill>
          <a:latin typeface="Calibri" pitchFamily="34" charset="0"/>
          <a:ea typeface="+mj-ea"/>
          <a:cs typeface="Calibri" pitchFamily="34" charset="0"/>
        </a:defRPr>
      </a:lvl1pPr>
      <a:lvl2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2pPr>
      <a:lvl3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3pPr>
      <a:lvl4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4pPr>
      <a:lvl5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457200" indent="-457200" algn="l" rtl="0" eaLnBrk="1" fontAlgn="base" hangingPunct="1">
        <a:lnSpc>
          <a:spcPct val="95000"/>
        </a:lnSpc>
        <a:spcBef>
          <a:spcPts val="1200"/>
        </a:spcBef>
        <a:spcAft>
          <a:spcPct val="0"/>
        </a:spcAft>
        <a:buClr>
          <a:schemeClr val="tx1"/>
        </a:buClr>
        <a:defRPr sz="2000" b="1">
          <a:solidFill>
            <a:schemeClr val="tx1"/>
          </a:solidFill>
          <a:latin typeface="Calibri" pitchFamily="34" charset="0"/>
          <a:ea typeface="+mn-ea"/>
          <a:cs typeface="Calibri" pitchFamily="34" charset="0"/>
        </a:defRPr>
      </a:lvl1pPr>
      <a:lvl2pPr marL="228600" indent="-228600" algn="l" rtl="0" eaLnBrk="1" fontAlgn="base" hangingPunct="1">
        <a:lnSpc>
          <a:spcPct val="95000"/>
        </a:lnSpc>
        <a:spcBef>
          <a:spcPct val="25000"/>
        </a:spcBef>
        <a:spcAft>
          <a:spcPct val="0"/>
        </a:spcAft>
        <a:buClrTx/>
        <a:buSzPct val="120000"/>
        <a:buFont typeface="Arial" charset="0"/>
        <a:buChar char="•"/>
        <a:defRPr b="1">
          <a:solidFill>
            <a:schemeClr val="tx1"/>
          </a:solidFill>
          <a:latin typeface="Calibri" pitchFamily="34" charset="0"/>
          <a:cs typeface="Calibri" pitchFamily="34" charset="0"/>
        </a:defRPr>
      </a:lvl2pPr>
      <a:lvl3pPr marL="457200" indent="-228600" algn="l" rtl="0" eaLnBrk="1" fontAlgn="base" hangingPunct="1">
        <a:lnSpc>
          <a:spcPct val="95000"/>
        </a:lnSpc>
        <a:spcBef>
          <a:spcPct val="25000"/>
        </a:spcBef>
        <a:spcAft>
          <a:spcPct val="0"/>
        </a:spcAft>
        <a:buClrTx/>
        <a:buFont typeface="Calibri" pitchFamily="34" charset="0"/>
        <a:buChar char="–"/>
        <a:defRPr b="1">
          <a:solidFill>
            <a:schemeClr val="tx1"/>
          </a:solidFill>
          <a:latin typeface="Calibri" pitchFamily="34" charset="0"/>
          <a:cs typeface="Calibri" pitchFamily="34" charset="0"/>
        </a:defRPr>
      </a:lvl3pPr>
      <a:lvl4pPr marL="687388" indent="-225425" algn="l" rtl="0" eaLnBrk="1" fontAlgn="base" hangingPunct="1">
        <a:lnSpc>
          <a:spcPct val="95000"/>
        </a:lnSpc>
        <a:spcBef>
          <a:spcPct val="25000"/>
        </a:spcBef>
        <a:spcAft>
          <a:spcPct val="0"/>
        </a:spcAft>
        <a:buClrTx/>
        <a:buFont typeface="Arial" pitchFamily="34" charset="0"/>
        <a:buChar char="•"/>
        <a:defRPr b="1">
          <a:solidFill>
            <a:schemeClr val="tx1"/>
          </a:solidFill>
          <a:latin typeface="Calibri" pitchFamily="34" charset="0"/>
          <a:cs typeface="Calibri" pitchFamily="34" charset="0"/>
        </a:defRPr>
      </a:lvl4pPr>
      <a:lvl5pPr marL="914400" indent="-227013" algn="l" rtl="0" eaLnBrk="1" fontAlgn="base" hangingPunct="1">
        <a:lnSpc>
          <a:spcPct val="95000"/>
        </a:lnSpc>
        <a:spcBef>
          <a:spcPct val="25000"/>
        </a:spcBef>
        <a:spcAft>
          <a:spcPct val="0"/>
        </a:spcAft>
        <a:buClr>
          <a:schemeClr val="accent1"/>
        </a:buClr>
        <a:buFont typeface="Calibri" pitchFamily="34" charset="0"/>
        <a:buChar char="–"/>
        <a:defRPr sz="1600" b="1">
          <a:solidFill>
            <a:schemeClr val="tx1"/>
          </a:solidFill>
          <a:latin typeface="Calibri" pitchFamily="34" charset="0"/>
          <a:cs typeface="Calibri" pitchFamily="34"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chemeClr val="accent6">
                  <a:lumMod val="60000"/>
                  <a:lumOff val="40000"/>
                </a:schemeClr>
              </a:gs>
              <a:gs pos="53000">
                <a:schemeClr val="accent6">
                  <a:lumMod val="60000"/>
                  <a:lumOff val="40000"/>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buFont typeface="Arial" pitchFamily="34" charset="0"/>
              <a:buNone/>
              <a:defRPr/>
            </a:pPr>
            <a:endParaRPr lang="en-US" dirty="0">
              <a:solidFill>
                <a:prstClr val="white"/>
              </a:solidFill>
            </a:endParaRPr>
          </a:p>
        </p:txBody>
      </p:sp>
      <p:sp>
        <p:nvSpPr>
          <p:cNvPr id="1027" name="Rectangle 2"/>
          <p:cNvSpPr>
            <a:spLocks noGrp="1" noChangeArrowheads="1"/>
          </p:cNvSpPr>
          <p:nvPr>
            <p:ph type="title"/>
          </p:nvPr>
        </p:nvSpPr>
        <p:spPr bwMode="auto">
          <a:xfrm>
            <a:off x="1447800" y="457200"/>
            <a:ext cx="7126288" cy="484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1447800" y="1752600"/>
            <a:ext cx="7162800" cy="3124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53996" name="Text Box 12"/>
          <p:cNvSpPr txBox="1">
            <a:spLocks noChangeArrowheads="1"/>
          </p:cNvSpPr>
          <p:nvPr/>
        </p:nvSpPr>
        <p:spPr bwMode="auto">
          <a:xfrm>
            <a:off x="590550" y="6557963"/>
            <a:ext cx="1479550" cy="153987"/>
          </a:xfrm>
          <a:prstGeom prst="rect">
            <a:avLst/>
          </a:prstGeom>
          <a:noFill/>
          <a:ln w="9525" algn="ctr">
            <a:noFill/>
            <a:miter lim="800000"/>
            <a:headEnd/>
            <a:tailEnd/>
          </a:ln>
          <a:effectLst/>
        </p:spPr>
        <p:txBody>
          <a:bodyPr lIns="0" tIns="0" rIns="0" bIns="0">
            <a:spAutoFit/>
          </a:bodyPr>
          <a:lstStyle/>
          <a:p>
            <a:pPr eaLnBrk="0" fontAlgn="auto" hangingPunct="0">
              <a:spcAft>
                <a:spcPts val="0"/>
              </a:spcAft>
              <a:defRPr/>
            </a:pPr>
            <a:r>
              <a:rPr lang="en-US" sz="1000" dirty="0">
                <a:solidFill>
                  <a:prstClr val="black"/>
                </a:solidFill>
                <a:latin typeface="Calibri"/>
              </a:rPr>
              <a:t>© 2011 ANSYS, Inc.</a:t>
            </a:r>
          </a:p>
        </p:txBody>
      </p:sp>
      <p:sp>
        <p:nvSpPr>
          <p:cNvPr id="553997" name="Text Box 13"/>
          <p:cNvSpPr txBox="1">
            <a:spLocks noChangeArrowheads="1"/>
          </p:cNvSpPr>
          <p:nvPr/>
        </p:nvSpPr>
        <p:spPr bwMode="auto">
          <a:xfrm>
            <a:off x="2070100" y="6557963"/>
            <a:ext cx="1587500" cy="153888"/>
          </a:xfrm>
          <a:prstGeom prst="rect">
            <a:avLst/>
          </a:prstGeom>
          <a:noFill/>
          <a:ln w="9525" algn="ctr">
            <a:noFill/>
            <a:miter lim="800000"/>
            <a:headEnd/>
            <a:tailEnd/>
          </a:ln>
          <a:effectLst/>
        </p:spPr>
        <p:txBody>
          <a:bodyPr wrap="square" lIns="0" tIns="0" rIns="0" bIns="0">
            <a:spAutoFit/>
          </a:bodyPr>
          <a:lstStyle/>
          <a:p>
            <a:pPr eaLnBrk="0" fontAlgn="auto" hangingPunct="0">
              <a:spcAft>
                <a:spcPts val="0"/>
              </a:spcAft>
              <a:defRPr/>
            </a:pPr>
            <a:fld id="{F4674F3A-4F60-4857-91A6-E62E4CF56F4B}" type="datetime4">
              <a:rPr lang="en-US" sz="1000">
                <a:solidFill>
                  <a:prstClr val="black"/>
                </a:solidFill>
                <a:latin typeface="Calibri"/>
              </a:rPr>
              <a:pPr eaLnBrk="0" fontAlgn="auto" hangingPunct="0">
                <a:spcAft>
                  <a:spcPts val="0"/>
                </a:spcAft>
                <a:defRPr/>
              </a:pPr>
              <a:t>November 6, 2012</a:t>
            </a:fld>
            <a:endParaRPr lang="en-US" sz="1000" dirty="0">
              <a:solidFill>
                <a:prstClr val="black"/>
              </a:solidFill>
              <a:latin typeface="Calibri"/>
            </a:endParaRPr>
          </a:p>
        </p:txBody>
      </p:sp>
      <p:sp>
        <p:nvSpPr>
          <p:cNvPr id="7" name="Rectangle 5"/>
          <p:cNvSpPr txBox="1">
            <a:spLocks noChangeArrowheads="1"/>
          </p:cNvSpPr>
          <p:nvPr/>
        </p:nvSpPr>
        <p:spPr bwMode="auto">
          <a:xfrm>
            <a:off x="177800" y="6557963"/>
            <a:ext cx="279400" cy="153987"/>
          </a:xfrm>
          <a:prstGeom prst="rect">
            <a:avLst/>
          </a:prstGeom>
          <a:noFill/>
          <a:ln w="9525">
            <a:noFill/>
            <a:miter lim="800000"/>
            <a:headEnd/>
            <a:tailEnd/>
          </a:ln>
          <a:effectLst/>
        </p:spPr>
        <p:txBody>
          <a:bodyPr lIns="0" tIns="0" rIns="0" bIns="0">
            <a:spAutoFit/>
          </a:bodyPr>
          <a:lstStyle>
            <a:lvl1pPr algn="r" eaLnBrk="0" hangingPunct="0">
              <a:lnSpc>
                <a:spcPct val="100000"/>
              </a:lnSpc>
              <a:spcBef>
                <a:spcPct val="0"/>
              </a:spcBef>
              <a:defRPr sz="1000">
                <a:solidFill>
                  <a:schemeClr val="tx2"/>
                </a:solidFill>
              </a:defRPr>
            </a:lvl1pPr>
          </a:lstStyle>
          <a:p>
            <a:pPr algn="l">
              <a:defRPr/>
            </a:pPr>
            <a:fld id="{0EB639C4-AAB0-4043-B0CD-42F410298AB6}" type="slidenum">
              <a:rPr lang="en-US" smtClean="0">
                <a:solidFill>
                  <a:prstClr val="black"/>
                </a:solidFill>
              </a:rPr>
              <a:pPr algn="l">
                <a:defRPr/>
              </a:pPr>
              <a:t>‹#›</a:t>
            </a:fld>
            <a:endParaRPr lang="en-US" dirty="0">
              <a:solidFill>
                <a:prstClr val="black"/>
              </a:solidFill>
            </a:endParaRPr>
          </a:p>
        </p:txBody>
      </p:sp>
      <p:pic>
        <p:nvPicPr>
          <p:cNvPr id="8" name="Picture 29"/>
          <p:cNvPicPr>
            <a:picLocks noChangeAspect="1" noChangeArrowheads="1"/>
          </p:cNvPicPr>
          <p:nvPr/>
        </p:nvPicPr>
        <p:blipFill>
          <a:blip r:embed="rId14"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13"/>
          <p:cNvPicPr>
            <a:picLocks noChangeAspect="1" noChangeArrowheads="1"/>
          </p:cNvPicPr>
          <p:nvPr/>
        </p:nvPicPr>
        <p:blipFill>
          <a:blip r:embed="rId15" cstate="print"/>
          <a:srcRect/>
          <a:stretch>
            <a:fillRect/>
          </a:stretch>
        </p:blipFill>
        <p:spPr bwMode="auto">
          <a:xfrm>
            <a:off x="1809750" y="0"/>
            <a:ext cx="7334250" cy="58738"/>
          </a:xfrm>
          <a:prstGeom prst="rect">
            <a:avLst/>
          </a:prstGeom>
          <a:noFill/>
          <a:ln w="9525">
            <a:noFill/>
            <a:miter lim="800000"/>
            <a:headEnd/>
            <a:tailEnd/>
          </a:ln>
        </p:spPr>
      </p:pic>
      <p:sp>
        <p:nvSpPr>
          <p:cNvPr id="10" name="TextBox 9"/>
          <p:cNvSpPr txBox="1"/>
          <p:nvPr userDrawn="1"/>
        </p:nvSpPr>
        <p:spPr bwMode="auto">
          <a:xfrm>
            <a:off x="8015063" y="6556248"/>
            <a:ext cx="658834" cy="153888"/>
          </a:xfrm>
          <a:prstGeom prst="rect">
            <a:avLst/>
          </a:prstGeom>
          <a:noFill/>
          <a:ln w="12700" cap="sq" algn="ctr">
            <a:noFill/>
            <a:miter lim="800000"/>
            <a:headEnd/>
            <a:tailEnd/>
          </a:ln>
          <a:effectLst/>
        </p:spPr>
        <p:txBody>
          <a:bodyPr wrap="none" lIns="0" tIns="0" rIns="0" bIns="0" rtlCol="0">
            <a:spAutoFit/>
          </a:bodyPr>
          <a:lstStyle/>
          <a:p>
            <a:pPr algn="r"/>
            <a:r>
              <a:rPr lang="en-US" sz="1000" b="0" dirty="0" smtClean="0">
                <a:solidFill>
                  <a:prstClr val="black"/>
                </a:solidFill>
                <a:latin typeface="Calibri" pitchFamily="34" charset="0"/>
                <a:cs typeface="Calibri" pitchFamily="34" charset="0"/>
              </a:rPr>
              <a:t>Release 14.0</a:t>
            </a: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ransition>
    <p:wipe dir="r"/>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200" b="1">
          <a:solidFill>
            <a:schemeClr val="tx1"/>
          </a:solidFill>
          <a:latin typeface="Calibri" pitchFamily="34" charset="0"/>
          <a:ea typeface="+mj-ea"/>
          <a:cs typeface="Calibri" pitchFamily="34" charset="0"/>
        </a:defRPr>
      </a:lvl1pPr>
      <a:lvl2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2pPr>
      <a:lvl3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3pPr>
      <a:lvl4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4pPr>
      <a:lvl5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457200" indent="-457200" algn="l" rtl="0" eaLnBrk="1" fontAlgn="base" hangingPunct="1">
        <a:lnSpc>
          <a:spcPct val="95000"/>
        </a:lnSpc>
        <a:spcBef>
          <a:spcPts val="1200"/>
        </a:spcBef>
        <a:spcAft>
          <a:spcPct val="0"/>
        </a:spcAft>
        <a:buClr>
          <a:schemeClr val="tx1"/>
        </a:buClr>
        <a:defRPr sz="2000" b="1">
          <a:solidFill>
            <a:schemeClr val="tx1"/>
          </a:solidFill>
          <a:latin typeface="Calibri" pitchFamily="34" charset="0"/>
          <a:ea typeface="+mn-ea"/>
          <a:cs typeface="Calibri" pitchFamily="34" charset="0"/>
        </a:defRPr>
      </a:lvl1pPr>
      <a:lvl2pPr marL="228600" indent="-228600" algn="l" rtl="0" eaLnBrk="1" fontAlgn="base" hangingPunct="1">
        <a:lnSpc>
          <a:spcPct val="95000"/>
        </a:lnSpc>
        <a:spcBef>
          <a:spcPct val="25000"/>
        </a:spcBef>
        <a:spcAft>
          <a:spcPct val="0"/>
        </a:spcAft>
        <a:buClrTx/>
        <a:buSzPct val="120000"/>
        <a:buFont typeface="Arial" charset="0"/>
        <a:buChar char="•"/>
        <a:defRPr b="1">
          <a:solidFill>
            <a:schemeClr val="tx1"/>
          </a:solidFill>
          <a:latin typeface="Calibri" pitchFamily="34" charset="0"/>
          <a:cs typeface="Calibri" pitchFamily="34" charset="0"/>
        </a:defRPr>
      </a:lvl2pPr>
      <a:lvl3pPr marL="457200" indent="-228600" algn="l" rtl="0" eaLnBrk="1" fontAlgn="base" hangingPunct="1">
        <a:lnSpc>
          <a:spcPct val="95000"/>
        </a:lnSpc>
        <a:spcBef>
          <a:spcPct val="25000"/>
        </a:spcBef>
        <a:spcAft>
          <a:spcPct val="0"/>
        </a:spcAft>
        <a:buClrTx/>
        <a:buFont typeface="Calibri" pitchFamily="34" charset="0"/>
        <a:buChar char="–"/>
        <a:defRPr b="1">
          <a:solidFill>
            <a:schemeClr val="tx1"/>
          </a:solidFill>
          <a:latin typeface="Calibri" pitchFamily="34" charset="0"/>
          <a:cs typeface="Calibri" pitchFamily="34" charset="0"/>
        </a:defRPr>
      </a:lvl3pPr>
      <a:lvl4pPr marL="687388" indent="-225425" algn="l" rtl="0" eaLnBrk="1" fontAlgn="base" hangingPunct="1">
        <a:lnSpc>
          <a:spcPct val="95000"/>
        </a:lnSpc>
        <a:spcBef>
          <a:spcPct val="25000"/>
        </a:spcBef>
        <a:spcAft>
          <a:spcPct val="0"/>
        </a:spcAft>
        <a:buClrTx/>
        <a:buFont typeface="Arial" pitchFamily="34" charset="0"/>
        <a:buChar char="•"/>
        <a:defRPr b="1">
          <a:solidFill>
            <a:schemeClr val="tx1"/>
          </a:solidFill>
          <a:latin typeface="Calibri" pitchFamily="34" charset="0"/>
          <a:cs typeface="Calibri" pitchFamily="34" charset="0"/>
        </a:defRPr>
      </a:lvl4pPr>
      <a:lvl5pPr marL="914400" indent="-227013" algn="l" rtl="0" eaLnBrk="1" fontAlgn="base" hangingPunct="1">
        <a:lnSpc>
          <a:spcPct val="95000"/>
        </a:lnSpc>
        <a:spcBef>
          <a:spcPct val="25000"/>
        </a:spcBef>
        <a:spcAft>
          <a:spcPct val="0"/>
        </a:spcAft>
        <a:buClr>
          <a:schemeClr val="accent1"/>
        </a:buClr>
        <a:buFont typeface="Calibri" pitchFamily="34" charset="0"/>
        <a:buChar char="–"/>
        <a:defRPr sz="1600" b="1">
          <a:solidFill>
            <a:schemeClr val="tx1"/>
          </a:solidFill>
          <a:latin typeface="Calibri" pitchFamily="34" charset="0"/>
          <a:cs typeface="Calibri" pitchFamily="34"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9.png"/><Relationship Id="rId7" Type="http://schemas.openxmlformats.org/officeDocument/2006/relationships/diagramColors" Target="../diagrams/colors15.xml"/><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1.png"/><Relationship Id="rId7" Type="http://schemas.openxmlformats.org/officeDocument/2006/relationships/diagramColors" Target="../diagrams/colors16.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oleObject" Target="../embeddings/oleObject1.bin"/><Relationship Id="rId7" Type="http://schemas.openxmlformats.org/officeDocument/2006/relationships/diagramColors" Target="../diagrams/colors17.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oleObject" Target="../embeddings/oleObject2.bin"/><Relationship Id="rId7" Type="http://schemas.openxmlformats.org/officeDocument/2006/relationships/diagramQuickStyle" Target="../diagrams/quickStyle2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diagramLayout" Target="../diagrams/layout21.xml"/><Relationship Id="rId5" Type="http://schemas.openxmlformats.org/officeDocument/2006/relationships/diagramData" Target="../diagrams/data21.xml"/><Relationship Id="rId4" Type="http://schemas.openxmlformats.org/officeDocument/2006/relationships/image" Target="../media/image26.png"/><Relationship Id="rId9" Type="http://schemas.microsoft.com/office/2007/relationships/diagramDrawing" Target="../diagrams/drawing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5.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9.png"/><Relationship Id="rId7" Type="http://schemas.openxmlformats.org/officeDocument/2006/relationships/diagramColors" Target="../diagrams/colors24.xm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6.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31.png"/><Relationship Id="rId7" Type="http://schemas.openxmlformats.org/officeDocument/2006/relationships/diagramColors" Target="../diagrams/colors25.xm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27.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33.png"/><Relationship Id="rId7" Type="http://schemas.openxmlformats.org/officeDocument/2006/relationships/diagramColors" Target="../diagrams/colors26.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9.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34.png"/><Relationship Id="rId7" Type="http://schemas.openxmlformats.org/officeDocument/2006/relationships/diagramColors" Target="../diagrams/colors28.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38.png"/><Relationship Id="rId1" Type="http://schemas.openxmlformats.org/officeDocument/2006/relationships/slideLayout" Target="../slideLayouts/slideLayout8.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35.xml"/><Relationship Id="rId3" Type="http://schemas.openxmlformats.org/officeDocument/2006/relationships/image" Target="../media/image41.png"/><Relationship Id="rId7" Type="http://schemas.openxmlformats.org/officeDocument/2006/relationships/diagramQuickStyle" Target="../diagrams/quickStyle35.xml"/><Relationship Id="rId2"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diagramLayout" Target="../diagrams/layout35.xml"/><Relationship Id="rId5" Type="http://schemas.openxmlformats.org/officeDocument/2006/relationships/diagramData" Target="../diagrams/data35.xml"/><Relationship Id="rId4" Type="http://schemas.openxmlformats.org/officeDocument/2006/relationships/image" Target="../media/image42.png"/><Relationship Id="rId9" Type="http://schemas.microsoft.com/office/2007/relationships/diagramDrawing" Target="../diagrams/drawing3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11.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png"/><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idx="4294967295"/>
          </p:nvPr>
        </p:nvSpPr>
        <p:spPr>
          <a:xfrm>
            <a:off x="3553326" y="922422"/>
            <a:ext cx="5590674" cy="1331504"/>
          </a:xfrm>
        </p:spPr>
        <p:txBody>
          <a:bodyPr/>
          <a:lstStyle/>
          <a:p>
            <a:r>
              <a:rPr lang="en-US" sz="2800" dirty="0" smtClean="0">
                <a:solidFill>
                  <a:schemeClr val="tx1">
                    <a:lumMod val="95000"/>
                    <a:lumOff val="5000"/>
                  </a:schemeClr>
                </a:solidFill>
              </a:rPr>
              <a:t>Workshop 7b </a:t>
            </a:r>
            <a:br>
              <a:rPr lang="en-US" sz="2800" dirty="0" smtClean="0">
                <a:solidFill>
                  <a:schemeClr val="tx1">
                    <a:lumMod val="95000"/>
                    <a:lumOff val="5000"/>
                  </a:schemeClr>
                </a:solidFill>
              </a:rPr>
            </a:br>
            <a:r>
              <a:rPr lang="en-US" sz="2800" dirty="0" smtClean="0">
                <a:solidFill>
                  <a:schemeClr val="tx1">
                    <a:lumMod val="95000"/>
                    <a:lumOff val="5000"/>
                  </a:schemeClr>
                </a:solidFill>
              </a:rPr>
              <a:t>Vortex Shedding</a:t>
            </a:r>
            <a:r>
              <a:rPr lang="en-US" sz="2800" dirty="0" smtClean="0">
                <a:solidFill>
                  <a:schemeClr val="bg1"/>
                </a:solidFill>
              </a:rPr>
              <a:t/>
            </a:r>
            <a:br>
              <a:rPr lang="en-US" sz="2800" dirty="0" smtClean="0">
                <a:solidFill>
                  <a:schemeClr val="bg1"/>
                </a:solidFill>
              </a:rPr>
            </a:br>
            <a:endParaRPr lang="en-US" sz="2800" dirty="0">
              <a:solidFill>
                <a:schemeClr val="tx1">
                  <a:lumMod val="95000"/>
                  <a:lumOff val="5000"/>
                </a:schemeClr>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0" y="425117"/>
            <a:ext cx="9344025"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Boundary</a:t>
            </a:r>
            <a:r>
              <a:rPr kumimoji="0" lang="en-US" sz="3200" b="1" i="0" u="none" strike="noStrike" kern="0" cap="none" spc="0" normalizeH="0" noProof="0" dirty="0" smtClean="0">
                <a:ln>
                  <a:noFill/>
                </a:ln>
                <a:solidFill>
                  <a:schemeClr val="tx1"/>
                </a:solidFill>
                <a:effectLst/>
                <a:uLnTx/>
                <a:uFillTx/>
                <a:latin typeface="Calibri" pitchFamily="34" charset="0"/>
                <a:ea typeface="+mj-ea"/>
                <a:cs typeface="Calibri" pitchFamily="34" charset="0"/>
              </a:rPr>
              <a:t> </a:t>
            </a:r>
            <a:r>
              <a:rPr lang="en-US" sz="3200" kern="0" dirty="0" smtClean="0">
                <a:latin typeface="Calibri" pitchFamily="34" charset="0"/>
                <a:ea typeface="+mj-ea"/>
                <a:cs typeface="Calibri" pitchFamily="34" charset="0"/>
              </a:rPr>
              <a:t>Conditions / Solution Methods</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8" name="Content Placeholder 2"/>
          <p:cNvSpPr txBox="1">
            <a:spLocks/>
          </p:cNvSpPr>
          <p:nvPr/>
        </p:nvSpPr>
        <p:spPr>
          <a:xfrm>
            <a:off x="180975" y="935038"/>
            <a:ext cx="8782050" cy="4313237"/>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Boundary Conditions</a:t>
            </a:r>
          </a:p>
          <a:p>
            <a:pPr marL="625476" lvl="1" indent="-169863" eaLnBrk="0" hangingPunct="0">
              <a:spcBef>
                <a:spcPct val="20000"/>
              </a:spcBef>
              <a:buClr>
                <a:srgbClr val="16707C"/>
              </a:buClr>
              <a:buFontTx/>
              <a:buChar char="-"/>
              <a:defRPr/>
            </a:pPr>
            <a:r>
              <a:rPr lang="en-US" sz="1800" b="0" kern="0" dirty="0" smtClean="0">
                <a:latin typeface="+mn-lt"/>
              </a:rPr>
              <a:t>Inlet :</a:t>
            </a:r>
          </a:p>
          <a:p>
            <a:pPr marL="1082676" lvl="2" indent="-169863" eaLnBrk="0" hangingPunct="0">
              <a:spcBef>
                <a:spcPct val="20000"/>
              </a:spcBef>
              <a:buClr>
                <a:srgbClr val="16707C"/>
              </a:buClr>
              <a:buFont typeface="Arial" pitchFamily="34" charset="0"/>
              <a:buChar char="•"/>
              <a:defRPr/>
            </a:pPr>
            <a:r>
              <a:rPr lang="en-US" b="0" kern="0" dirty="0" smtClean="0">
                <a:latin typeface="+mn-lt"/>
              </a:rPr>
              <a:t>Select boundary ‘in’</a:t>
            </a:r>
          </a:p>
          <a:p>
            <a:pPr marL="1082676" lvl="2" indent="-169863" eaLnBrk="0" hangingPunct="0">
              <a:spcBef>
                <a:spcPct val="20000"/>
              </a:spcBef>
              <a:buClr>
                <a:srgbClr val="16707C"/>
              </a:buClr>
              <a:buFont typeface="Arial" pitchFamily="34" charset="0"/>
              <a:buChar char="•"/>
              <a:defRPr/>
            </a:pPr>
            <a:r>
              <a:rPr lang="en-US" b="0" kern="0" dirty="0" smtClean="0">
                <a:latin typeface="+mn-lt"/>
              </a:rPr>
              <a:t>Set velocity to be 1m/s normal to boundary</a:t>
            </a:r>
          </a:p>
          <a:p>
            <a:pPr marL="625476" lvl="1" indent="-169863" eaLnBrk="0" hangingPunct="0">
              <a:spcBef>
                <a:spcPct val="20000"/>
              </a:spcBef>
              <a:buClr>
                <a:srgbClr val="16707C"/>
              </a:buClr>
              <a:buFontTx/>
              <a:buChar char="-"/>
              <a:defRPr/>
            </a:pPr>
            <a:r>
              <a:rPr lang="en-US" sz="1800" b="0" kern="0" dirty="0" smtClean="0">
                <a:solidFill>
                  <a:prstClr val="black"/>
                </a:solidFill>
                <a:latin typeface="+mn-lt"/>
              </a:rPr>
              <a:t>Outlet :</a:t>
            </a:r>
          </a:p>
          <a:p>
            <a:pPr marL="1082676" lvl="2" indent="-169863" eaLnBrk="0" hangingPunct="0">
              <a:spcBef>
                <a:spcPct val="20000"/>
              </a:spcBef>
              <a:buClr>
                <a:srgbClr val="16707C"/>
              </a:buClr>
              <a:buFont typeface="Arial" pitchFamily="34" charset="0"/>
              <a:buChar char="•"/>
              <a:defRPr/>
            </a:pPr>
            <a:r>
              <a:rPr lang="en-US" b="0" kern="0" dirty="0" smtClean="0">
                <a:latin typeface="+mn-lt"/>
              </a:rPr>
              <a:t>Select boundary ‘out’</a:t>
            </a:r>
          </a:p>
          <a:p>
            <a:pPr marL="1082676" lvl="2" indent="-169863" eaLnBrk="0" hangingPunct="0">
              <a:spcBef>
                <a:spcPct val="20000"/>
              </a:spcBef>
              <a:buClr>
                <a:srgbClr val="16707C"/>
              </a:buClr>
              <a:buFont typeface="Arial" pitchFamily="34" charset="0"/>
              <a:buChar char="•"/>
              <a:defRPr/>
            </a:pPr>
            <a:r>
              <a:rPr lang="en-US" b="0" kern="0" dirty="0" smtClean="0">
                <a:latin typeface="+mn-lt"/>
              </a:rPr>
              <a:t>Keep default of 0 Pa</a:t>
            </a:r>
          </a:p>
          <a:p>
            <a:pPr marL="625476" lvl="1" indent="-169863" eaLnBrk="0" hangingPunct="0">
              <a:spcBef>
                <a:spcPct val="20000"/>
              </a:spcBef>
              <a:buClr>
                <a:srgbClr val="16707C"/>
              </a:buClr>
              <a:buFontTx/>
              <a:buChar char="-"/>
              <a:defRPr/>
            </a:pPr>
            <a:r>
              <a:rPr lang="en-US" sz="1800" b="0" dirty="0" smtClean="0">
                <a:latin typeface="+mn-lt"/>
              </a:rPr>
              <a:t>Other boundaries :</a:t>
            </a:r>
            <a:endParaRPr lang="en-US" sz="1800" b="0" kern="0" dirty="0" smtClean="0">
              <a:latin typeface="+mn-lt"/>
            </a:endParaRPr>
          </a:p>
          <a:p>
            <a:pPr marL="1082676" lvl="2" indent="-169863" eaLnBrk="0" hangingPunct="0">
              <a:spcBef>
                <a:spcPct val="20000"/>
              </a:spcBef>
              <a:buClr>
                <a:srgbClr val="16707C"/>
              </a:buClr>
              <a:buFont typeface="Arial" pitchFamily="34" charset="0"/>
              <a:buChar char="•"/>
              <a:defRPr/>
            </a:pPr>
            <a:r>
              <a:rPr lang="en-US" b="0" dirty="0" smtClean="0"/>
              <a:t>‘</a:t>
            </a:r>
            <a:r>
              <a:rPr lang="en-US" b="0" dirty="0" smtClean="0">
                <a:latin typeface="+mn-lt"/>
              </a:rPr>
              <a:t>cylinder’ is set to a wall, no action needed</a:t>
            </a:r>
          </a:p>
          <a:p>
            <a:pPr marL="1082676" lvl="2" indent="-169863" eaLnBrk="0" hangingPunct="0">
              <a:spcBef>
                <a:spcPct val="20000"/>
              </a:spcBef>
              <a:buClr>
                <a:srgbClr val="16707C"/>
              </a:buClr>
              <a:buFont typeface="Arial" pitchFamily="34" charset="0"/>
              <a:buChar char="•"/>
              <a:defRPr/>
            </a:pPr>
            <a:r>
              <a:rPr lang="en-US" b="0" dirty="0" smtClean="0">
                <a:latin typeface="+mn-lt"/>
              </a:rPr>
              <a:t>‘sym1’ and ‘sym2’ are set to symmetry, no action needed</a:t>
            </a:r>
          </a:p>
          <a:p>
            <a:pPr lvl="2" eaLnBrk="1" hangingPunct="1">
              <a:lnSpc>
                <a:spcPct val="90000"/>
              </a:lnSpc>
            </a:pPr>
            <a:endParaRPr lang="en-US" b="0" dirty="0" smtClean="0"/>
          </a:p>
          <a:p>
            <a:pPr marL="169863" indent="-169863" eaLnBrk="0" hangingPunct="0">
              <a:spcBef>
                <a:spcPct val="20000"/>
              </a:spcBef>
              <a:buClr>
                <a:srgbClr val="16707C"/>
              </a:buClr>
              <a:buFontTx/>
              <a:buChar char="•"/>
              <a:defRPr/>
            </a:pPr>
            <a:r>
              <a:rPr lang="en-US" sz="2000" b="0" kern="0" dirty="0" smtClean="0">
                <a:solidFill>
                  <a:prstClr val="black"/>
                </a:solidFill>
                <a:latin typeface="+mn-lt"/>
              </a:rPr>
              <a:t>Solution Methods</a:t>
            </a:r>
            <a:endParaRPr lang="en-US" sz="2000" dirty="0" smtClean="0">
              <a:latin typeface="+mn-lt"/>
            </a:endParaRPr>
          </a:p>
          <a:p>
            <a:pPr marL="625476" lvl="1" indent="-169863" eaLnBrk="0" hangingPunct="0">
              <a:spcBef>
                <a:spcPct val="20000"/>
              </a:spcBef>
              <a:buClr>
                <a:srgbClr val="16707C"/>
              </a:buClr>
              <a:buFontTx/>
              <a:buChar char="-"/>
              <a:defRPr/>
            </a:pPr>
            <a:r>
              <a:rPr lang="en-US" sz="1800" b="0" dirty="0" smtClean="0">
                <a:latin typeface="+mn-lt"/>
              </a:rPr>
              <a:t>Select ‘QUICK’ scheme for Momentum equation</a:t>
            </a:r>
          </a:p>
          <a:p>
            <a:pPr marL="169863" indent="-169863" eaLnBrk="0" hangingPunct="0">
              <a:spcBef>
                <a:spcPct val="20000"/>
              </a:spcBef>
              <a:buClr>
                <a:srgbClr val="16707C"/>
              </a:buClr>
              <a:defRPr/>
            </a:pPr>
            <a:endParaRPr lang="en-US" sz="2000" b="0" kern="0" dirty="0" smtClean="0">
              <a:latin typeface="+mn-lt"/>
            </a:endParaRPr>
          </a:p>
          <a:p>
            <a:pPr marL="169863" indent="-169863" eaLnBrk="0" hangingPunct="0">
              <a:spcBef>
                <a:spcPct val="20000"/>
              </a:spcBef>
              <a:buClr>
                <a:srgbClr val="16707C"/>
              </a:buClr>
              <a:defRPr/>
            </a:pPr>
            <a:endParaRPr lang="en-US" sz="2000" b="0" kern="0" dirty="0" smtClean="0">
              <a:latin typeface="+mn-lt"/>
            </a:endParaRPr>
          </a:p>
        </p:txBody>
      </p:sp>
      <p:graphicFrame>
        <p:nvGraphicFramePr>
          <p:cNvPr id="10" name="Diagram 2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5211934" y="1627839"/>
            <a:ext cx="3742694" cy="3413944"/>
          </a:xfrm>
          <a:prstGeom prst="rect">
            <a:avLst/>
          </a:prstGeom>
          <a:noFill/>
          <a:ln w="9525">
            <a:noFill/>
            <a:miter lim="800000"/>
            <a:headEnd/>
            <a:tailEnd/>
          </a:ln>
        </p:spPr>
      </p:pic>
      <p:sp>
        <p:nvSpPr>
          <p:cNvPr id="6" name="Title 2"/>
          <p:cNvSpPr txBox="1">
            <a:spLocks/>
          </p:cNvSpPr>
          <p:nvPr/>
        </p:nvSpPr>
        <p:spPr>
          <a:xfrm>
            <a:off x="0" y="425117"/>
            <a:ext cx="9344025"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Solution</a:t>
            </a:r>
            <a:r>
              <a:rPr kumimoji="0" lang="en-US" sz="3200" b="1" i="0" u="none" strike="noStrike" kern="0" cap="none" spc="0" normalizeH="0" noProof="0" dirty="0" smtClean="0">
                <a:ln>
                  <a:noFill/>
                </a:ln>
                <a:solidFill>
                  <a:schemeClr val="tx1"/>
                </a:solidFill>
                <a:effectLst/>
                <a:uLnTx/>
                <a:uFillTx/>
                <a:latin typeface="Calibri" pitchFamily="34" charset="0"/>
                <a:ea typeface="+mj-ea"/>
                <a:cs typeface="Calibri" pitchFamily="34" charset="0"/>
              </a:rPr>
              <a:t> Monitor</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7" name="Content Placeholder 2"/>
          <p:cNvSpPr txBox="1">
            <a:spLocks/>
          </p:cNvSpPr>
          <p:nvPr/>
        </p:nvSpPr>
        <p:spPr>
          <a:xfrm>
            <a:off x="180974" y="935038"/>
            <a:ext cx="8391525" cy="5399088"/>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Set up residual monitors </a:t>
            </a:r>
            <a:r>
              <a:rPr lang="en-US" sz="2000" b="0" kern="0" dirty="0" smtClean="0">
                <a:latin typeface="+mn-lt"/>
              </a:rPr>
              <a:t>to monitor convergence</a:t>
            </a:r>
            <a:endParaRPr lang="en-US" sz="2000" b="0" kern="0" dirty="0" smtClean="0">
              <a:latin typeface="+mn-lt"/>
            </a:endParaRPr>
          </a:p>
          <a:p>
            <a:pPr marL="625476" lvl="1" indent="-169863" eaLnBrk="0" hangingPunct="0">
              <a:spcBef>
                <a:spcPct val="20000"/>
              </a:spcBef>
              <a:buClr>
                <a:srgbClr val="16707C"/>
              </a:buClr>
              <a:buFontTx/>
              <a:buChar char="-"/>
              <a:defRPr/>
            </a:pPr>
            <a:r>
              <a:rPr lang="en-US" sz="1800" b="0" kern="0" dirty="0" smtClean="0">
                <a:latin typeface="+mn-lt"/>
              </a:rPr>
              <a:t>Monitors &gt; Residuals &gt; Edit</a:t>
            </a:r>
          </a:p>
          <a:p>
            <a:pPr marL="625476" lvl="1" indent="-169863" eaLnBrk="0" hangingPunct="0">
              <a:spcBef>
                <a:spcPct val="20000"/>
              </a:spcBef>
              <a:buClr>
                <a:srgbClr val="16707C"/>
              </a:buClr>
              <a:buFontTx/>
              <a:buChar char="-"/>
              <a:defRPr/>
            </a:pPr>
            <a:r>
              <a:rPr lang="en-US" sz="1800" b="0" kern="0" dirty="0" smtClean="0">
                <a:latin typeface="+mn-lt"/>
              </a:rPr>
              <a:t>Make sure ‘Plot’ is on, then ‘OK’</a:t>
            </a:r>
          </a:p>
          <a:p>
            <a:pPr marL="169863" indent="-169863" eaLnBrk="0" hangingPunct="0">
              <a:spcBef>
                <a:spcPct val="20000"/>
              </a:spcBef>
              <a:buClr>
                <a:srgbClr val="16707C"/>
              </a:buClr>
              <a:buFont typeface="Arial" pitchFamily="34" charset="0"/>
              <a:buChar char="•"/>
              <a:defRPr/>
            </a:pPr>
            <a:endParaRPr lang="en-US" sz="2000" b="0" kern="0" dirty="0" smtClean="0">
              <a:latin typeface="+mn-lt"/>
            </a:endParaRPr>
          </a:p>
          <a:p>
            <a:pPr marL="169863" indent="-169863" eaLnBrk="0" hangingPunct="0">
              <a:spcBef>
                <a:spcPct val="20000"/>
              </a:spcBef>
              <a:buClr>
                <a:srgbClr val="16707C"/>
              </a:buClr>
              <a:buFont typeface="Arial" pitchFamily="34" charset="0"/>
              <a:buChar char="•"/>
              <a:defRPr/>
            </a:pPr>
            <a:r>
              <a:rPr lang="en-US" sz="2000" b="0" kern="0" dirty="0" smtClean="0">
                <a:latin typeface="+mn-lt"/>
              </a:rPr>
              <a:t>Create points to monitor quantity</a:t>
            </a:r>
          </a:p>
          <a:p>
            <a:pPr marL="625476" lvl="1" indent="-169863" eaLnBrk="0" hangingPunct="0">
              <a:spcBef>
                <a:spcPct val="20000"/>
              </a:spcBef>
              <a:buClr>
                <a:srgbClr val="16707C"/>
              </a:buClr>
              <a:buFontTx/>
              <a:buChar char="-"/>
              <a:defRPr/>
            </a:pPr>
            <a:r>
              <a:rPr lang="en-US" sz="1800" b="0" kern="0" dirty="0" smtClean="0">
                <a:solidFill>
                  <a:prstClr val="black"/>
                </a:solidFill>
                <a:latin typeface="+mn-lt"/>
              </a:rPr>
              <a:t>Surface (top menu) &gt; Point</a:t>
            </a:r>
          </a:p>
          <a:p>
            <a:pPr marL="625476" lvl="1" indent="-169863" eaLnBrk="0" hangingPunct="0">
              <a:spcBef>
                <a:spcPct val="20000"/>
              </a:spcBef>
              <a:buClr>
                <a:srgbClr val="16707C"/>
              </a:buClr>
              <a:buFont typeface="Arial" pitchFamily="34" charset="0"/>
              <a:buChar char="•"/>
              <a:defRPr/>
            </a:pPr>
            <a:r>
              <a:rPr lang="en-US" b="0" kern="0" dirty="0" smtClean="0">
                <a:solidFill>
                  <a:prstClr val="black"/>
                </a:solidFill>
                <a:latin typeface="+mn-lt"/>
              </a:rPr>
              <a:t>Specify coordinates (2 , 1)</a:t>
            </a:r>
          </a:p>
          <a:p>
            <a:pPr marL="625476" lvl="1" indent="-169863" eaLnBrk="0" hangingPunct="0">
              <a:spcBef>
                <a:spcPct val="20000"/>
              </a:spcBef>
              <a:buClr>
                <a:srgbClr val="16707C"/>
              </a:buClr>
              <a:buFont typeface="Arial" pitchFamily="34" charset="0"/>
              <a:buChar char="•"/>
              <a:defRPr/>
            </a:pPr>
            <a:r>
              <a:rPr lang="en-US" b="0" kern="0" dirty="0" smtClean="0">
                <a:solidFill>
                  <a:prstClr val="black"/>
                </a:solidFill>
                <a:latin typeface="+mn-lt"/>
              </a:rPr>
              <a:t>Activate point tool to check location on the grid</a:t>
            </a:r>
          </a:p>
          <a:p>
            <a:pPr marL="625476" lvl="1" indent="-169863" eaLnBrk="0" hangingPunct="0">
              <a:spcBef>
                <a:spcPct val="20000"/>
              </a:spcBef>
              <a:buClr>
                <a:srgbClr val="16707C"/>
              </a:buClr>
              <a:buFont typeface="Arial" pitchFamily="34" charset="0"/>
              <a:buChar char="•"/>
              <a:defRPr/>
            </a:pPr>
            <a:r>
              <a:rPr lang="en-US" b="0" kern="0" dirty="0" smtClean="0">
                <a:solidFill>
                  <a:prstClr val="black"/>
                </a:solidFill>
                <a:latin typeface="+mn-lt"/>
              </a:rPr>
              <a:t>(check out point tool before closing panel)</a:t>
            </a:r>
          </a:p>
          <a:p>
            <a:pPr marL="625476" lvl="1" indent="-169863" eaLnBrk="0" hangingPunct="0">
              <a:spcBef>
                <a:spcPct val="20000"/>
              </a:spcBef>
              <a:buClr>
                <a:srgbClr val="16707C"/>
              </a:buClr>
              <a:buFont typeface="Arial" pitchFamily="34" charset="0"/>
              <a:buChar char="•"/>
              <a:defRPr/>
            </a:pPr>
            <a:r>
              <a:rPr lang="en-US" b="0" kern="0" dirty="0" smtClean="0">
                <a:solidFill>
                  <a:prstClr val="black"/>
                </a:solidFill>
                <a:latin typeface="+mn-lt"/>
              </a:rPr>
              <a:t>Create, then close</a:t>
            </a:r>
          </a:p>
          <a:p>
            <a:pPr marL="169863" lvl="0" indent="-169863" eaLnBrk="0" hangingPunct="0">
              <a:spcBef>
                <a:spcPct val="20000"/>
              </a:spcBef>
              <a:buClr>
                <a:srgbClr val="16707C"/>
              </a:buClr>
              <a:buFont typeface="Arial" pitchFamily="34" charset="0"/>
              <a:buChar char="•"/>
              <a:defRPr/>
            </a:pPr>
            <a:endParaRPr lang="en-US" sz="2000" b="0" kern="0" dirty="0" smtClean="0">
              <a:latin typeface="+mn-lt"/>
            </a:endParaRPr>
          </a:p>
          <a:p>
            <a:pPr marL="169863" lvl="0" indent="-169863" eaLnBrk="0" hangingPunct="0">
              <a:spcBef>
                <a:spcPct val="20000"/>
              </a:spcBef>
              <a:buClr>
                <a:srgbClr val="16707C"/>
              </a:buClr>
              <a:buFont typeface="Arial" pitchFamily="34" charset="0"/>
              <a:buChar char="•"/>
              <a:defRPr/>
            </a:pPr>
            <a:r>
              <a:rPr lang="en-US" sz="2000" b="0" kern="0" dirty="0" smtClean="0">
                <a:latin typeface="+mn-lt"/>
              </a:rPr>
              <a:t>Surface monitor on point</a:t>
            </a:r>
          </a:p>
          <a:p>
            <a:pPr marL="625476" lvl="1" indent="-169863" eaLnBrk="0" hangingPunct="0">
              <a:spcBef>
                <a:spcPct val="20000"/>
              </a:spcBef>
              <a:buClr>
                <a:srgbClr val="16707C"/>
              </a:buClr>
              <a:buFontTx/>
              <a:buChar char="-"/>
              <a:defRPr/>
            </a:pPr>
            <a:r>
              <a:rPr lang="fr-FR" sz="1800" b="0" kern="0" dirty="0" smtClean="0">
                <a:solidFill>
                  <a:prstClr val="black"/>
                </a:solidFill>
                <a:latin typeface="Calibri"/>
              </a:rPr>
              <a:t>Monitors &gt; Surface Monitors &gt; </a:t>
            </a:r>
            <a:r>
              <a:rPr lang="fr-FR" sz="1800" b="0" kern="0" dirty="0" err="1" smtClean="0">
                <a:solidFill>
                  <a:prstClr val="black"/>
                </a:solidFill>
                <a:latin typeface="Calibri"/>
              </a:rPr>
              <a:t>Create</a:t>
            </a:r>
            <a:endParaRPr lang="fr-FR" sz="1800" b="0" kern="0" dirty="0" smtClean="0">
              <a:solidFill>
                <a:prstClr val="black"/>
              </a:solidFill>
              <a:latin typeface="Calibri"/>
            </a:endParaRPr>
          </a:p>
          <a:p>
            <a:pPr marL="625476" lvl="1" indent="-169863" eaLnBrk="0" hangingPunct="0">
              <a:spcBef>
                <a:spcPct val="20000"/>
              </a:spcBef>
              <a:buClr>
                <a:srgbClr val="16707C"/>
              </a:buClr>
              <a:buFont typeface="Arial" pitchFamily="34" charset="0"/>
              <a:buChar char="•"/>
              <a:defRPr/>
            </a:pPr>
            <a:r>
              <a:rPr lang="en-US" b="0" kern="0" dirty="0" smtClean="0">
                <a:solidFill>
                  <a:prstClr val="black"/>
                </a:solidFill>
                <a:latin typeface="Calibri"/>
              </a:rPr>
              <a:t>Select “Vertex-Average” on report type and “Velocity” “</a:t>
            </a:r>
            <a:r>
              <a:rPr lang="en-US" b="0" kern="0" dirty="0" smtClean="0">
                <a:solidFill>
                  <a:prstClr val="black"/>
                </a:solidFill>
                <a:latin typeface="Calibri"/>
              </a:rPr>
              <a:t>Y Velocity</a:t>
            </a:r>
            <a:r>
              <a:rPr lang="en-US" b="0" kern="0" dirty="0" smtClean="0">
                <a:solidFill>
                  <a:prstClr val="black"/>
                </a:solidFill>
                <a:latin typeface="Calibri"/>
              </a:rPr>
              <a:t>” in field variable</a:t>
            </a:r>
          </a:p>
          <a:p>
            <a:pPr marL="625476" lvl="1" indent="-169863" eaLnBrk="0" hangingPunct="0">
              <a:spcBef>
                <a:spcPct val="20000"/>
              </a:spcBef>
              <a:buClr>
                <a:srgbClr val="16707C"/>
              </a:buClr>
              <a:buFont typeface="Arial" pitchFamily="34" charset="0"/>
              <a:buChar char="•"/>
              <a:defRPr/>
            </a:pPr>
            <a:r>
              <a:rPr lang="en-US" b="0" kern="0" dirty="0" smtClean="0">
                <a:solidFill>
                  <a:prstClr val="black"/>
                </a:solidFill>
                <a:latin typeface="Calibri"/>
              </a:rPr>
              <a:t>Select point-6 (the point created above at co-ordinates [2,1])</a:t>
            </a:r>
          </a:p>
          <a:p>
            <a:pPr marL="625476" lvl="1" indent="-169863" eaLnBrk="0" hangingPunct="0">
              <a:spcBef>
                <a:spcPct val="20000"/>
              </a:spcBef>
              <a:buClr>
                <a:srgbClr val="16707C"/>
              </a:buClr>
              <a:buFont typeface="Arial" pitchFamily="34" charset="0"/>
              <a:buChar char="•"/>
              <a:defRPr/>
            </a:pPr>
            <a:r>
              <a:rPr lang="en-US" b="0" kern="0" dirty="0" smtClean="0">
                <a:solidFill>
                  <a:prstClr val="black"/>
                </a:solidFill>
                <a:latin typeface="Calibri"/>
              </a:rPr>
              <a:t>Options: Print to Console &amp; Plot, then OK</a:t>
            </a:r>
          </a:p>
          <a:p>
            <a:pPr marL="169863" indent="-169863" eaLnBrk="0" hangingPunct="0">
              <a:spcBef>
                <a:spcPct val="20000"/>
              </a:spcBef>
              <a:buClr>
                <a:srgbClr val="16707C"/>
              </a:buClr>
              <a:defRPr/>
            </a:pPr>
            <a:endParaRPr lang="en-US" sz="2000" b="0" kern="0" dirty="0" smtClean="0">
              <a:latin typeface="+mn-lt"/>
            </a:endParaRPr>
          </a:p>
          <a:p>
            <a:pPr marL="169863" indent="-169863" eaLnBrk="0" hangingPunct="0">
              <a:spcBef>
                <a:spcPct val="20000"/>
              </a:spcBef>
              <a:buClr>
                <a:srgbClr val="16707C"/>
              </a:buClr>
              <a:defRPr/>
            </a:pPr>
            <a:endParaRPr lang="en-US" sz="2000" b="0" kern="0" dirty="0" smtClean="0">
              <a:latin typeface="+mn-lt"/>
            </a:endParaRPr>
          </a:p>
        </p:txBody>
      </p:sp>
      <p:graphicFrame>
        <p:nvGraphicFramePr>
          <p:cNvPr id="9" name="Diagram 2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5220323" y="2261378"/>
            <a:ext cx="1130143" cy="2930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282951" y="2189406"/>
            <a:ext cx="1149695" cy="8977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425117"/>
            <a:ext cx="9344025"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Solution</a:t>
            </a:r>
            <a:r>
              <a:rPr kumimoji="0" lang="en-US" sz="3200" b="1" i="0" u="none" strike="noStrike" kern="0" cap="none" spc="0" normalizeH="0" noProof="0" dirty="0" smtClean="0">
                <a:ln>
                  <a:noFill/>
                </a:ln>
                <a:solidFill>
                  <a:schemeClr val="tx1"/>
                </a:solidFill>
                <a:effectLst/>
                <a:uLnTx/>
                <a:uFillTx/>
                <a:latin typeface="Calibri" pitchFamily="34" charset="0"/>
                <a:ea typeface="+mj-ea"/>
                <a:cs typeface="Calibri" pitchFamily="34" charset="0"/>
              </a:rPr>
              <a:t> </a:t>
            </a:r>
            <a:r>
              <a:rPr lang="en-US" sz="3200" kern="0" dirty="0" smtClean="0">
                <a:latin typeface="Calibri" pitchFamily="34" charset="0"/>
                <a:ea typeface="+mj-ea"/>
                <a:cs typeface="Calibri" pitchFamily="34" charset="0"/>
              </a:rPr>
              <a:t>Initialization</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5" name="Content Placeholder 2"/>
          <p:cNvSpPr txBox="1">
            <a:spLocks/>
          </p:cNvSpPr>
          <p:nvPr/>
        </p:nvSpPr>
        <p:spPr>
          <a:xfrm>
            <a:off x="180974" y="935039"/>
            <a:ext cx="9115425" cy="2855912"/>
          </a:xfrm>
          <a:prstGeom prst="rect">
            <a:avLst/>
          </a:prstGeom>
        </p:spPr>
        <p:txBody>
          <a:bodyPr/>
          <a:lstStyle/>
          <a:p>
            <a:pPr marL="169863" lvl="0" indent="-169863" eaLnBrk="0" hangingPunct="0">
              <a:spcBef>
                <a:spcPct val="20000"/>
              </a:spcBef>
              <a:buClr>
                <a:srgbClr val="16707C"/>
              </a:buClr>
              <a:buFontTx/>
              <a:buChar char="•"/>
              <a:defRPr/>
            </a:pPr>
            <a:r>
              <a:rPr lang="en-US" sz="2000" b="0" kern="0" dirty="0" smtClean="0">
                <a:latin typeface="+mn-lt"/>
              </a:rPr>
              <a:t>Initialize the flow field based on the </a:t>
            </a:r>
            <a:r>
              <a:rPr lang="en-US" sz="2000" b="0" kern="0" dirty="0" smtClean="0">
                <a:latin typeface="+mn-lt"/>
              </a:rPr>
              <a:t>inlet boundary</a:t>
            </a:r>
            <a:endParaRPr lang="en-US" sz="2000" b="0" kern="0" dirty="0" smtClean="0">
              <a:latin typeface="+mn-lt"/>
            </a:endParaRPr>
          </a:p>
          <a:p>
            <a:pPr marL="625476" lvl="1" indent="-169863" eaLnBrk="0" hangingPunct="0">
              <a:spcBef>
                <a:spcPct val="20000"/>
              </a:spcBef>
              <a:buClr>
                <a:srgbClr val="16707C"/>
              </a:buClr>
              <a:buFontTx/>
              <a:buChar char="-"/>
              <a:defRPr/>
            </a:pPr>
            <a:r>
              <a:rPr lang="en-US" sz="1800" b="0" dirty="0" smtClean="0">
                <a:latin typeface="+mn-lt"/>
              </a:rPr>
              <a:t>Select Standard Initialization</a:t>
            </a:r>
          </a:p>
          <a:p>
            <a:pPr marL="625476" lvl="1" indent="-169863" eaLnBrk="0" hangingPunct="0">
              <a:spcBef>
                <a:spcPct val="20000"/>
              </a:spcBef>
              <a:buClr>
                <a:srgbClr val="16707C"/>
              </a:buClr>
              <a:buFontTx/>
              <a:buChar char="-"/>
              <a:defRPr/>
            </a:pPr>
            <a:r>
              <a:rPr lang="en-US" sz="1800" b="0" dirty="0" smtClean="0">
                <a:latin typeface="+mn-lt"/>
              </a:rPr>
              <a:t>Compute from &gt; “in”  (inlet zone)</a:t>
            </a:r>
          </a:p>
          <a:p>
            <a:pPr marL="625476" lvl="1" indent="-169863" eaLnBrk="0" hangingPunct="0">
              <a:spcBef>
                <a:spcPct val="20000"/>
              </a:spcBef>
              <a:buClr>
                <a:srgbClr val="16707C"/>
              </a:buClr>
              <a:buFontTx/>
              <a:buChar char="-"/>
              <a:defRPr/>
            </a:pPr>
            <a:r>
              <a:rPr lang="en-US" sz="1800" b="0" dirty="0" smtClean="0">
                <a:latin typeface="+mn-lt"/>
              </a:rPr>
              <a:t>Initialize</a:t>
            </a:r>
          </a:p>
          <a:p>
            <a:pPr marL="169863" lvl="0" indent="-169863" eaLnBrk="0" hangingPunct="0">
              <a:spcBef>
                <a:spcPct val="20000"/>
              </a:spcBef>
              <a:buClr>
                <a:srgbClr val="16707C"/>
              </a:buClr>
              <a:defRPr/>
            </a:pPr>
            <a:endParaRPr lang="en-US" sz="2000" b="0" kern="0" dirty="0" smtClean="0">
              <a:latin typeface="+mn-lt"/>
            </a:endParaRPr>
          </a:p>
          <a:p>
            <a:pPr marL="169863" lvl="0" indent="-169863" eaLnBrk="0" hangingPunct="0">
              <a:spcBef>
                <a:spcPct val="20000"/>
              </a:spcBef>
              <a:buClr>
                <a:srgbClr val="16707C"/>
              </a:buClr>
              <a:buFontTx/>
              <a:buChar char="•"/>
              <a:defRPr/>
            </a:pPr>
            <a:r>
              <a:rPr lang="en-US" sz="2000" b="0" kern="0" dirty="0" smtClean="0">
                <a:latin typeface="+mn-lt"/>
              </a:rPr>
              <a:t>Save the case file</a:t>
            </a:r>
          </a:p>
          <a:p>
            <a:pPr marL="625476" lvl="1" indent="-169863" eaLnBrk="0" hangingPunct="0">
              <a:spcBef>
                <a:spcPct val="20000"/>
              </a:spcBef>
              <a:buClr>
                <a:srgbClr val="16707C"/>
              </a:buClr>
              <a:buFontTx/>
              <a:buChar char="-"/>
              <a:defRPr/>
            </a:pPr>
            <a:r>
              <a:rPr lang="en-US" sz="1800" b="0" kern="0" dirty="0" smtClean="0">
                <a:latin typeface="+mn-lt"/>
              </a:rPr>
              <a:t>File &gt; Write Case</a:t>
            </a:r>
          </a:p>
          <a:p>
            <a:pPr marL="169863" indent="-169863" eaLnBrk="0" hangingPunct="0">
              <a:spcBef>
                <a:spcPct val="20000"/>
              </a:spcBef>
              <a:buClr>
                <a:srgbClr val="16707C"/>
              </a:buClr>
              <a:defRPr/>
            </a:pPr>
            <a:r>
              <a:rPr lang="en-US" b="0" kern="0" dirty="0" smtClean="0">
                <a:solidFill>
                  <a:schemeClr val="bg2"/>
                </a:solidFill>
                <a:latin typeface="+mn-lt"/>
              </a:rPr>
              <a:t>You can write case and data files with extension .</a:t>
            </a:r>
            <a:r>
              <a:rPr lang="en-US" b="0" kern="0" dirty="0" err="1" smtClean="0">
                <a:solidFill>
                  <a:schemeClr val="bg2"/>
                </a:solidFill>
                <a:latin typeface="+mn-lt"/>
              </a:rPr>
              <a:t>gz</a:t>
            </a:r>
            <a:r>
              <a:rPr lang="en-US" b="0" kern="0" dirty="0" smtClean="0">
                <a:solidFill>
                  <a:schemeClr val="bg2"/>
                </a:solidFill>
                <a:latin typeface="+mn-lt"/>
              </a:rPr>
              <a:t> – the files will be compressed </a:t>
            </a:r>
            <a:r>
              <a:rPr lang="en-US" b="0" kern="0" dirty="0" smtClean="0">
                <a:solidFill>
                  <a:schemeClr val="bg2"/>
                </a:solidFill>
                <a:latin typeface="+mn-lt"/>
              </a:rPr>
              <a:t>automatically.</a:t>
            </a:r>
            <a:endParaRPr lang="en-US" b="0" kern="0" dirty="0" smtClean="0">
              <a:solidFill>
                <a:schemeClr val="bg2"/>
              </a:solidFill>
              <a:latin typeface="+mn-lt"/>
            </a:endParaRPr>
          </a:p>
        </p:txBody>
      </p:sp>
      <p:graphicFrame>
        <p:nvGraphicFramePr>
          <p:cNvPr id="6" name="Diagram 2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18" t="4580"/>
          <a:stretch/>
        </p:blipFill>
        <p:spPr bwMode="auto">
          <a:xfrm>
            <a:off x="241402" y="1543506"/>
            <a:ext cx="8355161" cy="46520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1195276" y="2220419"/>
            <a:ext cx="779828" cy="347215"/>
          </a:xfrm>
          <a:prstGeom prst="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8" name="ZoneTexte 7"/>
          <p:cNvSpPr txBox="1"/>
          <p:nvPr/>
        </p:nvSpPr>
        <p:spPr>
          <a:xfrm>
            <a:off x="4844823" y="3529462"/>
            <a:ext cx="4057637" cy="1508105"/>
          </a:xfrm>
          <a:prstGeom prst="rect">
            <a:avLst/>
          </a:prstGeom>
          <a:solidFill>
            <a:schemeClr val="bg1"/>
          </a:solidFill>
          <a:ln w="25400">
            <a:solidFill>
              <a:srgbClr val="0079C0"/>
            </a:solidFill>
          </a:ln>
        </p:spPr>
        <p:txBody>
          <a:bodyPr wrap="square" rtlCol="0">
            <a:spAutoFit/>
          </a:bodyPr>
          <a:lstStyle/>
          <a:p>
            <a:pPr marL="169863" indent="-169863" eaLnBrk="0" hangingPunct="0">
              <a:spcBef>
                <a:spcPct val="20000"/>
              </a:spcBef>
              <a:buClr>
                <a:srgbClr val="16707C"/>
              </a:buClr>
              <a:defRPr/>
            </a:pPr>
            <a:r>
              <a:rPr lang="en-US" sz="2000" b="0" i="1" dirty="0" smtClean="0">
                <a:solidFill>
                  <a:srgbClr val="2D2DB9"/>
                </a:solidFill>
                <a:latin typeface="Calibri"/>
              </a:rPr>
              <a:t> </a:t>
            </a:r>
            <a:r>
              <a:rPr lang="en-US" sz="2000" b="0" i="1" dirty="0" smtClean="0">
                <a:solidFill>
                  <a:srgbClr val="0070C0"/>
                </a:solidFill>
                <a:latin typeface="Calibri"/>
              </a:rPr>
              <a:t>	</a:t>
            </a:r>
            <a:r>
              <a:rPr lang="en-US" sz="1800" b="0" i="1" dirty="0" smtClean="0">
                <a:solidFill>
                  <a:srgbClr val="0070C0"/>
                </a:solidFill>
                <a:latin typeface="Calibri"/>
              </a:rPr>
              <a:t>We have tried to solve this vortex-shedding problem in a steady-state manner.  Note that solution is not converging and monitor shows a regular periodic behavior </a:t>
            </a:r>
            <a:r>
              <a:rPr lang="en-US" sz="1800" b="0" i="1" dirty="0" smtClean="0">
                <a:solidFill>
                  <a:srgbClr val="0070C0"/>
                </a:solidFill>
                <a:latin typeface="Calibri"/>
              </a:rPr>
              <a:t>.</a:t>
            </a:r>
            <a:endParaRPr lang="en-US" sz="1600" dirty="0">
              <a:solidFill>
                <a:srgbClr val="0070C0"/>
              </a:solidFill>
            </a:endParaRPr>
          </a:p>
        </p:txBody>
      </p:sp>
      <p:sp>
        <p:nvSpPr>
          <p:cNvPr id="7" name="Title 2"/>
          <p:cNvSpPr txBox="1">
            <a:spLocks/>
          </p:cNvSpPr>
          <p:nvPr/>
        </p:nvSpPr>
        <p:spPr>
          <a:xfrm>
            <a:off x="0" y="425117"/>
            <a:ext cx="9344025"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Run</a:t>
            </a:r>
            <a:r>
              <a:rPr kumimoji="0" lang="en-US" sz="3200" b="1" i="0" u="none" strike="noStrike" kern="0" cap="none" spc="0" normalizeH="0" noProof="0" dirty="0" smtClean="0">
                <a:ln>
                  <a:noFill/>
                </a:ln>
                <a:solidFill>
                  <a:schemeClr val="tx1"/>
                </a:solidFill>
                <a:effectLst/>
                <a:uLnTx/>
                <a:uFillTx/>
                <a:latin typeface="Calibri" pitchFamily="34" charset="0"/>
                <a:ea typeface="+mj-ea"/>
                <a:cs typeface="Calibri" pitchFamily="34" charset="0"/>
              </a:rPr>
              <a:t> Calculation</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graphicFrame>
        <p:nvGraphicFramePr>
          <p:cNvPr id="9" name="Diagram 12"/>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2"/>
          <p:cNvSpPr txBox="1">
            <a:spLocks/>
          </p:cNvSpPr>
          <p:nvPr/>
        </p:nvSpPr>
        <p:spPr>
          <a:xfrm>
            <a:off x="180974" y="935039"/>
            <a:ext cx="9115425" cy="550861"/>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Set the number of requested iterations to 400 then ‘Calculate’</a:t>
            </a:r>
            <a:endParaRPr lang="en-US" b="0" kern="0" dirty="0" smtClean="0">
              <a:latin typeface="+mn-lt"/>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0217" y="1577182"/>
            <a:ext cx="8278567" cy="46286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6920442" y="5062879"/>
            <a:ext cx="1794934" cy="1015663"/>
          </a:xfrm>
          <a:prstGeom prst="rect">
            <a:avLst/>
          </a:prstGeom>
          <a:solidFill>
            <a:schemeClr val="bg1"/>
          </a:solidFill>
          <a:ln w="25400">
            <a:solidFill>
              <a:schemeClr val="bg2"/>
            </a:solidFill>
          </a:ln>
        </p:spPr>
        <p:txBody>
          <a:bodyPr wrap="square" rtlCol="0">
            <a:spAutoFit/>
          </a:bodyPr>
          <a:lstStyle/>
          <a:p>
            <a:r>
              <a:rPr lang="en-US" sz="2000" b="0" i="1" dirty="0" smtClean="0">
                <a:solidFill>
                  <a:srgbClr val="0070C0"/>
                </a:solidFill>
                <a:latin typeface="Calibri"/>
              </a:rPr>
              <a:t>Steady state solution is asymmetric </a:t>
            </a:r>
            <a:endParaRPr lang="en-US" sz="2000" b="0" dirty="0">
              <a:solidFill>
                <a:srgbClr val="0070C0"/>
              </a:solidFill>
            </a:endParaRPr>
          </a:p>
        </p:txBody>
      </p:sp>
      <p:cxnSp>
        <p:nvCxnSpPr>
          <p:cNvPr id="13" name="Connecteur droit avec flèche 12"/>
          <p:cNvCxnSpPr/>
          <p:nvPr/>
        </p:nvCxnSpPr>
        <p:spPr bwMode="auto">
          <a:xfrm rot="16200000" flipV="1">
            <a:off x="5814484" y="3714750"/>
            <a:ext cx="1761067" cy="880533"/>
          </a:xfrm>
          <a:prstGeom prst="straightConnector1">
            <a:avLst/>
          </a:prstGeom>
          <a:noFill/>
          <a:ln w="28575" cap="flat" cmpd="sng" algn="ctr">
            <a:solidFill>
              <a:srgbClr val="CC0000"/>
            </a:solidFill>
            <a:prstDash val="solid"/>
            <a:round/>
            <a:headEnd type="none" w="med" len="med"/>
            <a:tailEnd type="arrow"/>
          </a:ln>
          <a:effectLst/>
        </p:spPr>
      </p:cxnSp>
      <p:sp>
        <p:nvSpPr>
          <p:cNvPr id="8" name="Oval 7"/>
          <p:cNvSpPr/>
          <p:nvPr/>
        </p:nvSpPr>
        <p:spPr>
          <a:xfrm>
            <a:off x="1623922" y="5941148"/>
            <a:ext cx="619125" cy="2747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2"/>
          <p:cNvSpPr txBox="1">
            <a:spLocks/>
          </p:cNvSpPr>
          <p:nvPr/>
        </p:nvSpPr>
        <p:spPr>
          <a:xfrm>
            <a:off x="0" y="425117"/>
            <a:ext cx="9344025"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Run</a:t>
            </a:r>
            <a:r>
              <a:rPr kumimoji="0" lang="en-US" sz="3200" b="1" i="0" u="none" strike="noStrike" kern="0" cap="none" spc="0" normalizeH="0" noProof="0" dirty="0" smtClean="0">
                <a:ln>
                  <a:noFill/>
                </a:ln>
                <a:solidFill>
                  <a:schemeClr val="tx1"/>
                </a:solidFill>
                <a:effectLst/>
                <a:uLnTx/>
                <a:uFillTx/>
                <a:latin typeface="Calibri" pitchFamily="34" charset="0"/>
                <a:ea typeface="+mj-ea"/>
                <a:cs typeface="Calibri" pitchFamily="34" charset="0"/>
              </a:rPr>
              <a:t> Calculation</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10" name="Content Placeholder 2"/>
          <p:cNvSpPr txBox="1">
            <a:spLocks/>
          </p:cNvSpPr>
          <p:nvPr/>
        </p:nvSpPr>
        <p:spPr>
          <a:xfrm>
            <a:off x="180974" y="935039"/>
            <a:ext cx="9115425" cy="1284286"/>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Choose Graphics and Animations &gt; Vectors</a:t>
            </a:r>
          </a:p>
          <a:p>
            <a:pPr marL="169863" indent="-169863" eaLnBrk="0" hangingPunct="0">
              <a:spcBef>
                <a:spcPct val="20000"/>
              </a:spcBef>
              <a:buClr>
                <a:srgbClr val="16707C"/>
              </a:buClr>
              <a:buFontTx/>
              <a:buChar char="-"/>
              <a:defRPr/>
            </a:pPr>
            <a:r>
              <a:rPr lang="en-US" sz="1800" b="0" kern="0" dirty="0" smtClean="0">
                <a:latin typeface="+mn-lt"/>
              </a:rPr>
              <a:t>Since this is a 2D simulation, there is no need to pick a surface, just ‘Display’</a:t>
            </a:r>
          </a:p>
          <a:p>
            <a:pPr marL="169863" indent="-169863" eaLnBrk="0" hangingPunct="0">
              <a:spcBef>
                <a:spcPct val="20000"/>
              </a:spcBef>
              <a:buClr>
                <a:srgbClr val="16707C"/>
              </a:buClr>
              <a:defRPr/>
            </a:pPr>
            <a:endParaRPr lang="en-US" sz="2000" b="0" kern="0" dirty="0" smtClean="0">
              <a:latin typeface="+mn-lt"/>
            </a:endParaRPr>
          </a:p>
        </p:txBody>
      </p:sp>
      <p:graphicFrame>
        <p:nvGraphicFramePr>
          <p:cNvPr id="14" name="Diagram 12"/>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80974" y="935039"/>
            <a:ext cx="9115425" cy="4008436"/>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Save the </a:t>
            </a:r>
            <a:r>
              <a:rPr lang="en-US" sz="2000" b="0" kern="0" dirty="0" smtClean="0">
                <a:latin typeface="+mn-lt"/>
              </a:rPr>
              <a:t>case and data </a:t>
            </a:r>
            <a:r>
              <a:rPr lang="en-US" sz="2000" b="0" kern="0" dirty="0" smtClean="0">
                <a:latin typeface="+mn-lt"/>
              </a:rPr>
              <a:t>files</a:t>
            </a:r>
          </a:p>
          <a:p>
            <a:pPr marL="169863" indent="-169863" eaLnBrk="0" hangingPunct="0">
              <a:spcBef>
                <a:spcPct val="20000"/>
              </a:spcBef>
              <a:buClr>
                <a:srgbClr val="16707C"/>
              </a:buClr>
              <a:buFontTx/>
              <a:buChar char="-"/>
              <a:defRPr/>
            </a:pPr>
            <a:r>
              <a:rPr lang="en-US" sz="1800" b="0" kern="0" dirty="0" smtClean="0">
                <a:solidFill>
                  <a:prstClr val="black"/>
                </a:solidFill>
              </a:rPr>
              <a:t>File &gt; Write </a:t>
            </a:r>
            <a:r>
              <a:rPr lang="en-US" sz="1800" b="0" kern="0" dirty="0" smtClean="0">
                <a:solidFill>
                  <a:prstClr val="black"/>
                </a:solidFill>
              </a:rPr>
              <a:t>Case and Data</a:t>
            </a:r>
            <a:endParaRPr lang="en-US" sz="1800" b="0" kern="0" dirty="0" smtClean="0">
              <a:solidFill>
                <a:prstClr val="black"/>
              </a:solidFill>
            </a:endParaRPr>
          </a:p>
          <a:p>
            <a:pPr marL="169863" lvl="2" indent="-169863" eaLnBrk="0" hangingPunct="0">
              <a:spcBef>
                <a:spcPct val="20000"/>
              </a:spcBef>
              <a:buClr>
                <a:srgbClr val="16707C"/>
              </a:buClr>
              <a:defRPr/>
            </a:pPr>
            <a:endParaRPr lang="en-US" b="0" dirty="0" smtClean="0"/>
          </a:p>
          <a:p>
            <a:pPr marL="169863" lvl="2" indent="-169863" eaLnBrk="0" hangingPunct="0">
              <a:spcBef>
                <a:spcPct val="20000"/>
              </a:spcBef>
              <a:buClr>
                <a:srgbClr val="16707C"/>
              </a:buClr>
              <a:defRPr/>
            </a:pPr>
            <a:endParaRPr lang="fr-FR" b="0" dirty="0" smtClean="0"/>
          </a:p>
          <a:p>
            <a:pPr marL="169863" lvl="2" indent="-169863" eaLnBrk="0" hangingPunct="0">
              <a:spcBef>
                <a:spcPct val="20000"/>
              </a:spcBef>
              <a:buClr>
                <a:srgbClr val="16707C"/>
              </a:buClr>
              <a:defRPr/>
            </a:pPr>
            <a:r>
              <a:rPr lang="en-US" sz="2000" b="0" i="1" kern="0" dirty="0" smtClean="0">
                <a:solidFill>
                  <a:srgbClr val="0070C0"/>
                </a:solidFill>
                <a:latin typeface="+mn-lt"/>
              </a:rPr>
              <a:t>To obtain a more realistic solution to this problem we will solve it again, but in a transient (time </a:t>
            </a:r>
            <a:r>
              <a:rPr lang="en-US" sz="2000" b="0" i="1" kern="0" dirty="0" smtClean="0">
                <a:solidFill>
                  <a:srgbClr val="0070C0"/>
                </a:solidFill>
                <a:latin typeface="+mn-lt"/>
              </a:rPr>
              <a:t>dependent</a:t>
            </a:r>
            <a:r>
              <a:rPr lang="en-US" sz="2000" b="0" i="1" kern="0" dirty="0" smtClean="0">
                <a:solidFill>
                  <a:srgbClr val="0070C0"/>
                </a:solidFill>
                <a:latin typeface="+mn-lt"/>
              </a:rPr>
              <a:t>) manner</a:t>
            </a:r>
            <a:endParaRPr lang="en-US" sz="2000" b="0" kern="0" dirty="0" smtClean="0">
              <a:solidFill>
                <a:srgbClr val="0070C0"/>
              </a:solidFill>
              <a:latin typeface="+mn-lt"/>
            </a:endParaRPr>
          </a:p>
          <a:p>
            <a:pPr marL="169863" indent="-169863" eaLnBrk="0" hangingPunct="0">
              <a:spcBef>
                <a:spcPct val="20000"/>
              </a:spcBef>
              <a:buClr>
                <a:srgbClr val="16707C"/>
              </a:buClr>
              <a:defRPr/>
            </a:pPr>
            <a:endParaRPr lang="en-US" sz="2000" b="0" kern="0" dirty="0" smtClean="0">
              <a:latin typeface="+mn-lt"/>
            </a:endParaRPr>
          </a:p>
          <a:p>
            <a:pPr marL="169863" indent="-169863" eaLnBrk="0" hangingPunct="0">
              <a:spcBef>
                <a:spcPct val="20000"/>
              </a:spcBef>
              <a:buClr>
                <a:srgbClr val="16707C"/>
              </a:buClr>
              <a:buFontTx/>
              <a:buChar char="•"/>
              <a:defRPr/>
            </a:pPr>
            <a:r>
              <a:rPr lang="en-US" sz="2000" b="0" kern="0" dirty="0" smtClean="0">
                <a:latin typeface="+mn-lt"/>
              </a:rPr>
              <a:t>Under </a:t>
            </a:r>
            <a:r>
              <a:rPr lang="en-US" sz="2000" b="0" kern="0" dirty="0" smtClean="0">
                <a:latin typeface="+mn-lt"/>
              </a:rPr>
              <a:t>Solution </a:t>
            </a:r>
            <a:r>
              <a:rPr lang="en-US" sz="2000" b="0" kern="0" dirty="0" smtClean="0">
                <a:latin typeface="+mn-lt"/>
              </a:rPr>
              <a:t>Setup &gt; General, change the time option to ‘Transient’</a:t>
            </a:r>
          </a:p>
        </p:txBody>
      </p:sp>
      <p:graphicFrame>
        <p:nvGraphicFramePr>
          <p:cNvPr id="5" name="Diagram 2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p:txBody>
          <a:bodyPr>
            <a:normAutofit fontScale="90000"/>
          </a:bodyPr>
          <a:lstStyle/>
          <a:p>
            <a:r>
              <a:rPr lang="en-US" dirty="0" smtClean="0"/>
              <a:t>Save the </a:t>
            </a:r>
            <a:r>
              <a:rPr lang="en-US" dirty="0" smtClean="0"/>
              <a:t>case </a:t>
            </a:r>
            <a:r>
              <a:rPr lang="en-US" dirty="0" smtClean="0"/>
              <a:t>&amp; </a:t>
            </a:r>
            <a:r>
              <a:rPr lang="en-US" dirty="0" smtClean="0"/>
              <a:t>data files </a:t>
            </a:r>
            <a:r>
              <a:rPr lang="en-US" dirty="0" smtClean="0"/>
              <a:t>and make transient</a:t>
            </a:r>
            <a:endParaRPr lang="en-US"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82101" y="2837497"/>
            <a:ext cx="3231180" cy="29736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72724" y="2824320"/>
            <a:ext cx="2964681" cy="33689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6012047" y="3268353"/>
            <a:ext cx="1642615" cy="419057"/>
          </a:xfrm>
          <a:prstGeom prst="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grpSp>
        <p:nvGrpSpPr>
          <p:cNvPr id="18" name="Group 17"/>
          <p:cNvGrpSpPr/>
          <p:nvPr/>
        </p:nvGrpSpPr>
        <p:grpSpPr>
          <a:xfrm>
            <a:off x="2506612" y="3268353"/>
            <a:ext cx="1828717" cy="2808951"/>
            <a:chOff x="2211337" y="2933724"/>
            <a:chExt cx="1828717" cy="2808951"/>
          </a:xfrm>
        </p:grpSpPr>
        <p:sp>
          <p:nvSpPr>
            <p:cNvPr id="15" name="Rectangle 14"/>
            <p:cNvSpPr/>
            <p:nvPr/>
          </p:nvSpPr>
          <p:spPr bwMode="auto">
            <a:xfrm>
              <a:off x="2211337" y="5462917"/>
              <a:ext cx="1777598" cy="279758"/>
            </a:xfrm>
            <a:prstGeom prst="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2262456" y="2933724"/>
              <a:ext cx="1777598" cy="867968"/>
            </a:xfrm>
            <a:prstGeom prst="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grpSp>
      <p:sp>
        <p:nvSpPr>
          <p:cNvPr id="14" name="Title 2"/>
          <p:cNvSpPr txBox="1">
            <a:spLocks/>
          </p:cNvSpPr>
          <p:nvPr/>
        </p:nvSpPr>
        <p:spPr>
          <a:xfrm>
            <a:off x="0" y="425117"/>
            <a:ext cx="9344025"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Run</a:t>
            </a:r>
            <a:r>
              <a:rPr kumimoji="0" lang="en-US" sz="3200" b="1" i="0" u="none" strike="noStrike" kern="0" cap="none" spc="0" normalizeH="0" noProof="0" dirty="0" smtClean="0">
                <a:ln>
                  <a:noFill/>
                </a:ln>
                <a:solidFill>
                  <a:schemeClr val="tx1"/>
                </a:solidFill>
                <a:effectLst/>
                <a:uLnTx/>
                <a:uFillTx/>
                <a:latin typeface="Calibri" pitchFamily="34" charset="0"/>
                <a:ea typeface="+mj-ea"/>
                <a:cs typeface="Calibri" pitchFamily="34" charset="0"/>
              </a:rPr>
              <a:t> Calculation</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17" name="Content Placeholder 2"/>
          <p:cNvSpPr txBox="1">
            <a:spLocks/>
          </p:cNvSpPr>
          <p:nvPr/>
        </p:nvSpPr>
        <p:spPr>
          <a:xfrm>
            <a:off x="180975" y="935039"/>
            <a:ext cx="8712860" cy="4008436"/>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For the transient scheme, it is recommended to change Solution Methods. The default </a:t>
            </a:r>
            <a:r>
              <a:rPr lang="en-US" sz="2000" b="0" kern="0" dirty="0" smtClean="0">
                <a:latin typeface="+mn-lt"/>
              </a:rPr>
              <a:t>pressure-velocity </a:t>
            </a:r>
            <a:r>
              <a:rPr lang="en-US" sz="2000" b="0" kern="0" dirty="0" smtClean="0">
                <a:latin typeface="+mn-lt"/>
              </a:rPr>
              <a:t>coupling (SIMPLE) may require more iterations to converge.</a:t>
            </a:r>
          </a:p>
          <a:p>
            <a:pPr marL="169863" lvl="1" indent="-169863" eaLnBrk="0" hangingPunct="0">
              <a:spcBef>
                <a:spcPct val="20000"/>
              </a:spcBef>
              <a:buClr>
                <a:srgbClr val="16707C"/>
              </a:buClr>
              <a:buFontTx/>
              <a:buChar char="-"/>
              <a:defRPr/>
            </a:pPr>
            <a:r>
              <a:rPr lang="en-US" sz="1800" b="0" kern="0" dirty="0" smtClean="0">
                <a:solidFill>
                  <a:prstClr val="black"/>
                </a:solidFill>
                <a:latin typeface="+mn-lt"/>
              </a:rPr>
              <a:t>Change to the PISO scheme </a:t>
            </a:r>
            <a:r>
              <a:rPr lang="en-US" sz="1800" b="0" kern="0" dirty="0" smtClean="0">
                <a:solidFill>
                  <a:prstClr val="black"/>
                </a:solidFill>
                <a:latin typeface="+mn-lt"/>
              </a:rPr>
              <a:t>and </a:t>
            </a:r>
            <a:r>
              <a:rPr lang="en-US" sz="1800" b="0" kern="0" dirty="0" smtClean="0">
                <a:solidFill>
                  <a:prstClr val="black"/>
                </a:solidFill>
                <a:latin typeface="+mn-lt"/>
              </a:rPr>
              <a:t>2</a:t>
            </a:r>
            <a:r>
              <a:rPr lang="en-US" sz="1800" b="0" kern="0" baseline="30000" dirty="0" smtClean="0">
                <a:solidFill>
                  <a:prstClr val="black"/>
                </a:solidFill>
                <a:latin typeface="+mn-lt"/>
              </a:rPr>
              <a:t>nd</a:t>
            </a:r>
            <a:r>
              <a:rPr lang="en-US" sz="1800" b="0" kern="0" dirty="0" smtClean="0">
                <a:solidFill>
                  <a:prstClr val="black"/>
                </a:solidFill>
                <a:latin typeface="+mn-lt"/>
              </a:rPr>
              <a:t> order </a:t>
            </a:r>
            <a:r>
              <a:rPr lang="en-US" sz="1800" b="0" kern="0" dirty="0" smtClean="0">
                <a:solidFill>
                  <a:prstClr val="black"/>
                </a:solidFill>
                <a:latin typeface="+mn-lt"/>
              </a:rPr>
              <a:t>implicit transient formulation as </a:t>
            </a:r>
            <a:r>
              <a:rPr lang="en-US" sz="1800" b="0" kern="0" dirty="0" smtClean="0">
                <a:solidFill>
                  <a:prstClr val="black"/>
                </a:solidFill>
                <a:latin typeface="+mn-lt"/>
              </a:rPr>
              <a:t>shown in the image below </a:t>
            </a:r>
            <a:endParaRPr lang="en-US" sz="1800" b="0" kern="0" dirty="0" smtClean="0">
              <a:solidFill>
                <a:prstClr val="black"/>
              </a:solidFill>
              <a:latin typeface="+mn-lt"/>
            </a:endParaRPr>
          </a:p>
          <a:p>
            <a:pPr marL="169863" lvl="1" indent="-169863" eaLnBrk="0" hangingPunct="0">
              <a:spcBef>
                <a:spcPct val="20000"/>
              </a:spcBef>
              <a:buClr>
                <a:srgbClr val="16707C"/>
              </a:buClr>
              <a:buFontTx/>
              <a:buChar char="-"/>
              <a:defRPr/>
            </a:pPr>
            <a:r>
              <a:rPr lang="en-US" sz="1800" b="0" kern="0" dirty="0" smtClean="0">
                <a:solidFill>
                  <a:prstClr val="black"/>
                </a:solidFill>
                <a:latin typeface="+mn-lt"/>
              </a:rPr>
              <a:t>Also change the </a:t>
            </a:r>
            <a:r>
              <a:rPr lang="en-US" sz="1800" b="0" kern="0" dirty="0" smtClean="0">
                <a:solidFill>
                  <a:prstClr val="black"/>
                </a:solidFill>
                <a:latin typeface="+mn-lt"/>
              </a:rPr>
              <a:t>pressure under-relaxation factor </a:t>
            </a:r>
            <a:r>
              <a:rPr lang="en-US" sz="1800" b="0" kern="0" dirty="0" smtClean="0">
                <a:solidFill>
                  <a:prstClr val="black"/>
                </a:solidFill>
                <a:latin typeface="+mn-lt"/>
              </a:rPr>
              <a:t>as shown in the image.</a:t>
            </a:r>
          </a:p>
        </p:txBody>
      </p:sp>
      <p:graphicFrame>
        <p:nvGraphicFramePr>
          <p:cNvPr id="20" name="Diagram 2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4021" y="2417168"/>
            <a:ext cx="4285711" cy="32060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21761" y="1797403"/>
            <a:ext cx="3167265" cy="31915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2689207" y="3914974"/>
            <a:ext cx="428878" cy="210393"/>
          </a:xfrm>
          <a:prstGeom prst="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cxnSp>
        <p:nvCxnSpPr>
          <p:cNvPr id="11" name="Connecteur droit avec flèche 10"/>
          <p:cNvCxnSpPr>
            <a:stCxn id="9" idx="3"/>
          </p:cNvCxnSpPr>
          <p:nvPr/>
        </p:nvCxnSpPr>
        <p:spPr bwMode="auto">
          <a:xfrm flipV="1">
            <a:off x="3118085" y="4020170"/>
            <a:ext cx="1634591" cy="1"/>
          </a:xfrm>
          <a:prstGeom prst="straightConnector1">
            <a:avLst/>
          </a:prstGeom>
          <a:noFill/>
          <a:ln w="28575" cap="flat" cmpd="sng" algn="ctr">
            <a:solidFill>
              <a:srgbClr val="CC0000"/>
            </a:solidFill>
            <a:prstDash val="solid"/>
            <a:round/>
            <a:headEnd type="none" w="med" len="med"/>
            <a:tailEnd type="arrow"/>
          </a:ln>
          <a:effectLst/>
        </p:spPr>
      </p:cxnSp>
      <p:sp>
        <p:nvSpPr>
          <p:cNvPr id="12" name="Oval 11"/>
          <p:cNvSpPr/>
          <p:nvPr/>
        </p:nvSpPr>
        <p:spPr>
          <a:xfrm>
            <a:off x="5191578" y="4694011"/>
            <a:ext cx="1422400" cy="464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661806" y="4367439"/>
            <a:ext cx="849087" cy="3991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2"/>
          <p:cNvSpPr txBox="1">
            <a:spLocks/>
          </p:cNvSpPr>
          <p:nvPr/>
        </p:nvSpPr>
        <p:spPr>
          <a:xfrm>
            <a:off x="0" y="425117"/>
            <a:ext cx="9344025"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Solution</a:t>
            </a:r>
            <a:r>
              <a:rPr kumimoji="0" lang="en-US" sz="3200" b="1" i="0" u="none" strike="noStrike" kern="0" cap="none" spc="0" normalizeH="0" noProof="0" dirty="0" smtClean="0">
                <a:ln>
                  <a:noFill/>
                </a:ln>
                <a:solidFill>
                  <a:schemeClr val="tx1"/>
                </a:solidFill>
                <a:effectLst/>
                <a:uLnTx/>
                <a:uFillTx/>
                <a:latin typeface="Calibri" pitchFamily="34" charset="0"/>
                <a:ea typeface="+mj-ea"/>
                <a:cs typeface="Calibri" pitchFamily="34" charset="0"/>
              </a:rPr>
              <a:t> Monitor</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16" name="Content Placeholder 2"/>
          <p:cNvSpPr txBox="1">
            <a:spLocks/>
          </p:cNvSpPr>
          <p:nvPr/>
        </p:nvSpPr>
        <p:spPr>
          <a:xfrm>
            <a:off x="180974" y="935039"/>
            <a:ext cx="9115425" cy="1836736"/>
          </a:xfrm>
          <a:prstGeom prst="rect">
            <a:avLst/>
          </a:prstGeom>
        </p:spPr>
        <p:txBody>
          <a:bodyPr/>
          <a:lstStyle/>
          <a:p>
            <a:pPr marL="169863" lvl="0" indent="-169863" eaLnBrk="0" hangingPunct="0">
              <a:spcBef>
                <a:spcPct val="20000"/>
              </a:spcBef>
              <a:buClr>
                <a:srgbClr val="16707C"/>
              </a:buClr>
              <a:buFontTx/>
              <a:buChar char="•"/>
              <a:defRPr/>
            </a:pPr>
            <a:r>
              <a:rPr lang="en-US" sz="2000" b="0" kern="0" dirty="0" smtClean="0">
                <a:latin typeface="+mn-lt"/>
              </a:rPr>
              <a:t>Edit the Surface monitor</a:t>
            </a:r>
          </a:p>
          <a:p>
            <a:pPr marL="169863" lvl="1" indent="-169863" eaLnBrk="0" hangingPunct="0">
              <a:spcBef>
                <a:spcPct val="20000"/>
              </a:spcBef>
              <a:buClr>
                <a:srgbClr val="16707C"/>
              </a:buClr>
              <a:buFontTx/>
              <a:buChar char="-"/>
              <a:defRPr/>
            </a:pPr>
            <a:r>
              <a:rPr lang="en-US" sz="1800" b="0" kern="0" dirty="0" smtClean="0">
                <a:solidFill>
                  <a:prstClr val="black"/>
                </a:solidFill>
                <a:latin typeface="+mn-lt"/>
              </a:rPr>
              <a:t>Change ’Get Data Every’ to </a:t>
            </a:r>
            <a:r>
              <a:rPr lang="en-US" sz="1800" kern="0" dirty="0" smtClean="0">
                <a:solidFill>
                  <a:prstClr val="black"/>
                </a:solidFill>
                <a:latin typeface="+mn-lt"/>
              </a:rPr>
              <a:t>Time Step</a:t>
            </a:r>
            <a:r>
              <a:rPr lang="en-US" sz="1800" b="0" kern="0" dirty="0" smtClean="0">
                <a:solidFill>
                  <a:prstClr val="black"/>
                </a:solidFill>
                <a:latin typeface="+mn-lt"/>
              </a:rPr>
              <a:t>.  Also set </a:t>
            </a:r>
            <a:r>
              <a:rPr lang="en-US" sz="1800" b="0" kern="0" dirty="0" smtClean="0">
                <a:solidFill>
                  <a:prstClr val="black"/>
                </a:solidFill>
                <a:latin typeface="+mn-lt"/>
              </a:rPr>
              <a:t>‘X Axis’ </a:t>
            </a:r>
            <a:r>
              <a:rPr lang="en-US" sz="1800" b="0" kern="0" dirty="0" smtClean="0">
                <a:solidFill>
                  <a:prstClr val="black"/>
                </a:solidFill>
                <a:latin typeface="+mn-lt"/>
              </a:rPr>
              <a:t>to </a:t>
            </a:r>
            <a:r>
              <a:rPr lang="en-US" sz="1800" kern="0" dirty="0" smtClean="0">
                <a:solidFill>
                  <a:prstClr val="black"/>
                </a:solidFill>
                <a:latin typeface="+mn-lt"/>
              </a:rPr>
              <a:t>Time </a:t>
            </a:r>
            <a:r>
              <a:rPr lang="en-US" sz="1800" kern="0" dirty="0" smtClean="0">
                <a:solidFill>
                  <a:prstClr val="black"/>
                </a:solidFill>
                <a:latin typeface="+mn-lt"/>
              </a:rPr>
              <a:t>Step</a:t>
            </a:r>
          </a:p>
          <a:p>
            <a:pPr marL="169863" lvl="1" indent="-169863" eaLnBrk="0" hangingPunct="0">
              <a:spcBef>
                <a:spcPct val="20000"/>
              </a:spcBef>
              <a:buClr>
                <a:srgbClr val="16707C"/>
              </a:buClr>
              <a:buFontTx/>
              <a:buChar char="-"/>
              <a:defRPr/>
            </a:pPr>
            <a:r>
              <a:rPr lang="en-US" sz="1800" b="0" kern="0" dirty="0" smtClean="0">
                <a:solidFill>
                  <a:prstClr val="black"/>
                </a:solidFill>
                <a:latin typeface="+mn-lt"/>
              </a:rPr>
              <a:t>OK</a:t>
            </a:r>
          </a:p>
        </p:txBody>
      </p:sp>
      <p:graphicFrame>
        <p:nvGraphicFramePr>
          <p:cNvPr id="14" name="Diagram 2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t 8"/>
          <p:cNvGraphicFramePr>
            <a:graphicFrameLocks noChangeAspect="1"/>
          </p:cNvGraphicFramePr>
          <p:nvPr/>
        </p:nvGraphicFramePr>
        <p:xfrm>
          <a:off x="2644999" y="3887216"/>
          <a:ext cx="4161402" cy="715241"/>
        </p:xfrm>
        <a:graphic>
          <a:graphicData uri="http://schemas.openxmlformats.org/presentationml/2006/ole">
            <p:oleObj spid="_x0000_s1042" name="Equation" r:id="rId3" imgW="2438400" imgH="419100" progId="Equation.3">
              <p:embed/>
            </p:oleObj>
          </a:graphicData>
        </a:graphic>
      </p:graphicFrame>
      <p:sp>
        <p:nvSpPr>
          <p:cNvPr id="5" name="Title 2"/>
          <p:cNvSpPr txBox="1">
            <a:spLocks/>
          </p:cNvSpPr>
          <p:nvPr/>
        </p:nvSpPr>
        <p:spPr>
          <a:xfrm>
            <a:off x="0" y="425117"/>
            <a:ext cx="9344025"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Run</a:t>
            </a:r>
            <a:r>
              <a:rPr kumimoji="0" lang="en-US" sz="3200" b="1" i="0" u="none" strike="noStrike" kern="0" cap="none" spc="0" normalizeH="0" noProof="0" dirty="0" smtClean="0">
                <a:ln>
                  <a:noFill/>
                </a:ln>
                <a:solidFill>
                  <a:schemeClr val="tx1"/>
                </a:solidFill>
                <a:effectLst/>
                <a:uLnTx/>
                <a:uFillTx/>
                <a:latin typeface="Calibri" pitchFamily="34" charset="0"/>
                <a:ea typeface="+mj-ea"/>
                <a:cs typeface="Calibri" pitchFamily="34" charset="0"/>
              </a:rPr>
              <a:t> Calculation</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graphicFrame>
        <p:nvGraphicFramePr>
          <p:cNvPr id="7" name="Diagram 12"/>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ontent Placeholder 2"/>
          <p:cNvSpPr txBox="1">
            <a:spLocks/>
          </p:cNvSpPr>
          <p:nvPr/>
        </p:nvSpPr>
        <p:spPr>
          <a:xfrm>
            <a:off x="180975" y="935039"/>
            <a:ext cx="8963025" cy="5267353"/>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Save the transient case file before starting the computation</a:t>
            </a:r>
          </a:p>
          <a:p>
            <a:pPr marL="169863" indent="-169863" eaLnBrk="0" hangingPunct="0">
              <a:spcBef>
                <a:spcPct val="20000"/>
              </a:spcBef>
              <a:buClr>
                <a:srgbClr val="16707C"/>
              </a:buClr>
              <a:defRPr/>
            </a:pPr>
            <a:r>
              <a:rPr lang="en-US" sz="1800" b="0" i="1" kern="0" dirty="0" smtClean="0">
                <a:solidFill>
                  <a:srgbClr val="0070C0"/>
                </a:solidFill>
                <a:latin typeface="+mn-lt"/>
              </a:rPr>
              <a:t>We need to identify a suitable time step size for this problem.  </a:t>
            </a:r>
          </a:p>
          <a:p>
            <a:pPr marL="169863" indent="-169863" algn="just" eaLnBrk="0" hangingPunct="0">
              <a:spcBef>
                <a:spcPct val="20000"/>
              </a:spcBef>
              <a:buClr>
                <a:srgbClr val="16707C"/>
              </a:buClr>
              <a:defRPr/>
            </a:pPr>
            <a:r>
              <a:rPr lang="en-US" sz="1800" b="0" i="1" kern="0" dirty="0" smtClean="0">
                <a:solidFill>
                  <a:srgbClr val="0070C0"/>
                </a:solidFill>
                <a:latin typeface="+mn-lt"/>
              </a:rPr>
              <a:t>1) A quick way is to do a hand-calculation to see how long it takes for the flow to pass through a typical grid cell. Run this, and check that convergence occurs in less that 20 iterations per </a:t>
            </a:r>
            <a:r>
              <a:rPr lang="en-US" sz="1800" b="0" i="1" kern="0" dirty="0" err="1" smtClean="0">
                <a:solidFill>
                  <a:srgbClr val="0070C0"/>
                </a:solidFill>
                <a:latin typeface="+mn-lt"/>
              </a:rPr>
              <a:t>timestep</a:t>
            </a:r>
            <a:r>
              <a:rPr lang="en-US" sz="1800" b="0" i="1" kern="0" dirty="0" smtClean="0">
                <a:solidFill>
                  <a:srgbClr val="0070C0"/>
                </a:solidFill>
                <a:latin typeface="+mn-lt"/>
              </a:rPr>
              <a:t>.</a:t>
            </a:r>
          </a:p>
          <a:p>
            <a:pPr marL="169863" indent="-169863" eaLnBrk="0" hangingPunct="0">
              <a:spcBef>
                <a:spcPct val="20000"/>
              </a:spcBef>
              <a:buClr>
                <a:srgbClr val="16707C"/>
              </a:buClr>
              <a:defRPr/>
            </a:pPr>
            <a:endParaRPr lang="en-US" sz="1800" b="0" i="1" kern="0" dirty="0" smtClean="0">
              <a:solidFill>
                <a:srgbClr val="0070C0"/>
              </a:solidFill>
              <a:latin typeface="+mn-lt"/>
            </a:endParaRPr>
          </a:p>
          <a:p>
            <a:pPr marL="169863" indent="-169863" algn="just" eaLnBrk="0" hangingPunct="0">
              <a:spcBef>
                <a:spcPct val="20000"/>
              </a:spcBef>
              <a:buClr>
                <a:srgbClr val="16707C"/>
              </a:buClr>
              <a:defRPr/>
            </a:pPr>
            <a:r>
              <a:rPr lang="en-US" sz="1800" b="0" i="1" kern="0" dirty="0" smtClean="0">
                <a:solidFill>
                  <a:srgbClr val="0070C0"/>
                </a:solidFill>
                <a:latin typeface="+mn-lt"/>
              </a:rPr>
              <a:t>2) Another approach is to determine the characteristic response of the system.  By performing a literature search, we believe that for this problem, the </a:t>
            </a:r>
            <a:r>
              <a:rPr lang="en-US" sz="1800" b="0" i="1" kern="0" dirty="0" err="1" smtClean="0">
                <a:solidFill>
                  <a:srgbClr val="0070C0"/>
                </a:solidFill>
                <a:latin typeface="+mn-lt"/>
              </a:rPr>
              <a:t>Strouhal</a:t>
            </a:r>
            <a:r>
              <a:rPr lang="en-US" sz="1800" b="0" i="1" kern="0" dirty="0" smtClean="0">
                <a:solidFill>
                  <a:srgbClr val="0070C0"/>
                </a:solidFill>
                <a:latin typeface="+mn-lt"/>
              </a:rPr>
              <a:t> number will be approximately 0.165 at this Reynolds number.  From this, we can predict the period of the oscillation:</a:t>
            </a:r>
          </a:p>
          <a:p>
            <a:pPr marL="169863" indent="-169863" eaLnBrk="0" hangingPunct="0">
              <a:spcBef>
                <a:spcPct val="20000"/>
              </a:spcBef>
              <a:buClr>
                <a:srgbClr val="16707C"/>
              </a:buClr>
              <a:defRPr/>
            </a:pPr>
            <a:endParaRPr lang="en-US" sz="1800" b="0" i="1" kern="0" dirty="0" smtClean="0">
              <a:solidFill>
                <a:srgbClr val="0070C0"/>
              </a:solidFill>
              <a:latin typeface="+mn-lt"/>
            </a:endParaRPr>
          </a:p>
          <a:p>
            <a:pPr marL="169863" indent="-169863" eaLnBrk="0" hangingPunct="0">
              <a:spcBef>
                <a:spcPct val="20000"/>
              </a:spcBef>
              <a:buClr>
                <a:srgbClr val="16707C"/>
              </a:buClr>
              <a:defRPr/>
            </a:pPr>
            <a:endParaRPr lang="en-US" sz="1800" b="0" i="1" kern="0" dirty="0" smtClean="0">
              <a:solidFill>
                <a:srgbClr val="0070C0"/>
              </a:solidFill>
              <a:latin typeface="+mn-lt"/>
            </a:endParaRPr>
          </a:p>
          <a:p>
            <a:pPr marL="169863" indent="-169863" eaLnBrk="0" hangingPunct="0">
              <a:spcBef>
                <a:spcPct val="20000"/>
              </a:spcBef>
              <a:buClr>
                <a:srgbClr val="16707C"/>
              </a:buClr>
              <a:defRPr/>
            </a:pPr>
            <a:r>
              <a:rPr lang="en-US" sz="1800" b="0" i="1" kern="0" dirty="0" smtClean="0">
                <a:solidFill>
                  <a:srgbClr val="0070C0"/>
                </a:solidFill>
                <a:latin typeface="+mn-lt"/>
              </a:rPr>
              <a:t> 	For each oscillation cycle, we will aim to solve 60 </a:t>
            </a:r>
            <a:r>
              <a:rPr lang="en-US" sz="1800" b="0" i="1" kern="0" dirty="0" err="1" smtClean="0">
                <a:solidFill>
                  <a:srgbClr val="0070C0"/>
                </a:solidFill>
                <a:latin typeface="+mn-lt"/>
              </a:rPr>
              <a:t>timesteps</a:t>
            </a:r>
            <a:r>
              <a:rPr lang="en-US" sz="1800" b="0" i="1" kern="0" dirty="0" smtClean="0">
                <a:solidFill>
                  <a:srgbClr val="0070C0"/>
                </a:solidFill>
                <a:latin typeface="+mn-lt"/>
              </a:rPr>
              <a:t>, Hence we will run the solver using a </a:t>
            </a:r>
            <a:r>
              <a:rPr lang="en-US" sz="1800" b="0" i="1" kern="0" dirty="0" err="1" smtClean="0">
                <a:solidFill>
                  <a:srgbClr val="0070C0"/>
                </a:solidFill>
                <a:latin typeface="+mn-lt"/>
              </a:rPr>
              <a:t>timestep</a:t>
            </a:r>
            <a:r>
              <a:rPr lang="en-US" sz="1800" b="0" i="1" kern="0" dirty="0" smtClean="0">
                <a:solidFill>
                  <a:srgbClr val="0070C0"/>
                </a:solidFill>
                <a:latin typeface="+mn-lt"/>
              </a:rPr>
              <a:t> size of 0.1s.</a:t>
            </a:r>
            <a:endParaRPr lang="en-US" sz="1800" b="0" kern="0" dirty="0" smtClean="0">
              <a:solidFill>
                <a:srgbClr val="0070C0"/>
              </a:solidFill>
              <a:latin typeface="+mn-lt"/>
            </a:endParaRPr>
          </a:p>
          <a:p>
            <a:pPr marL="169863" indent="-169863" eaLnBrk="0" hangingPunct="0">
              <a:spcBef>
                <a:spcPct val="20000"/>
              </a:spcBef>
              <a:buClr>
                <a:srgbClr val="16707C"/>
              </a:buClr>
              <a:defRPr/>
            </a:pPr>
            <a:endParaRPr lang="fr-FR" sz="2000" b="0" kern="0" dirty="0" smtClean="0">
              <a:latin typeface="+mn-lt"/>
            </a:endParaRPr>
          </a:p>
          <a:p>
            <a:pPr marL="169863" indent="-169863" eaLnBrk="0" hangingPunct="0">
              <a:spcBef>
                <a:spcPct val="20000"/>
              </a:spcBef>
              <a:buClr>
                <a:srgbClr val="16707C"/>
              </a:buClr>
              <a:defRPr/>
            </a:pPr>
            <a:endParaRPr lang="en-US" sz="2000" b="0" kern="0" dirty="0" smtClean="0">
              <a:latin typeface="+mn-lt"/>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180975" y="935038"/>
            <a:ext cx="8963026" cy="1109422"/>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Specify the </a:t>
            </a:r>
            <a:r>
              <a:rPr lang="en-US" sz="2000" b="0" kern="0" dirty="0" smtClean="0">
                <a:latin typeface="+mn-lt"/>
              </a:rPr>
              <a:t>time step </a:t>
            </a:r>
            <a:r>
              <a:rPr lang="en-US" sz="2000" b="0" kern="0" dirty="0" smtClean="0">
                <a:latin typeface="+mn-lt"/>
              </a:rPr>
              <a:t>size (0.1 </a:t>
            </a:r>
            <a:r>
              <a:rPr lang="en-US" sz="2000" b="0" kern="0" dirty="0" smtClean="0">
                <a:latin typeface="+mn-lt"/>
              </a:rPr>
              <a:t>s) and number of time </a:t>
            </a:r>
            <a:r>
              <a:rPr lang="en-US" sz="2000" b="0" kern="0" dirty="0" smtClean="0">
                <a:latin typeface="+mn-lt"/>
              </a:rPr>
              <a:t>steps </a:t>
            </a:r>
            <a:r>
              <a:rPr lang="en-US" sz="2000" b="0" kern="0" dirty="0" smtClean="0">
                <a:latin typeface="+mn-lt"/>
              </a:rPr>
              <a:t>(120)</a:t>
            </a:r>
          </a:p>
          <a:p>
            <a:pPr marL="169863" indent="-169863" eaLnBrk="0" hangingPunct="0">
              <a:spcBef>
                <a:spcPct val="20000"/>
              </a:spcBef>
              <a:buClr>
                <a:srgbClr val="16707C"/>
              </a:buClr>
              <a:buFontTx/>
              <a:buChar char="•"/>
              <a:defRPr/>
            </a:pPr>
            <a:r>
              <a:rPr lang="en-US" sz="2000" b="0" kern="0" dirty="0" smtClean="0">
                <a:latin typeface="+mn-lt"/>
              </a:rPr>
              <a:t>Click on the Extrapolate Variables option</a:t>
            </a:r>
          </a:p>
          <a:p>
            <a:pPr marL="169863" indent="-169863" eaLnBrk="0" hangingPunct="0">
              <a:spcBef>
                <a:spcPct val="20000"/>
              </a:spcBef>
              <a:buClr>
                <a:srgbClr val="16707C"/>
              </a:buClr>
              <a:buFontTx/>
              <a:buChar char="•"/>
              <a:defRPr/>
            </a:pPr>
            <a:r>
              <a:rPr lang="en-US" sz="2000" b="0" kern="0" dirty="0" smtClean="0">
                <a:latin typeface="+mn-lt"/>
              </a:rPr>
              <a:t>Calculate the Solution</a:t>
            </a:r>
          </a:p>
          <a:p>
            <a:pPr marL="169863" lvl="1" indent="-169863" eaLnBrk="0" hangingPunct="0">
              <a:spcBef>
                <a:spcPct val="20000"/>
              </a:spcBef>
              <a:buClr>
                <a:srgbClr val="16707C"/>
              </a:buClr>
              <a:defRPr/>
            </a:pPr>
            <a:endParaRPr lang="fr-FR" sz="1800" b="0" kern="0" dirty="0" smtClean="0">
              <a:solidFill>
                <a:prstClr val="black"/>
              </a:solidFill>
              <a:latin typeface="+mn-lt"/>
            </a:endParaRPr>
          </a:p>
          <a:p>
            <a:pPr>
              <a:buNone/>
            </a:pPr>
            <a:endParaRPr lang="en-US" sz="1400" b="0" dirty="0" smtClean="0"/>
          </a:p>
          <a:p>
            <a:r>
              <a:rPr lang="en-US" b="0" i="1" kern="0" dirty="0" smtClean="0">
                <a:solidFill>
                  <a:srgbClr val="0070C0"/>
                </a:solidFill>
                <a:latin typeface="+mn-lt"/>
              </a:rPr>
              <a:t>Use this option to </a:t>
            </a:r>
          </a:p>
          <a:p>
            <a:r>
              <a:rPr lang="en-US" b="0" i="1" kern="0" dirty="0" smtClean="0">
                <a:solidFill>
                  <a:srgbClr val="0070C0"/>
                </a:solidFill>
                <a:latin typeface="+mn-lt"/>
              </a:rPr>
              <a:t>change the display to</a:t>
            </a:r>
          </a:p>
          <a:p>
            <a:r>
              <a:rPr lang="en-US" b="0" i="1" kern="0" dirty="0" smtClean="0">
                <a:solidFill>
                  <a:srgbClr val="0070C0"/>
                </a:solidFill>
                <a:latin typeface="+mn-lt"/>
              </a:rPr>
              <a:t>show both output</a:t>
            </a:r>
          </a:p>
          <a:p>
            <a:r>
              <a:rPr lang="en-US" b="0" i="1" kern="0" dirty="0" smtClean="0">
                <a:solidFill>
                  <a:srgbClr val="0070C0"/>
                </a:solidFill>
                <a:latin typeface="+mn-lt"/>
              </a:rPr>
              <a:t>Windows </a:t>
            </a:r>
            <a:endParaRPr lang="en-US" b="0" kern="0" dirty="0" smtClean="0">
              <a:solidFill>
                <a:srgbClr val="0070C0"/>
              </a:solidFill>
              <a:latin typeface="+mn-lt"/>
            </a:endParaRPr>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36161" y="2082261"/>
            <a:ext cx="5779297" cy="3413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Oval 12"/>
          <p:cNvSpPr/>
          <p:nvPr/>
        </p:nvSpPr>
        <p:spPr>
          <a:xfrm>
            <a:off x="3509307" y="2817990"/>
            <a:ext cx="421822" cy="475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843122" y="3297135"/>
            <a:ext cx="828675" cy="271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2859477" y="4503575"/>
            <a:ext cx="790575" cy="31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838755" y="2269872"/>
            <a:ext cx="314325"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flipV="1">
            <a:off x="1837189" y="2431462"/>
            <a:ext cx="1984313" cy="244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itle 2"/>
          <p:cNvSpPr txBox="1">
            <a:spLocks/>
          </p:cNvSpPr>
          <p:nvPr/>
        </p:nvSpPr>
        <p:spPr>
          <a:xfrm>
            <a:off x="0" y="425117"/>
            <a:ext cx="9344025"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Run</a:t>
            </a:r>
            <a:r>
              <a:rPr kumimoji="0" lang="en-US" sz="3200" b="1" i="0" u="none" strike="noStrike" kern="0" cap="none" spc="0" normalizeH="0" noProof="0" dirty="0" smtClean="0">
                <a:ln>
                  <a:noFill/>
                </a:ln>
                <a:solidFill>
                  <a:schemeClr val="tx1"/>
                </a:solidFill>
                <a:effectLst/>
                <a:uLnTx/>
                <a:uFillTx/>
                <a:latin typeface="Calibri" pitchFamily="34" charset="0"/>
                <a:ea typeface="+mj-ea"/>
                <a:cs typeface="Calibri" pitchFamily="34" charset="0"/>
              </a:rPr>
              <a:t> Calculation</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23" name="ZoneTexte 22"/>
          <p:cNvSpPr txBox="1"/>
          <p:nvPr/>
        </p:nvSpPr>
        <p:spPr>
          <a:xfrm>
            <a:off x="4343401" y="4308483"/>
            <a:ext cx="4800599" cy="1815882"/>
          </a:xfrm>
          <a:prstGeom prst="rect">
            <a:avLst/>
          </a:prstGeom>
          <a:solidFill>
            <a:schemeClr val="bg1"/>
          </a:solidFill>
          <a:ln w="25400">
            <a:solidFill>
              <a:srgbClr val="0070C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0" i="1" u="none" strike="noStrike" kern="0" cap="none" spc="0" normalizeH="0" noProof="0" dirty="0" smtClean="0">
                <a:ln>
                  <a:noFill/>
                </a:ln>
                <a:solidFill>
                  <a:srgbClr val="0070C0"/>
                </a:solidFill>
                <a:effectLst/>
                <a:uLnTx/>
                <a:uFillTx/>
                <a:latin typeface="+mn-lt"/>
              </a:rPr>
              <a:t>The ‘</a:t>
            </a:r>
            <a:r>
              <a:rPr kumimoji="0" lang="fr-FR" b="0" i="1" u="none" strike="noStrike" kern="0" cap="none" spc="0" normalizeH="0" noProof="0" dirty="0" err="1" smtClean="0">
                <a:ln>
                  <a:noFill/>
                </a:ln>
                <a:solidFill>
                  <a:srgbClr val="0070C0"/>
                </a:solidFill>
                <a:effectLst/>
                <a:uLnTx/>
                <a:uFillTx/>
                <a:latin typeface="+mn-lt"/>
              </a:rPr>
              <a:t>Extrapolate</a:t>
            </a:r>
            <a:r>
              <a:rPr kumimoji="0" lang="fr-FR" b="0" i="1" u="none" strike="noStrike" kern="0" cap="none" spc="0" normalizeH="0" noProof="0" dirty="0" smtClean="0">
                <a:ln>
                  <a:noFill/>
                </a:ln>
                <a:solidFill>
                  <a:srgbClr val="0070C0"/>
                </a:solidFill>
                <a:effectLst/>
                <a:uLnTx/>
                <a:uFillTx/>
                <a:latin typeface="+mn-lt"/>
              </a:rPr>
              <a:t> Variables’ option </a:t>
            </a:r>
            <a:r>
              <a:rPr kumimoji="0" lang="fr-FR" b="0" i="1" u="none" strike="noStrike" kern="0" cap="none" spc="0" normalizeH="0" noProof="0" dirty="0" err="1" smtClean="0">
                <a:ln>
                  <a:noFill/>
                </a:ln>
                <a:solidFill>
                  <a:srgbClr val="0070C0"/>
                </a:solidFill>
                <a:effectLst/>
                <a:uLnTx/>
                <a:uFillTx/>
                <a:latin typeface="+mn-lt"/>
              </a:rPr>
              <a:t>will</a:t>
            </a:r>
            <a:r>
              <a:rPr kumimoji="0" lang="fr-FR" b="0" i="1" u="none" strike="noStrike" kern="0" cap="none" spc="0" normalizeH="0" noProof="0" dirty="0" smtClean="0">
                <a:ln>
                  <a:noFill/>
                </a:ln>
                <a:solidFill>
                  <a:srgbClr val="0070C0"/>
                </a:solidFill>
                <a:effectLst/>
                <a:uLnTx/>
                <a:uFillTx/>
                <a:latin typeface="+mn-lt"/>
              </a:rPr>
              <a:t> speed up convergence.  </a:t>
            </a:r>
            <a:r>
              <a:rPr kumimoji="0" lang="fr-FR" b="0" i="1" u="none" strike="noStrike" kern="0" cap="none" spc="0" normalizeH="0" noProof="0" dirty="0" err="1" smtClean="0">
                <a:ln>
                  <a:noFill/>
                </a:ln>
                <a:solidFill>
                  <a:srgbClr val="0070C0"/>
                </a:solidFill>
                <a:effectLst/>
                <a:uLnTx/>
                <a:uFillTx/>
                <a:latin typeface="+mn-lt"/>
              </a:rPr>
              <a:t>Without</a:t>
            </a:r>
            <a:r>
              <a:rPr kumimoji="0" lang="fr-FR" b="0" i="1" u="none" strike="noStrike" kern="0" cap="none" spc="0" normalizeH="0" noProof="0" dirty="0" smtClean="0">
                <a:ln>
                  <a:noFill/>
                </a:ln>
                <a:solidFill>
                  <a:srgbClr val="0070C0"/>
                </a:solidFill>
                <a:effectLst/>
                <a:uLnTx/>
                <a:uFillTx/>
                <a:latin typeface="+mn-lt"/>
              </a:rPr>
              <a:t> </a:t>
            </a:r>
            <a:r>
              <a:rPr kumimoji="0" lang="fr-FR" b="0" i="1" u="none" strike="noStrike" kern="0" cap="none" spc="0" normalizeH="0" noProof="0" dirty="0" err="1" smtClean="0">
                <a:ln>
                  <a:noFill/>
                </a:ln>
                <a:solidFill>
                  <a:srgbClr val="0070C0"/>
                </a:solidFill>
                <a:effectLst/>
                <a:uLnTx/>
                <a:uFillTx/>
                <a:latin typeface="+mn-lt"/>
              </a:rPr>
              <a:t>this</a:t>
            </a:r>
            <a:r>
              <a:rPr kumimoji="0" lang="fr-FR" b="0" i="1" u="none" strike="noStrike" kern="0" cap="none" spc="0" normalizeH="0" noProof="0" dirty="0" smtClean="0">
                <a:ln>
                  <a:noFill/>
                </a:ln>
                <a:solidFill>
                  <a:srgbClr val="0070C0"/>
                </a:solidFill>
                <a:effectLst/>
                <a:uLnTx/>
                <a:uFillTx/>
                <a:latin typeface="+mn-lt"/>
              </a:rPr>
              <a:t> option, </a:t>
            </a:r>
            <a:r>
              <a:rPr kumimoji="0" lang="fr-FR" b="0" i="1" u="none" strike="noStrike" kern="0" cap="none" spc="0" normalizeH="0" noProof="0" dirty="0" err="1" smtClean="0">
                <a:ln>
                  <a:noFill/>
                </a:ln>
                <a:solidFill>
                  <a:srgbClr val="0070C0"/>
                </a:solidFill>
                <a:effectLst/>
                <a:uLnTx/>
                <a:uFillTx/>
                <a:latin typeface="+mn-lt"/>
              </a:rPr>
              <a:t>each</a:t>
            </a:r>
            <a:r>
              <a:rPr kumimoji="0" lang="fr-FR" b="0" i="1" u="none" strike="noStrike" kern="0" cap="none" spc="0" normalizeH="0" noProof="0" dirty="0" smtClean="0">
                <a:ln>
                  <a:noFill/>
                </a:ln>
                <a:solidFill>
                  <a:srgbClr val="0070C0"/>
                </a:solidFill>
                <a:effectLst/>
                <a:uLnTx/>
                <a:uFillTx/>
                <a:latin typeface="+mn-lt"/>
              </a:rPr>
              <a:t> </a:t>
            </a:r>
            <a:r>
              <a:rPr kumimoji="0" lang="fr-FR" b="0" i="1" u="none" strike="noStrike" kern="0" cap="none" spc="0" normalizeH="0" noProof="0" dirty="0" err="1" smtClean="0">
                <a:ln>
                  <a:noFill/>
                </a:ln>
                <a:solidFill>
                  <a:srgbClr val="0070C0"/>
                </a:solidFill>
                <a:effectLst/>
                <a:uLnTx/>
                <a:uFillTx/>
                <a:latin typeface="+mn-lt"/>
              </a:rPr>
              <a:t>timestep</a:t>
            </a:r>
            <a:r>
              <a:rPr kumimoji="0" lang="fr-FR" b="0" i="1" u="none" strike="noStrike" kern="0" cap="none" spc="0" normalizeH="0" noProof="0" dirty="0" smtClean="0">
                <a:ln>
                  <a:noFill/>
                </a:ln>
                <a:solidFill>
                  <a:srgbClr val="0070C0"/>
                </a:solidFill>
                <a:effectLst/>
                <a:uLnTx/>
                <a:uFillTx/>
                <a:latin typeface="+mn-lt"/>
              </a:rPr>
              <a:t> </a:t>
            </a:r>
            <a:r>
              <a:rPr kumimoji="0" lang="fr-FR" b="0" i="1" u="none" strike="noStrike" kern="0" cap="none" spc="0" normalizeH="0" noProof="0" dirty="0" err="1" smtClean="0">
                <a:ln>
                  <a:noFill/>
                </a:ln>
                <a:solidFill>
                  <a:srgbClr val="0070C0"/>
                </a:solidFill>
                <a:effectLst/>
                <a:uLnTx/>
                <a:uFillTx/>
                <a:latin typeface="+mn-lt"/>
              </a:rPr>
              <a:t>would</a:t>
            </a:r>
            <a:r>
              <a:rPr kumimoji="0" lang="fr-FR" b="0" i="1" u="none" strike="noStrike" kern="0" cap="none" spc="0" normalizeH="0" noProof="0" dirty="0" smtClean="0">
                <a:ln>
                  <a:noFill/>
                </a:ln>
                <a:solidFill>
                  <a:srgbClr val="0070C0"/>
                </a:solidFill>
                <a:effectLst/>
                <a:uLnTx/>
                <a:uFillTx/>
                <a:latin typeface="+mn-lt"/>
              </a:rPr>
              <a:t> </a:t>
            </a:r>
            <a:r>
              <a:rPr kumimoji="0" lang="fr-FR" b="0" i="1" u="none" strike="noStrike" kern="0" cap="none" spc="0" normalizeH="0" noProof="0" dirty="0" err="1" smtClean="0">
                <a:ln>
                  <a:noFill/>
                </a:ln>
                <a:solidFill>
                  <a:srgbClr val="0070C0"/>
                </a:solidFill>
                <a:effectLst/>
                <a:uLnTx/>
                <a:uFillTx/>
                <a:latin typeface="+mn-lt"/>
              </a:rPr>
              <a:t>start</a:t>
            </a:r>
            <a:r>
              <a:rPr kumimoji="0" lang="fr-FR" b="0" i="1" u="none" strike="noStrike" kern="0" cap="none" spc="0" normalizeH="0" noProof="0" dirty="0" smtClean="0">
                <a:ln>
                  <a:noFill/>
                </a:ln>
                <a:solidFill>
                  <a:srgbClr val="0070C0"/>
                </a:solidFill>
                <a:effectLst/>
                <a:uLnTx/>
                <a:uFillTx/>
                <a:latin typeface="+mn-lt"/>
              </a:rPr>
              <a:t> </a:t>
            </a:r>
            <a:r>
              <a:rPr kumimoji="0" lang="fr-FR" b="0" i="1" u="none" strike="noStrike" kern="0" cap="none" spc="0" normalizeH="0" noProof="0" dirty="0" err="1" smtClean="0">
                <a:ln>
                  <a:noFill/>
                </a:ln>
                <a:solidFill>
                  <a:srgbClr val="0070C0"/>
                </a:solidFill>
                <a:effectLst/>
                <a:uLnTx/>
                <a:uFillTx/>
                <a:latin typeface="+mn-lt"/>
              </a:rPr>
              <a:t>with</a:t>
            </a:r>
            <a:r>
              <a:rPr kumimoji="0" lang="fr-FR" b="0" i="1" u="none" strike="noStrike" kern="0" cap="none" spc="0" normalizeH="0" noProof="0" dirty="0" smtClean="0">
                <a:ln>
                  <a:noFill/>
                </a:ln>
                <a:solidFill>
                  <a:srgbClr val="0070C0"/>
                </a:solidFill>
                <a:effectLst/>
                <a:uLnTx/>
                <a:uFillTx/>
                <a:latin typeface="+mn-lt"/>
              </a:rPr>
              <a:t> the solution </a:t>
            </a:r>
            <a:r>
              <a:rPr kumimoji="0" lang="fr-FR" b="0" i="1" u="none" strike="noStrike" kern="0" cap="none" spc="0" normalizeH="0" noProof="0" dirty="0" err="1" smtClean="0">
                <a:ln>
                  <a:noFill/>
                </a:ln>
                <a:solidFill>
                  <a:srgbClr val="0070C0"/>
                </a:solidFill>
                <a:effectLst/>
                <a:uLnTx/>
                <a:uFillTx/>
                <a:latin typeface="+mn-lt"/>
              </a:rPr>
              <a:t>at</a:t>
            </a:r>
            <a:r>
              <a:rPr kumimoji="0" lang="fr-FR" b="0" i="1" u="none" strike="noStrike" kern="0" cap="none" spc="0" normalizeH="0" noProof="0" dirty="0" smtClean="0">
                <a:ln>
                  <a:noFill/>
                </a:ln>
                <a:solidFill>
                  <a:srgbClr val="0070C0"/>
                </a:solidFill>
                <a:effectLst/>
                <a:uLnTx/>
                <a:uFillTx/>
                <a:latin typeface="+mn-lt"/>
              </a:rPr>
              <a:t> the </a:t>
            </a:r>
            <a:r>
              <a:rPr kumimoji="0" lang="fr-FR" b="0" i="1" u="none" strike="noStrike" kern="0" cap="none" spc="0" normalizeH="0" noProof="0" dirty="0" err="1" smtClean="0">
                <a:ln>
                  <a:noFill/>
                </a:ln>
                <a:solidFill>
                  <a:srgbClr val="0070C0"/>
                </a:solidFill>
                <a:effectLst/>
                <a:uLnTx/>
                <a:uFillTx/>
                <a:latin typeface="+mn-lt"/>
              </a:rPr>
              <a:t>previous</a:t>
            </a:r>
            <a:r>
              <a:rPr kumimoji="0" lang="fr-FR" b="0" i="1" u="none" strike="noStrike" kern="0" cap="none" spc="0" normalizeH="0" noProof="0" dirty="0" smtClean="0">
                <a:ln>
                  <a:noFill/>
                </a:ln>
                <a:solidFill>
                  <a:srgbClr val="0070C0"/>
                </a:solidFill>
                <a:effectLst/>
                <a:uLnTx/>
                <a:uFillTx/>
                <a:latin typeface="+mn-lt"/>
              </a:rPr>
              <a:t> </a:t>
            </a:r>
            <a:r>
              <a:rPr kumimoji="0" lang="fr-FR" b="0" i="1" u="none" strike="noStrike" kern="0" cap="none" spc="0" normalizeH="0" noProof="0" dirty="0" err="1" smtClean="0">
                <a:ln>
                  <a:noFill/>
                </a:ln>
                <a:solidFill>
                  <a:srgbClr val="0070C0"/>
                </a:solidFill>
                <a:effectLst/>
                <a:uLnTx/>
                <a:uFillTx/>
                <a:latin typeface="+mn-lt"/>
              </a:rPr>
              <a:t>timestep</a:t>
            </a:r>
            <a:r>
              <a:rPr kumimoji="0" lang="fr-FR" b="0" i="1" u="none" strike="noStrike" kern="0" cap="none" spc="0" normalizeH="0" noProof="0" dirty="0" smtClean="0">
                <a:ln>
                  <a:noFill/>
                </a:ln>
                <a:solidFill>
                  <a:srgbClr val="0070C0"/>
                </a:solidFill>
                <a:effectLst/>
                <a:uLnTx/>
                <a:uFillTx/>
                <a:latin typeface="+mn-lt"/>
              </a:rPr>
              <a:t>.  This option </a:t>
            </a:r>
            <a:r>
              <a:rPr kumimoji="0" lang="fr-FR" b="0" i="1" u="none" strike="noStrike" kern="0" cap="none" spc="0" normalizeH="0" noProof="0" dirty="0" err="1" smtClean="0">
                <a:ln>
                  <a:noFill/>
                </a:ln>
                <a:solidFill>
                  <a:srgbClr val="0070C0"/>
                </a:solidFill>
                <a:effectLst/>
                <a:uLnTx/>
                <a:uFillTx/>
                <a:latin typeface="+mn-lt"/>
              </a:rPr>
              <a:t>provides</a:t>
            </a:r>
            <a:r>
              <a:rPr kumimoji="0" lang="fr-FR" b="0" i="1" u="none" strike="noStrike" kern="0" cap="none" spc="0" normalizeH="0" noProof="0" dirty="0" smtClean="0">
                <a:ln>
                  <a:noFill/>
                </a:ln>
                <a:solidFill>
                  <a:srgbClr val="0070C0"/>
                </a:solidFill>
                <a:effectLst/>
                <a:uLnTx/>
                <a:uFillTx/>
                <a:latin typeface="+mn-lt"/>
              </a:rPr>
              <a:t> a </a:t>
            </a:r>
            <a:r>
              <a:rPr kumimoji="0" lang="fr-FR" b="0" i="1" u="none" strike="noStrike" kern="0" cap="none" spc="0" normalizeH="0" noProof="0" dirty="0" err="1" smtClean="0">
                <a:ln>
                  <a:noFill/>
                </a:ln>
                <a:solidFill>
                  <a:srgbClr val="0070C0"/>
                </a:solidFill>
                <a:effectLst/>
                <a:uLnTx/>
                <a:uFillTx/>
                <a:latin typeface="+mn-lt"/>
              </a:rPr>
              <a:t>better</a:t>
            </a:r>
            <a:r>
              <a:rPr kumimoji="0" lang="fr-FR" b="0" i="1" u="none" strike="noStrike" kern="0" cap="none" spc="0" normalizeH="0" noProof="0" dirty="0" smtClean="0">
                <a:ln>
                  <a:noFill/>
                </a:ln>
                <a:solidFill>
                  <a:srgbClr val="0070C0"/>
                </a:solidFill>
                <a:effectLst/>
                <a:uLnTx/>
                <a:uFillTx/>
                <a:latin typeface="+mn-lt"/>
              </a:rPr>
              <a:t> </a:t>
            </a:r>
            <a:r>
              <a:rPr kumimoji="0" lang="fr-FR" b="0" i="1" u="none" strike="noStrike" kern="0" cap="none" spc="0" normalizeH="0" noProof="0" dirty="0" err="1" smtClean="0">
                <a:ln>
                  <a:noFill/>
                </a:ln>
                <a:solidFill>
                  <a:srgbClr val="0070C0"/>
                </a:solidFill>
                <a:effectLst/>
                <a:uLnTx/>
                <a:uFillTx/>
                <a:latin typeface="+mn-lt"/>
              </a:rPr>
              <a:t>starting</a:t>
            </a:r>
            <a:r>
              <a:rPr kumimoji="0" lang="fr-FR" b="0" i="1" u="none" strike="noStrike" kern="0" cap="none" spc="0" normalizeH="0" noProof="0" dirty="0" smtClean="0">
                <a:ln>
                  <a:noFill/>
                </a:ln>
                <a:solidFill>
                  <a:srgbClr val="0070C0"/>
                </a:solidFill>
                <a:effectLst/>
                <a:uLnTx/>
                <a:uFillTx/>
                <a:latin typeface="+mn-lt"/>
              </a:rPr>
              <a:t> point for the new </a:t>
            </a:r>
            <a:r>
              <a:rPr kumimoji="0" lang="fr-FR" b="0" i="1" u="none" strike="noStrike" kern="0" cap="none" spc="0" normalizeH="0" noProof="0" dirty="0" err="1" smtClean="0">
                <a:ln>
                  <a:noFill/>
                </a:ln>
                <a:solidFill>
                  <a:srgbClr val="0070C0"/>
                </a:solidFill>
                <a:effectLst/>
                <a:uLnTx/>
                <a:uFillTx/>
                <a:latin typeface="+mn-lt"/>
              </a:rPr>
              <a:t>timestep</a:t>
            </a:r>
            <a:r>
              <a:rPr kumimoji="0" lang="fr-FR" b="0" i="1" u="none" strike="noStrike" kern="0" cap="none" spc="0" normalizeH="0" noProof="0" dirty="0" smtClean="0">
                <a:ln>
                  <a:noFill/>
                </a:ln>
                <a:solidFill>
                  <a:srgbClr val="0070C0"/>
                </a:solidFill>
                <a:effectLst/>
                <a:uLnTx/>
                <a:uFillTx/>
                <a:latin typeface="+mn-lt"/>
              </a:rPr>
              <a:t> </a:t>
            </a:r>
            <a:r>
              <a:rPr kumimoji="0" lang="fr-FR" b="0" i="1" u="none" strike="noStrike" kern="0" cap="none" spc="0" normalizeH="0" noProof="0" dirty="0" err="1" smtClean="0">
                <a:ln>
                  <a:noFill/>
                </a:ln>
                <a:solidFill>
                  <a:srgbClr val="0070C0"/>
                </a:solidFill>
                <a:effectLst/>
                <a:uLnTx/>
                <a:uFillTx/>
                <a:latin typeface="+mn-lt"/>
              </a:rPr>
              <a:t>based</a:t>
            </a:r>
            <a:r>
              <a:rPr kumimoji="0" lang="fr-FR" b="0" i="1" u="none" strike="noStrike" kern="0" cap="none" spc="0" normalizeH="0" noProof="0" dirty="0" smtClean="0">
                <a:ln>
                  <a:noFill/>
                </a:ln>
                <a:solidFill>
                  <a:srgbClr val="0070C0"/>
                </a:solidFill>
                <a:effectLst/>
                <a:uLnTx/>
                <a:uFillTx/>
                <a:latin typeface="+mn-lt"/>
              </a:rPr>
              <a:t> on how the solution </a:t>
            </a:r>
            <a:r>
              <a:rPr kumimoji="0" lang="fr-FR" b="0" i="1" u="none" strike="noStrike" kern="0" cap="none" spc="0" normalizeH="0" noProof="0" dirty="0" err="1" smtClean="0">
                <a:ln>
                  <a:noFill/>
                </a:ln>
                <a:solidFill>
                  <a:srgbClr val="0070C0"/>
                </a:solidFill>
                <a:effectLst/>
                <a:uLnTx/>
                <a:uFillTx/>
                <a:latin typeface="+mn-lt"/>
              </a:rPr>
              <a:t>is</a:t>
            </a:r>
            <a:r>
              <a:rPr kumimoji="0" lang="fr-FR" b="0" i="1" u="none" strike="noStrike" kern="0" cap="none" spc="0" normalizeH="0" noProof="0" dirty="0" smtClean="0">
                <a:ln>
                  <a:noFill/>
                </a:ln>
                <a:solidFill>
                  <a:srgbClr val="0070C0"/>
                </a:solidFill>
                <a:effectLst/>
                <a:uLnTx/>
                <a:uFillTx/>
                <a:latin typeface="+mn-lt"/>
              </a:rPr>
              <a:t> </a:t>
            </a:r>
            <a:r>
              <a:rPr kumimoji="0" lang="fr-FR" b="0" i="1" u="none" strike="noStrike" kern="0" cap="none" spc="0" normalizeH="0" noProof="0" dirty="0" err="1" smtClean="0">
                <a:ln>
                  <a:noFill/>
                </a:ln>
                <a:solidFill>
                  <a:srgbClr val="0070C0"/>
                </a:solidFill>
                <a:effectLst/>
                <a:uLnTx/>
                <a:uFillTx/>
                <a:latin typeface="+mn-lt"/>
              </a:rPr>
              <a:t>changing</a:t>
            </a:r>
            <a:r>
              <a:rPr kumimoji="0" lang="fr-FR" b="0" i="1" u="none" strike="noStrike" kern="0" cap="none" spc="0" normalizeH="0" noProof="0" dirty="0" smtClean="0">
                <a:ln>
                  <a:noFill/>
                </a:ln>
                <a:solidFill>
                  <a:srgbClr val="0070C0"/>
                </a:solidFill>
                <a:effectLst/>
                <a:uLnTx/>
                <a:uFillTx/>
                <a:latin typeface="+mn-lt"/>
              </a:rPr>
              <a:t> </a:t>
            </a:r>
            <a:r>
              <a:rPr kumimoji="0" lang="fr-FR" b="0" i="1" u="none" strike="noStrike" kern="0" cap="none" spc="0" normalizeH="0" noProof="0" dirty="0" err="1" smtClean="0">
                <a:ln>
                  <a:noFill/>
                </a:ln>
                <a:solidFill>
                  <a:srgbClr val="0070C0"/>
                </a:solidFill>
                <a:effectLst/>
                <a:uLnTx/>
                <a:uFillTx/>
                <a:latin typeface="+mn-lt"/>
              </a:rPr>
              <a:t>with</a:t>
            </a:r>
            <a:r>
              <a:rPr kumimoji="0" lang="fr-FR" b="0" i="1" u="none" strike="noStrike" kern="0" cap="none" spc="0" normalizeH="0" noProof="0" dirty="0" smtClean="0">
                <a:ln>
                  <a:noFill/>
                </a:ln>
                <a:solidFill>
                  <a:srgbClr val="0070C0"/>
                </a:solidFill>
                <a:effectLst/>
                <a:uLnTx/>
                <a:uFillTx/>
                <a:latin typeface="+mn-lt"/>
              </a:rPr>
              <a:t> time.  Notice </a:t>
            </a:r>
            <a:r>
              <a:rPr kumimoji="0" lang="fr-FR" b="0" i="1" u="none" strike="noStrike" kern="0" cap="none" spc="0" normalizeH="0" noProof="0" dirty="0" err="1" smtClean="0">
                <a:ln>
                  <a:noFill/>
                </a:ln>
                <a:solidFill>
                  <a:srgbClr val="0070C0"/>
                </a:solidFill>
                <a:effectLst/>
                <a:uLnTx/>
                <a:uFillTx/>
                <a:latin typeface="+mn-lt"/>
              </a:rPr>
              <a:t>that</a:t>
            </a:r>
            <a:r>
              <a:rPr kumimoji="0" lang="fr-FR" b="0" i="1" u="none" strike="noStrike" kern="0" cap="none" spc="0" normalizeH="0" noProof="0" dirty="0" smtClean="0">
                <a:ln>
                  <a:noFill/>
                </a:ln>
                <a:solidFill>
                  <a:srgbClr val="0070C0"/>
                </a:solidFill>
                <a:effectLst/>
                <a:uLnTx/>
                <a:uFillTx/>
                <a:latin typeface="+mn-lt"/>
              </a:rPr>
              <a:t> as the </a:t>
            </a:r>
            <a:r>
              <a:rPr kumimoji="0" lang="fr-FR" b="0" i="1" u="none" strike="noStrike" kern="0" cap="none" spc="0" normalizeH="0" noProof="0" dirty="0" err="1" smtClean="0">
                <a:ln>
                  <a:noFill/>
                </a:ln>
                <a:solidFill>
                  <a:srgbClr val="0070C0"/>
                </a:solidFill>
                <a:effectLst/>
                <a:uLnTx/>
                <a:uFillTx/>
                <a:latin typeface="+mn-lt"/>
              </a:rPr>
              <a:t>solver</a:t>
            </a:r>
            <a:r>
              <a:rPr kumimoji="0" lang="fr-FR" b="0" i="1" u="none" strike="noStrike" kern="0" cap="none" spc="0" normalizeH="0" noProof="0" dirty="0" smtClean="0">
                <a:ln>
                  <a:noFill/>
                </a:ln>
                <a:solidFill>
                  <a:srgbClr val="0070C0"/>
                </a:solidFill>
                <a:effectLst/>
                <a:uLnTx/>
                <a:uFillTx/>
                <a:latin typeface="+mn-lt"/>
              </a:rPr>
              <a:t> </a:t>
            </a:r>
            <a:r>
              <a:rPr kumimoji="0" lang="fr-FR" b="0" i="1" u="none" strike="noStrike" kern="0" cap="none" spc="0" normalizeH="0" noProof="0" dirty="0" err="1" smtClean="0">
                <a:ln>
                  <a:noFill/>
                </a:ln>
                <a:solidFill>
                  <a:srgbClr val="0070C0"/>
                </a:solidFill>
                <a:effectLst/>
                <a:uLnTx/>
                <a:uFillTx/>
                <a:latin typeface="+mn-lt"/>
              </a:rPr>
              <a:t>runs</a:t>
            </a:r>
            <a:r>
              <a:rPr kumimoji="0" lang="fr-FR" b="0" i="1" u="none" strike="noStrike" kern="0" cap="none" spc="0" normalizeH="0" noProof="0" dirty="0" smtClean="0">
                <a:ln>
                  <a:noFill/>
                </a:ln>
                <a:solidFill>
                  <a:srgbClr val="0070C0"/>
                </a:solidFill>
                <a:effectLst/>
                <a:uLnTx/>
                <a:uFillTx/>
                <a:latin typeface="+mn-lt"/>
              </a:rPr>
              <a:t>, convergence </a:t>
            </a:r>
            <a:r>
              <a:rPr kumimoji="0" lang="fr-FR" b="0" i="1" u="none" strike="noStrike" kern="0" cap="none" spc="0" normalizeH="0" noProof="0" dirty="0" err="1" smtClean="0">
                <a:ln>
                  <a:noFill/>
                </a:ln>
                <a:solidFill>
                  <a:srgbClr val="0070C0"/>
                </a:solidFill>
                <a:effectLst/>
                <a:uLnTx/>
                <a:uFillTx/>
                <a:latin typeface="+mn-lt"/>
              </a:rPr>
              <a:t>is</a:t>
            </a:r>
            <a:r>
              <a:rPr kumimoji="0" lang="fr-FR" b="0" i="1" u="none" strike="noStrike" kern="0" cap="none" spc="0" normalizeH="0" noProof="0" dirty="0" smtClean="0">
                <a:ln>
                  <a:noFill/>
                </a:ln>
                <a:solidFill>
                  <a:srgbClr val="0070C0"/>
                </a:solidFill>
                <a:effectLst/>
                <a:uLnTx/>
                <a:uFillTx/>
                <a:latin typeface="+mn-lt"/>
              </a:rPr>
              <a:t> </a:t>
            </a:r>
            <a:r>
              <a:rPr kumimoji="0" lang="fr-FR" b="0" i="1" u="none" strike="noStrike" kern="0" cap="none" spc="0" normalizeH="0" noProof="0" dirty="0" err="1" smtClean="0">
                <a:ln>
                  <a:noFill/>
                </a:ln>
                <a:solidFill>
                  <a:srgbClr val="0070C0"/>
                </a:solidFill>
                <a:effectLst/>
                <a:uLnTx/>
                <a:uFillTx/>
                <a:latin typeface="+mn-lt"/>
              </a:rPr>
              <a:t>attained</a:t>
            </a:r>
            <a:r>
              <a:rPr kumimoji="0" lang="fr-FR" b="0" i="1" u="none" strike="noStrike" kern="0" cap="none" spc="0" normalizeH="0" noProof="0" dirty="0" smtClean="0">
                <a:ln>
                  <a:noFill/>
                </a:ln>
                <a:solidFill>
                  <a:srgbClr val="0070C0"/>
                </a:solidFill>
                <a:effectLst/>
                <a:uLnTx/>
                <a:uFillTx/>
                <a:latin typeface="+mn-lt"/>
              </a:rPr>
              <a:t> in 5-10 </a:t>
            </a:r>
            <a:r>
              <a:rPr kumimoji="0" lang="fr-FR" b="0" i="1" u="none" strike="noStrike" kern="0" cap="none" spc="0" normalizeH="0" noProof="0" dirty="0" err="1" smtClean="0">
                <a:ln>
                  <a:noFill/>
                </a:ln>
                <a:solidFill>
                  <a:srgbClr val="0070C0"/>
                </a:solidFill>
                <a:effectLst/>
                <a:uLnTx/>
                <a:uFillTx/>
                <a:latin typeface="+mn-lt"/>
              </a:rPr>
              <a:t>iterations</a:t>
            </a:r>
            <a:r>
              <a:rPr kumimoji="0" lang="fr-FR" b="0" i="1" u="none" strike="noStrike" kern="0" cap="none" spc="0" normalizeH="0" noProof="0" dirty="0" smtClean="0">
                <a:ln>
                  <a:noFill/>
                </a:ln>
                <a:solidFill>
                  <a:srgbClr val="0070C0"/>
                </a:solidFill>
                <a:effectLst/>
                <a:uLnTx/>
                <a:uFillTx/>
                <a:latin typeface="+mn-lt"/>
              </a:rPr>
              <a:t> </a:t>
            </a:r>
            <a:r>
              <a:rPr kumimoji="0" lang="fr-FR" b="0" i="1" u="none" strike="noStrike" kern="0" cap="none" spc="0" normalizeH="0" noProof="0" dirty="0" err="1" smtClean="0">
                <a:ln>
                  <a:noFill/>
                </a:ln>
                <a:solidFill>
                  <a:srgbClr val="0070C0"/>
                </a:solidFill>
                <a:effectLst/>
                <a:uLnTx/>
                <a:uFillTx/>
                <a:latin typeface="+mn-lt"/>
              </a:rPr>
              <a:t>at</a:t>
            </a:r>
            <a:r>
              <a:rPr kumimoji="0" lang="fr-FR" b="0" i="1" u="none" strike="noStrike" kern="0" cap="none" spc="0" normalizeH="0" noProof="0" dirty="0" smtClean="0">
                <a:ln>
                  <a:noFill/>
                </a:ln>
                <a:solidFill>
                  <a:srgbClr val="0070C0"/>
                </a:solidFill>
                <a:effectLst/>
                <a:uLnTx/>
                <a:uFillTx/>
                <a:latin typeface="+mn-lt"/>
              </a:rPr>
              <a:t> </a:t>
            </a:r>
            <a:r>
              <a:rPr kumimoji="0" lang="fr-FR" b="0" i="1" u="none" strike="noStrike" kern="0" cap="none" spc="0" normalizeH="0" noProof="0" dirty="0" err="1" smtClean="0">
                <a:ln>
                  <a:noFill/>
                </a:ln>
                <a:solidFill>
                  <a:srgbClr val="0070C0"/>
                </a:solidFill>
                <a:effectLst/>
                <a:uLnTx/>
                <a:uFillTx/>
                <a:latin typeface="+mn-lt"/>
              </a:rPr>
              <a:t>each</a:t>
            </a:r>
            <a:r>
              <a:rPr kumimoji="0" lang="fr-FR" b="0" i="1" u="none" strike="noStrike" kern="0" cap="none" spc="0" normalizeH="0" noProof="0" dirty="0" smtClean="0">
                <a:ln>
                  <a:noFill/>
                </a:ln>
                <a:solidFill>
                  <a:srgbClr val="0070C0"/>
                </a:solidFill>
                <a:effectLst/>
                <a:uLnTx/>
                <a:uFillTx/>
                <a:latin typeface="+mn-lt"/>
              </a:rPr>
              <a:t> </a:t>
            </a:r>
            <a:r>
              <a:rPr kumimoji="0" lang="fr-FR" b="0" i="1" u="none" strike="noStrike" kern="0" cap="none" spc="0" normalizeH="0" noProof="0" dirty="0" err="1" smtClean="0">
                <a:ln>
                  <a:noFill/>
                </a:ln>
                <a:solidFill>
                  <a:srgbClr val="0070C0"/>
                </a:solidFill>
                <a:effectLst/>
                <a:uLnTx/>
                <a:uFillTx/>
                <a:latin typeface="+mn-lt"/>
              </a:rPr>
              <a:t>timestep</a:t>
            </a:r>
            <a:r>
              <a:rPr kumimoji="0" lang="fr-FR" b="0" i="1" u="none" strike="noStrike" kern="0" cap="none" spc="0" normalizeH="0" noProof="0" dirty="0" smtClean="0">
                <a:ln>
                  <a:noFill/>
                </a:ln>
                <a:solidFill>
                  <a:srgbClr val="0070C0"/>
                </a:solidFill>
                <a:effectLst/>
                <a:uLnTx/>
                <a:uFillTx/>
                <a:latin typeface="+mn-lt"/>
              </a:rPr>
              <a:t>.</a:t>
            </a:r>
            <a:endParaRPr kumimoji="0" lang="en-US" b="0" i="1" u="none" strike="noStrike" kern="0" cap="none" spc="0" normalizeH="0" noProof="0" dirty="0">
              <a:ln>
                <a:noFill/>
              </a:ln>
              <a:solidFill>
                <a:srgbClr val="0070C0"/>
              </a:solidFill>
              <a:effectLst/>
              <a:uLnTx/>
              <a:uFillTx/>
              <a:latin typeface="+mn-lt"/>
            </a:endParaRPr>
          </a:p>
        </p:txBody>
      </p:sp>
      <p:graphicFrame>
        <p:nvGraphicFramePr>
          <p:cNvPr id="11" name="Diagram 12"/>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5123" y="1178170"/>
            <a:ext cx="8047892" cy="4812322"/>
          </a:xfrm>
        </p:spPr>
        <p:txBody>
          <a:bodyPr/>
          <a:lstStyle/>
          <a:p>
            <a:r>
              <a:rPr lang="en-US" dirty="0" smtClean="0"/>
              <a:t>Workshop Description:</a:t>
            </a:r>
          </a:p>
          <a:p>
            <a:r>
              <a:rPr lang="en-US" b="0" dirty="0" smtClean="0"/>
              <a:t>	The purpose of this workshop is to introduce good techniques for transient flow modeling.</a:t>
            </a:r>
            <a:endParaRPr lang="en-US" dirty="0" smtClean="0"/>
          </a:p>
          <a:p>
            <a:r>
              <a:rPr lang="en-US" dirty="0" smtClean="0"/>
              <a:t>Learning Aims:</a:t>
            </a:r>
          </a:p>
          <a:p>
            <a:r>
              <a:rPr lang="en-US" dirty="0" smtClean="0"/>
              <a:t>	</a:t>
            </a:r>
            <a:r>
              <a:rPr lang="en-US" b="0" dirty="0" smtClean="0"/>
              <a:t>This workshop teaches skills for running Fluent for time-dependant (transient) simulations.  Topics covered include:</a:t>
            </a:r>
          </a:p>
          <a:p>
            <a:pPr lvl="4"/>
            <a:r>
              <a:rPr lang="en-US" b="0" dirty="0" smtClean="0"/>
              <a:t>Selecting a suitable </a:t>
            </a:r>
            <a:r>
              <a:rPr lang="en-US" b="0" dirty="0" err="1" smtClean="0"/>
              <a:t>timestep</a:t>
            </a:r>
            <a:r>
              <a:rPr lang="en-US" b="0" dirty="0" smtClean="0"/>
              <a:t>		- using custom-field-functions (CFF)</a:t>
            </a:r>
          </a:p>
          <a:p>
            <a:pPr lvl="4"/>
            <a:r>
              <a:rPr lang="en-US" b="0" dirty="0" smtClean="0"/>
              <a:t> Auto-saving results during the simulation    	- generating fast-Fourier Transforms (FFT)</a:t>
            </a:r>
          </a:p>
          <a:p>
            <a:pPr lvl="4"/>
            <a:r>
              <a:rPr lang="en-US" b="0" dirty="0" smtClean="0"/>
              <a:t>Generating images during the simulation	- Transient post-processing in CFD-Post</a:t>
            </a:r>
          </a:p>
          <a:p>
            <a:r>
              <a:rPr lang="en-US" dirty="0" smtClean="0"/>
              <a:t>Learning Objectives:</a:t>
            </a:r>
          </a:p>
          <a:p>
            <a:r>
              <a:rPr lang="en-US" b="0" dirty="0" smtClean="0"/>
              <a:t>	To show how to set up, run and post-process a transient (time-dependant) simulation, as well as additional skills in using custom field functions and Fast-Fourier-Transforms.</a:t>
            </a:r>
            <a:endParaRPr lang="en-US" b="0" dirty="0"/>
          </a:p>
        </p:txBody>
      </p:sp>
      <p:sp>
        <p:nvSpPr>
          <p:cNvPr id="3" name="Title 2"/>
          <p:cNvSpPr>
            <a:spLocks noGrp="1"/>
          </p:cNvSpPr>
          <p:nvPr>
            <p:ph type="title"/>
          </p:nvPr>
        </p:nvSpPr>
        <p:spPr>
          <a:xfrm>
            <a:off x="0" y="425117"/>
            <a:ext cx="8574087" cy="513347"/>
          </a:xfrm>
        </p:spPr>
        <p:txBody>
          <a:bodyPr/>
          <a:lstStyle/>
          <a:p>
            <a:r>
              <a:rPr lang="en-US" dirty="0" smtClean="0"/>
              <a:t>I		Introduction</a:t>
            </a:r>
            <a:endParaRPr lang="en-US" dirty="0"/>
          </a:p>
        </p:txBody>
      </p:sp>
      <p:graphicFrame>
        <p:nvGraphicFramePr>
          <p:cNvPr id="4" name="Diagram 3"/>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425117"/>
            <a:ext cx="9344025"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Run</a:t>
            </a:r>
            <a:r>
              <a:rPr kumimoji="0" lang="en-US" sz="3200" b="1" i="0" u="none" strike="noStrike" kern="0" cap="none" spc="0" normalizeH="0" noProof="0" dirty="0" smtClean="0">
                <a:ln>
                  <a:noFill/>
                </a:ln>
                <a:solidFill>
                  <a:schemeClr val="tx1"/>
                </a:solidFill>
                <a:effectLst/>
                <a:uLnTx/>
                <a:uFillTx/>
                <a:latin typeface="Calibri" pitchFamily="34" charset="0"/>
                <a:ea typeface="+mj-ea"/>
                <a:cs typeface="Calibri" pitchFamily="34" charset="0"/>
              </a:rPr>
              <a:t> Calculation</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6" name="Content Placeholder 2"/>
          <p:cNvSpPr txBox="1">
            <a:spLocks/>
          </p:cNvSpPr>
          <p:nvPr/>
        </p:nvSpPr>
        <p:spPr>
          <a:xfrm>
            <a:off x="180974" y="935038"/>
            <a:ext cx="8695607" cy="5439883"/>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Save the transient </a:t>
            </a:r>
            <a:r>
              <a:rPr lang="en-US" sz="2000" b="0" kern="0" dirty="0" smtClean="0">
                <a:latin typeface="+mn-lt"/>
              </a:rPr>
              <a:t>case and data </a:t>
            </a:r>
            <a:r>
              <a:rPr lang="en-US" sz="2000" b="0" kern="0" dirty="0" smtClean="0">
                <a:latin typeface="+mn-lt"/>
              </a:rPr>
              <a:t>files</a:t>
            </a:r>
          </a:p>
          <a:p>
            <a:pPr marL="169863" indent="-169863" eaLnBrk="0" hangingPunct="0">
              <a:spcBef>
                <a:spcPct val="20000"/>
              </a:spcBef>
              <a:buClr>
                <a:srgbClr val="16707C"/>
              </a:buClr>
              <a:defRPr/>
            </a:pPr>
            <a:r>
              <a:rPr lang="en-US" sz="1800" b="0" i="1" kern="0" dirty="0" smtClean="0">
                <a:solidFill>
                  <a:srgbClr val="0070C0"/>
                </a:solidFill>
                <a:latin typeface="Calibri"/>
              </a:rPr>
              <a:t>Note if you add the string %t to the filename  (‘vortex-shedding-transient-%t.gz’) then Fluent will append the current time value to the filename.   Note also that this file just contains the results at the current </a:t>
            </a:r>
            <a:r>
              <a:rPr lang="en-US" sz="1800" b="0" i="1" kern="0" dirty="0" err="1" smtClean="0">
                <a:solidFill>
                  <a:srgbClr val="0070C0"/>
                </a:solidFill>
                <a:latin typeface="Calibri"/>
              </a:rPr>
              <a:t>timestep</a:t>
            </a:r>
            <a:r>
              <a:rPr lang="en-US" sz="1800" b="0" i="1" kern="0" dirty="0" smtClean="0">
                <a:solidFill>
                  <a:srgbClr val="0070C0"/>
                </a:solidFill>
                <a:latin typeface="Calibri"/>
              </a:rPr>
              <a:t>. If you require interim results as the solution progresses, use the ‘</a:t>
            </a:r>
            <a:r>
              <a:rPr lang="en-US" sz="1800" b="0" i="1" kern="0" dirty="0" err="1" smtClean="0">
                <a:solidFill>
                  <a:srgbClr val="0070C0"/>
                </a:solidFill>
                <a:latin typeface="Calibri"/>
              </a:rPr>
              <a:t>Autosave</a:t>
            </a:r>
            <a:r>
              <a:rPr lang="en-US" sz="1800" b="0" i="1" kern="0" dirty="0" smtClean="0">
                <a:solidFill>
                  <a:srgbClr val="0070C0"/>
                </a:solidFill>
                <a:latin typeface="Calibri"/>
              </a:rPr>
              <a:t>’ feature prior to running the model.  We will do this shortly.</a:t>
            </a:r>
            <a:endParaRPr lang="fr-FR" sz="1800" b="0" kern="0" dirty="0" smtClean="0">
              <a:solidFill>
                <a:srgbClr val="0070C0"/>
              </a:solidFill>
              <a:latin typeface="+mn-lt"/>
            </a:endParaRPr>
          </a:p>
          <a:p>
            <a:pPr marL="169863" indent="-169863" eaLnBrk="0" hangingPunct="0">
              <a:spcBef>
                <a:spcPct val="20000"/>
              </a:spcBef>
              <a:buClr>
                <a:srgbClr val="16707C"/>
              </a:buClr>
              <a:buFont typeface="Arial" pitchFamily="34" charset="0"/>
              <a:buChar char="•"/>
              <a:defRPr/>
            </a:pPr>
            <a:endParaRPr lang="en-US" sz="1800" b="0" i="1" kern="0" dirty="0" smtClean="0">
              <a:solidFill>
                <a:srgbClr val="0070C0"/>
              </a:solidFill>
              <a:latin typeface="Calibri"/>
            </a:endParaRPr>
          </a:p>
          <a:p>
            <a:pPr marL="169863" indent="-169863" eaLnBrk="0" hangingPunct="0">
              <a:spcBef>
                <a:spcPct val="20000"/>
              </a:spcBef>
              <a:buClr>
                <a:srgbClr val="16707C"/>
              </a:buClr>
              <a:buFont typeface="Arial" pitchFamily="34" charset="0"/>
              <a:buChar char="•"/>
              <a:defRPr/>
            </a:pPr>
            <a:r>
              <a:rPr lang="en-US" sz="1800" b="0" i="1" kern="0" dirty="0" smtClean="0">
                <a:solidFill>
                  <a:srgbClr val="0070C0"/>
                </a:solidFill>
                <a:latin typeface="Calibri"/>
              </a:rPr>
              <a:t>Although we now have simulated a couple of oscillations, in order to obtain a true representation of the vortex shedding we need to simulate many more cycles.  With each cycle, the ‘starting position’ converges with time until eventually all cycles are identical.</a:t>
            </a:r>
          </a:p>
          <a:p>
            <a:pPr marL="169863" indent="-169863" eaLnBrk="0" hangingPunct="0">
              <a:spcBef>
                <a:spcPct val="20000"/>
              </a:spcBef>
              <a:buClr>
                <a:srgbClr val="16707C"/>
              </a:buClr>
              <a:buFont typeface="Arial" pitchFamily="34" charset="0"/>
              <a:buChar char="•"/>
              <a:defRPr/>
            </a:pPr>
            <a:endParaRPr lang="en-US" sz="1800" b="0" i="1" kern="0" dirty="0" smtClean="0">
              <a:solidFill>
                <a:srgbClr val="0070C0"/>
              </a:solidFill>
              <a:latin typeface="Calibri"/>
            </a:endParaRPr>
          </a:p>
          <a:p>
            <a:pPr marL="169863" indent="-169863" eaLnBrk="0" hangingPunct="0">
              <a:spcBef>
                <a:spcPct val="20000"/>
              </a:spcBef>
              <a:buClr>
                <a:srgbClr val="16707C"/>
              </a:buClr>
              <a:buFont typeface="Arial" pitchFamily="34" charset="0"/>
              <a:buChar char="•"/>
              <a:defRPr/>
            </a:pPr>
            <a:r>
              <a:rPr lang="en-US" sz="1800" b="0" i="1" kern="0" dirty="0" smtClean="0">
                <a:solidFill>
                  <a:srgbClr val="0070C0"/>
                </a:solidFill>
                <a:latin typeface="Calibri"/>
              </a:rPr>
              <a:t>It will take many cycles to achieve this, so we have provided case and data files that has already been converged (simulation time of 84secs).  You will then run this on for a further couple of cycles to extract the detail of the fluctuating flow patterns.</a:t>
            </a:r>
          </a:p>
          <a:p>
            <a:pPr marL="169863" indent="-169863" eaLnBrk="0" hangingPunct="0">
              <a:spcBef>
                <a:spcPct val="20000"/>
              </a:spcBef>
              <a:buClr>
                <a:srgbClr val="16707C"/>
              </a:buClr>
              <a:defRPr/>
            </a:pPr>
            <a:endParaRPr lang="fr-FR" sz="2000" b="0" i="1" kern="0" dirty="0" smtClean="0">
              <a:solidFill>
                <a:srgbClr val="3333CC"/>
              </a:solidFill>
              <a:latin typeface="Calibri"/>
            </a:endParaRPr>
          </a:p>
          <a:p>
            <a:pPr marL="169863" indent="-169863" eaLnBrk="0" hangingPunct="0">
              <a:spcBef>
                <a:spcPct val="20000"/>
              </a:spcBef>
              <a:buClr>
                <a:srgbClr val="16707C"/>
              </a:buClr>
              <a:buFont typeface="Arial" pitchFamily="34" charset="0"/>
              <a:buChar char="•"/>
              <a:defRPr/>
            </a:pPr>
            <a:r>
              <a:rPr lang="en-US" sz="2000" b="0" kern="0" dirty="0" smtClean="0">
                <a:latin typeface="Calibri"/>
              </a:rPr>
              <a:t>So, read in the supplied Case and Data file:</a:t>
            </a:r>
          </a:p>
          <a:p>
            <a:pPr marL="169863" indent="-169863" eaLnBrk="0" hangingPunct="0">
              <a:spcBef>
                <a:spcPct val="20000"/>
              </a:spcBef>
              <a:buClr>
                <a:srgbClr val="16707C"/>
              </a:buClr>
              <a:defRPr/>
            </a:pPr>
            <a:r>
              <a:rPr lang="en-US" sz="2000" b="0" kern="0" dirty="0" smtClean="0">
                <a:latin typeface="Calibri"/>
              </a:rPr>
              <a:t>		vortex-shedding-</a:t>
            </a:r>
            <a:r>
              <a:rPr lang="en-US" sz="2000" b="0" kern="0" dirty="0" err="1" smtClean="0">
                <a:latin typeface="Calibri"/>
              </a:rPr>
              <a:t>converged.cas.gz</a:t>
            </a:r>
            <a:r>
              <a:rPr lang="en-US" sz="2000" b="0" kern="0" dirty="0" smtClean="0">
                <a:latin typeface="Calibri"/>
              </a:rPr>
              <a:t>   and .</a:t>
            </a:r>
            <a:r>
              <a:rPr lang="en-US" sz="2000" b="0" kern="0" dirty="0" err="1" smtClean="0">
                <a:latin typeface="Calibri"/>
              </a:rPr>
              <a:t>dat.gz</a:t>
            </a:r>
            <a:endParaRPr lang="en-US" sz="2000" b="0" kern="0" dirty="0" smtClean="0">
              <a:latin typeface="Calibri"/>
            </a:endParaRPr>
          </a:p>
          <a:p>
            <a:pPr marL="169863" indent="-169863" eaLnBrk="0" hangingPunct="0">
              <a:spcBef>
                <a:spcPct val="20000"/>
              </a:spcBef>
              <a:buClr>
                <a:srgbClr val="16707C"/>
              </a:buClr>
              <a:defRPr/>
            </a:pPr>
            <a:endParaRPr lang="en-US" sz="2000" b="0" i="1" kern="0" dirty="0" smtClean="0">
              <a:solidFill>
                <a:srgbClr val="3333CC"/>
              </a:solidFill>
              <a:latin typeface="Calibri"/>
            </a:endParaRPr>
          </a:p>
        </p:txBody>
      </p:sp>
      <p:graphicFrame>
        <p:nvGraphicFramePr>
          <p:cNvPr id="4" name="Diagram 12"/>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42940" y="2432066"/>
            <a:ext cx="3189962" cy="31238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6627303" y="4924338"/>
            <a:ext cx="1901828" cy="117445"/>
          </a:xfrm>
          <a:prstGeom prst="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6711192" y="2843868"/>
            <a:ext cx="1956299" cy="318782"/>
          </a:xfrm>
          <a:prstGeom prst="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0" name="ZoneTexte 9"/>
          <p:cNvSpPr txBox="1"/>
          <p:nvPr/>
        </p:nvSpPr>
        <p:spPr>
          <a:xfrm>
            <a:off x="8665828" y="4862768"/>
            <a:ext cx="327170" cy="338554"/>
          </a:xfrm>
          <a:prstGeom prst="rect">
            <a:avLst/>
          </a:prstGeom>
          <a:solidFill>
            <a:schemeClr val="bg1"/>
          </a:solidFill>
          <a:ln w="25400">
            <a:solidFill>
              <a:srgbClr val="CC3300"/>
            </a:solidFill>
          </a:ln>
        </p:spPr>
        <p:txBody>
          <a:bodyPr wrap="square" rtlCol="0">
            <a:spAutoFit/>
          </a:bodyPr>
          <a:lstStyle/>
          <a:p>
            <a:r>
              <a:rPr lang="fr-FR" dirty="0" smtClean="0"/>
              <a:t>1</a:t>
            </a:r>
            <a:endParaRPr lang="en-US" dirty="0"/>
          </a:p>
        </p:txBody>
      </p:sp>
      <p:grpSp>
        <p:nvGrpSpPr>
          <p:cNvPr id="27" name="Groupe 26"/>
          <p:cNvGrpSpPr/>
          <p:nvPr/>
        </p:nvGrpSpPr>
        <p:grpSpPr>
          <a:xfrm>
            <a:off x="326547" y="2020695"/>
            <a:ext cx="4944194" cy="3477875"/>
            <a:chOff x="326547" y="2020695"/>
            <a:chExt cx="4944194" cy="3477875"/>
          </a:xfrm>
        </p:grpSpPr>
        <p:sp>
          <p:nvSpPr>
            <p:cNvPr id="7" name="ZoneTexte 6"/>
            <p:cNvSpPr txBox="1"/>
            <p:nvPr/>
          </p:nvSpPr>
          <p:spPr>
            <a:xfrm>
              <a:off x="326547" y="2020695"/>
              <a:ext cx="4944194" cy="3477875"/>
            </a:xfrm>
            <a:prstGeom prst="rect">
              <a:avLst/>
            </a:prstGeom>
            <a:solidFill>
              <a:schemeClr val="bg1"/>
            </a:solidFill>
            <a:ln w="25400">
              <a:solidFill>
                <a:srgbClr val="2D2DB9"/>
              </a:solidFill>
            </a:ln>
          </p:spPr>
          <p:txBody>
            <a:bodyPr wrap="square" rtlCol="0">
              <a:spAutoFit/>
            </a:bodyPr>
            <a:lstStyle/>
            <a:p>
              <a:r>
                <a:rPr lang="en-US" sz="1800" dirty="0" smtClean="0">
                  <a:solidFill>
                    <a:srgbClr val="0070C0"/>
                  </a:solidFill>
                  <a:latin typeface="+mn-lt"/>
                </a:rPr>
                <a:t>- NITA is an algorithm used to speed up the transient solution process</a:t>
              </a:r>
            </a:p>
            <a:p>
              <a:pPr>
                <a:lnSpc>
                  <a:spcPct val="80000"/>
                </a:lnSpc>
              </a:pPr>
              <a:r>
                <a:rPr lang="en-US" b="0" dirty="0" smtClean="0">
                  <a:solidFill>
                    <a:srgbClr val="0070C0"/>
                  </a:solidFill>
                  <a:latin typeface="+mn-lt"/>
                </a:rPr>
                <a:t>     - NITA runs about twice as fast as the ITA scheme</a:t>
              </a:r>
            </a:p>
            <a:p>
              <a:pPr>
                <a:lnSpc>
                  <a:spcPct val="80000"/>
                </a:lnSpc>
              </a:pPr>
              <a:endParaRPr lang="en-US" sz="1400" b="0" dirty="0" smtClean="0">
                <a:solidFill>
                  <a:srgbClr val="0070C0"/>
                </a:solidFill>
              </a:endParaRPr>
            </a:p>
            <a:p>
              <a:pPr>
                <a:lnSpc>
                  <a:spcPct val="80000"/>
                </a:lnSpc>
              </a:pPr>
              <a:r>
                <a:rPr lang="en-US" sz="1800" dirty="0" smtClean="0">
                  <a:solidFill>
                    <a:srgbClr val="0070C0"/>
                  </a:solidFill>
                  <a:latin typeface="+mn-lt"/>
                </a:rPr>
                <a:t>- NITA scheme reduces the splitting error to </a:t>
              </a:r>
              <a:r>
                <a:rPr lang="en-US" sz="1800" i="1" dirty="0" smtClean="0">
                  <a:solidFill>
                    <a:srgbClr val="0070C0"/>
                  </a:solidFill>
                  <a:latin typeface="+mn-lt"/>
                </a:rPr>
                <a:t>O</a:t>
              </a:r>
              <a:r>
                <a:rPr lang="en-US" sz="1800" dirty="0" smtClean="0">
                  <a:solidFill>
                    <a:srgbClr val="0070C0"/>
                  </a:solidFill>
                  <a:latin typeface="+mn-lt"/>
                </a:rPr>
                <a:t>(</a:t>
              </a:r>
              <a:r>
                <a:rPr lang="el-GR" sz="1800" dirty="0" smtClean="0">
                  <a:solidFill>
                    <a:srgbClr val="0070C0"/>
                  </a:solidFill>
                  <a:latin typeface="+mn-lt"/>
                  <a:cs typeface="Times New Roman" pitchFamily="18" charset="0"/>
                </a:rPr>
                <a:t>Δ</a:t>
              </a:r>
              <a:r>
                <a:rPr lang="en-US" sz="1800" i="1" dirty="0" smtClean="0">
                  <a:solidFill>
                    <a:srgbClr val="0070C0"/>
                  </a:solidFill>
                  <a:latin typeface="+mn-lt"/>
                </a:rPr>
                <a:t>t</a:t>
              </a:r>
              <a:r>
                <a:rPr lang="en-US" sz="1800" baseline="30000" dirty="0" smtClean="0">
                  <a:solidFill>
                    <a:srgbClr val="0070C0"/>
                  </a:solidFill>
                  <a:latin typeface="+mn-lt"/>
                </a:rPr>
                <a:t>2</a:t>
              </a:r>
              <a:r>
                <a:rPr lang="en-US" sz="1800" dirty="0" smtClean="0">
                  <a:solidFill>
                    <a:srgbClr val="0070C0"/>
                  </a:solidFill>
                  <a:latin typeface="+mn-lt"/>
                </a:rPr>
                <a:t>) by using sub-iterations per time step</a:t>
              </a:r>
            </a:p>
            <a:p>
              <a:pPr>
                <a:lnSpc>
                  <a:spcPct val="80000"/>
                </a:lnSpc>
                <a:buFontTx/>
                <a:buChar char="-"/>
              </a:pPr>
              <a:endParaRPr lang="en-US" sz="1600" dirty="0" smtClean="0">
                <a:solidFill>
                  <a:srgbClr val="0070C0"/>
                </a:solidFill>
              </a:endParaRPr>
            </a:p>
            <a:p>
              <a:pPr>
                <a:lnSpc>
                  <a:spcPct val="80000"/>
                </a:lnSpc>
                <a:buFontTx/>
                <a:buChar char="-"/>
              </a:pPr>
              <a:endParaRPr lang="en-US" sz="1600" dirty="0" smtClean="0">
                <a:solidFill>
                  <a:srgbClr val="0070C0"/>
                </a:solidFill>
              </a:endParaRPr>
            </a:p>
            <a:p>
              <a:pPr>
                <a:lnSpc>
                  <a:spcPct val="80000"/>
                </a:lnSpc>
                <a:buFontTx/>
                <a:buChar char="-"/>
              </a:pPr>
              <a:endParaRPr lang="en-US" sz="1600" dirty="0" smtClean="0">
                <a:solidFill>
                  <a:srgbClr val="0070C0"/>
                </a:solidFill>
              </a:endParaRPr>
            </a:p>
            <a:p>
              <a:pPr>
                <a:lnSpc>
                  <a:spcPct val="80000"/>
                </a:lnSpc>
              </a:pPr>
              <a:endParaRPr lang="en-US" sz="1600" dirty="0" smtClean="0">
                <a:solidFill>
                  <a:srgbClr val="0070C0"/>
                </a:solidFill>
              </a:endParaRPr>
            </a:p>
            <a:p>
              <a:pPr>
                <a:lnSpc>
                  <a:spcPct val="80000"/>
                </a:lnSpc>
              </a:pPr>
              <a:endParaRPr lang="en-US" sz="1800" b="0" dirty="0" smtClean="0">
                <a:solidFill>
                  <a:srgbClr val="0070C0"/>
                </a:solidFill>
                <a:latin typeface="+mn-lt"/>
              </a:endParaRPr>
            </a:p>
            <a:p>
              <a:pPr>
                <a:lnSpc>
                  <a:spcPct val="80000"/>
                </a:lnSpc>
              </a:pPr>
              <a:r>
                <a:rPr lang="en-US" sz="1800" dirty="0" smtClean="0">
                  <a:solidFill>
                    <a:srgbClr val="0070C0"/>
                  </a:solidFill>
                  <a:latin typeface="+mn-lt"/>
                </a:rPr>
                <a:t>- Two flavors of NITA schemes available</a:t>
              </a:r>
              <a:endParaRPr lang="en-US" sz="1800" b="0" dirty="0" smtClean="0">
                <a:solidFill>
                  <a:srgbClr val="0070C0"/>
                </a:solidFill>
                <a:latin typeface="+mn-lt"/>
              </a:endParaRPr>
            </a:p>
            <a:p>
              <a:pPr lvl="1">
                <a:lnSpc>
                  <a:spcPct val="80000"/>
                </a:lnSpc>
                <a:buFontTx/>
                <a:buChar char="-"/>
              </a:pPr>
              <a:r>
                <a:rPr lang="en-US" b="0" dirty="0" smtClean="0">
                  <a:solidFill>
                    <a:srgbClr val="0070C0"/>
                  </a:solidFill>
                  <a:latin typeface="+mn-lt"/>
                </a:rPr>
                <a:t> PISO (NITA/PISO)</a:t>
              </a:r>
            </a:p>
            <a:p>
              <a:pPr lvl="1">
                <a:lnSpc>
                  <a:spcPct val="80000"/>
                </a:lnSpc>
                <a:buFontTx/>
                <a:buChar char="-"/>
              </a:pPr>
              <a:r>
                <a:rPr lang="en-US" b="0" dirty="0" smtClean="0">
                  <a:solidFill>
                    <a:srgbClr val="0070C0"/>
                  </a:solidFill>
                  <a:latin typeface="+mn-lt"/>
                </a:rPr>
                <a:t> Fractional-step method (NITA/FSM)</a:t>
              </a:r>
            </a:p>
            <a:p>
              <a:pPr lvl="2">
                <a:lnSpc>
                  <a:spcPct val="80000"/>
                </a:lnSpc>
              </a:pPr>
              <a:r>
                <a:rPr lang="en-US" b="0" dirty="0" smtClean="0">
                  <a:solidFill>
                    <a:srgbClr val="0070C0"/>
                  </a:solidFill>
                  <a:latin typeface="+mn-lt"/>
                </a:rPr>
                <a:t>About 20% cheaper than NITA/PISO on a per time-step basis</a:t>
              </a:r>
              <a:endParaRPr lang="en-US" dirty="0">
                <a:solidFill>
                  <a:srgbClr val="0070C0"/>
                </a:solidFill>
                <a:latin typeface="+mn-lt"/>
              </a:endParaRPr>
            </a:p>
          </p:txBody>
        </p:sp>
        <p:grpSp>
          <p:nvGrpSpPr>
            <p:cNvPr id="4" name="Group 10"/>
            <p:cNvGrpSpPr>
              <a:grpSpLocks/>
            </p:cNvGrpSpPr>
            <p:nvPr/>
          </p:nvGrpSpPr>
          <p:grpSpPr bwMode="auto">
            <a:xfrm>
              <a:off x="442643" y="3564568"/>
              <a:ext cx="4705102" cy="591671"/>
              <a:chOff x="399" y="993"/>
              <a:chExt cx="4098" cy="310"/>
            </a:xfrm>
          </p:grpSpPr>
          <p:sp>
            <p:nvSpPr>
              <p:cNvPr id="17" name="Text Box 4"/>
              <p:cNvSpPr txBox="1">
                <a:spLocks noChangeArrowheads="1"/>
              </p:cNvSpPr>
              <p:nvPr/>
            </p:nvSpPr>
            <p:spPr bwMode="auto">
              <a:xfrm>
                <a:off x="2116" y="1010"/>
                <a:ext cx="968" cy="211"/>
              </a:xfrm>
              <a:prstGeom prst="rect">
                <a:avLst/>
              </a:prstGeom>
              <a:solidFill>
                <a:srgbClr val="FFFFCC"/>
              </a:solidFill>
              <a:ln w="28575">
                <a:solidFill>
                  <a:schemeClr val="tx1"/>
                </a:solidFill>
                <a:miter lim="800000"/>
                <a:headEnd/>
                <a:tailEnd/>
              </a:ln>
              <a:effectLst/>
            </p:spPr>
            <p:txBody>
              <a:bodyPr lIns="94037" tIns="47019" rIns="94037" bIns="47019">
                <a:spAutoFit/>
              </a:bodyPr>
              <a:lstStyle/>
              <a:p>
                <a:pPr algn="ctr">
                  <a:buClr>
                    <a:srgbClr val="FF0000"/>
                  </a:buClr>
                  <a:buSzPct val="75000"/>
                  <a:buFont typeface="Monotype Sorts" pitchFamily="2" charset="2"/>
                  <a:buNone/>
                </a:pPr>
                <a:r>
                  <a:rPr lang="en-US" sz="1000" dirty="0">
                    <a:solidFill>
                      <a:schemeClr val="tx1"/>
                    </a:solidFill>
                    <a:latin typeface="Arial" charset="0"/>
                  </a:rPr>
                  <a:t>Truncation error: </a:t>
                </a:r>
                <a:r>
                  <a:rPr lang="en-US" sz="1000" dirty="0" smtClean="0">
                    <a:solidFill>
                      <a:schemeClr val="tx1"/>
                    </a:solidFill>
                    <a:latin typeface="Arial" charset="0"/>
                  </a:rPr>
                  <a:t>O(</a:t>
                </a:r>
                <a:r>
                  <a:rPr lang="en-US" sz="1000" dirty="0" smtClean="0">
                    <a:solidFill>
                      <a:schemeClr val="tx1"/>
                    </a:solidFill>
                    <a:latin typeface="Symbol" pitchFamily="18" charset="2"/>
                  </a:rPr>
                  <a:t>D</a:t>
                </a:r>
                <a:r>
                  <a:rPr lang="en-US" sz="1000" dirty="0" smtClean="0">
                    <a:solidFill>
                      <a:schemeClr val="tx1"/>
                    </a:solidFill>
                    <a:latin typeface="Arial" charset="0"/>
                  </a:rPr>
                  <a:t>t</a:t>
                </a:r>
                <a:r>
                  <a:rPr lang="en-US" sz="1000" baseline="30000" dirty="0" smtClean="0">
                    <a:solidFill>
                      <a:schemeClr val="tx1"/>
                    </a:solidFill>
                    <a:latin typeface="Arial" charset="0"/>
                  </a:rPr>
                  <a:t>2</a:t>
                </a:r>
                <a:r>
                  <a:rPr lang="en-US" sz="1000" dirty="0">
                    <a:solidFill>
                      <a:schemeClr val="tx1"/>
                    </a:solidFill>
                    <a:latin typeface="Arial" charset="0"/>
                  </a:rPr>
                  <a:t>)</a:t>
                </a:r>
              </a:p>
            </p:txBody>
          </p:sp>
          <p:sp>
            <p:nvSpPr>
              <p:cNvPr id="18" name="Text Box 5"/>
              <p:cNvSpPr txBox="1">
                <a:spLocks noChangeArrowheads="1"/>
              </p:cNvSpPr>
              <p:nvPr/>
            </p:nvSpPr>
            <p:spPr bwMode="auto">
              <a:xfrm>
                <a:off x="3236" y="1011"/>
                <a:ext cx="1261" cy="292"/>
              </a:xfrm>
              <a:prstGeom prst="rect">
                <a:avLst/>
              </a:prstGeom>
              <a:solidFill>
                <a:srgbClr val="FFFFCC"/>
              </a:solidFill>
              <a:ln w="28575">
                <a:solidFill>
                  <a:schemeClr val="tx1"/>
                </a:solidFill>
                <a:miter lim="800000"/>
                <a:headEnd/>
                <a:tailEnd/>
              </a:ln>
              <a:effectLst/>
            </p:spPr>
            <p:txBody>
              <a:bodyPr wrap="square" lIns="94037" tIns="47019" rIns="94037" bIns="47019">
                <a:spAutoFit/>
              </a:bodyPr>
              <a:lstStyle/>
              <a:p>
                <a:pPr algn="ctr">
                  <a:buClr>
                    <a:srgbClr val="FF0000"/>
                  </a:buClr>
                  <a:buSzPct val="75000"/>
                  <a:buFont typeface="Monotype Sorts" pitchFamily="2" charset="2"/>
                  <a:buNone/>
                </a:pPr>
                <a:r>
                  <a:rPr lang="en-US" sz="1000" dirty="0">
                    <a:solidFill>
                      <a:schemeClr val="tx1"/>
                    </a:solidFill>
                    <a:latin typeface="Arial" charset="0"/>
                  </a:rPr>
                  <a:t>Splitting error (due to </a:t>
                </a:r>
                <a:r>
                  <a:rPr lang="en-US" sz="1000" dirty="0" err="1">
                    <a:solidFill>
                      <a:schemeClr val="tx1"/>
                    </a:solidFill>
                    <a:latin typeface="Arial" charset="0"/>
                  </a:rPr>
                  <a:t>eqn</a:t>
                </a:r>
                <a:r>
                  <a:rPr lang="en-US" sz="1000" dirty="0">
                    <a:solidFill>
                      <a:schemeClr val="tx1"/>
                    </a:solidFill>
                    <a:latin typeface="Arial" charset="0"/>
                  </a:rPr>
                  <a:t> segregation</a:t>
                </a:r>
                <a:r>
                  <a:rPr lang="en-US" sz="1000" dirty="0" smtClean="0">
                    <a:solidFill>
                      <a:schemeClr val="tx1"/>
                    </a:solidFill>
                    <a:latin typeface="Arial" charset="0"/>
                  </a:rPr>
                  <a:t>): O(</a:t>
                </a:r>
                <a:r>
                  <a:rPr lang="en-US" sz="1000" dirty="0" err="1" smtClean="0">
                    <a:solidFill>
                      <a:schemeClr val="tx1"/>
                    </a:solidFill>
                    <a:latin typeface="Symbol" pitchFamily="18" charset="2"/>
                  </a:rPr>
                  <a:t>D</a:t>
                </a:r>
                <a:r>
                  <a:rPr lang="en-US" sz="1000" dirty="0" err="1" smtClean="0">
                    <a:solidFill>
                      <a:schemeClr val="tx1"/>
                    </a:solidFill>
                    <a:latin typeface="Arial" charset="0"/>
                  </a:rPr>
                  <a:t>t</a:t>
                </a:r>
                <a:r>
                  <a:rPr lang="en-US" sz="1000" baseline="30000" dirty="0" err="1" smtClean="0">
                    <a:solidFill>
                      <a:schemeClr val="tx1"/>
                    </a:solidFill>
                    <a:latin typeface="Arial" charset="0"/>
                  </a:rPr>
                  <a:t>n</a:t>
                </a:r>
                <a:r>
                  <a:rPr lang="en-US" sz="1000" dirty="0">
                    <a:solidFill>
                      <a:schemeClr val="tx1"/>
                    </a:solidFill>
                    <a:latin typeface="Arial" charset="0"/>
                  </a:rPr>
                  <a:t>) </a:t>
                </a:r>
              </a:p>
            </p:txBody>
          </p:sp>
          <p:sp>
            <p:nvSpPr>
              <p:cNvPr id="19" name="Text Box 6"/>
              <p:cNvSpPr txBox="1">
                <a:spLocks noChangeArrowheads="1"/>
              </p:cNvSpPr>
              <p:nvPr/>
            </p:nvSpPr>
            <p:spPr bwMode="auto">
              <a:xfrm>
                <a:off x="399" y="993"/>
                <a:ext cx="1582" cy="292"/>
              </a:xfrm>
              <a:prstGeom prst="rect">
                <a:avLst/>
              </a:prstGeom>
              <a:solidFill>
                <a:srgbClr val="FFFFCC"/>
              </a:solidFill>
              <a:ln w="28575">
                <a:solidFill>
                  <a:schemeClr val="tx1"/>
                </a:solidFill>
                <a:miter lim="800000"/>
                <a:headEnd/>
                <a:tailEnd/>
              </a:ln>
              <a:effectLst/>
            </p:spPr>
            <p:txBody>
              <a:bodyPr wrap="square" lIns="94037" tIns="47019" rIns="94037" bIns="47019">
                <a:spAutoFit/>
              </a:bodyPr>
              <a:lstStyle/>
              <a:p>
                <a:pPr>
                  <a:buClr>
                    <a:srgbClr val="FF0000"/>
                  </a:buClr>
                  <a:buSzPct val="75000"/>
                  <a:buFont typeface="Monotype Sorts" pitchFamily="2" charset="2"/>
                  <a:buNone/>
                </a:pPr>
                <a:r>
                  <a:rPr lang="en-US" sz="1000" dirty="0">
                    <a:solidFill>
                      <a:schemeClr val="tx1"/>
                    </a:solidFill>
                    <a:latin typeface="Arial" charset="0"/>
                  </a:rPr>
                  <a:t>Overall time-</a:t>
                </a:r>
                <a:r>
                  <a:rPr lang="en-US" sz="1000" dirty="0" err="1">
                    <a:solidFill>
                      <a:schemeClr val="tx1"/>
                    </a:solidFill>
                    <a:latin typeface="Arial" charset="0"/>
                  </a:rPr>
                  <a:t>discretization</a:t>
                </a:r>
                <a:r>
                  <a:rPr lang="en-US" sz="1000" dirty="0">
                    <a:solidFill>
                      <a:schemeClr val="tx1"/>
                    </a:solidFill>
                    <a:latin typeface="Arial" charset="0"/>
                  </a:rPr>
                  <a:t> error for 2</a:t>
                </a:r>
                <a:r>
                  <a:rPr lang="en-US" sz="1000" baseline="30000" dirty="0">
                    <a:solidFill>
                      <a:schemeClr val="tx1"/>
                    </a:solidFill>
                    <a:latin typeface="Arial" charset="0"/>
                  </a:rPr>
                  <a:t>nd</a:t>
                </a:r>
                <a:r>
                  <a:rPr lang="en-US" sz="1000" dirty="0">
                    <a:solidFill>
                      <a:schemeClr val="tx1"/>
                    </a:solidFill>
                    <a:latin typeface="Arial" charset="0"/>
                  </a:rPr>
                  <a:t>-order </a:t>
                </a:r>
                <a:r>
                  <a:rPr lang="en-US" sz="1000" dirty="0" smtClean="0">
                    <a:solidFill>
                      <a:schemeClr val="tx1"/>
                    </a:solidFill>
                    <a:latin typeface="Arial" charset="0"/>
                  </a:rPr>
                  <a:t>scheme</a:t>
                </a:r>
                <a:r>
                  <a:rPr lang="en-US" sz="1000" dirty="0">
                    <a:solidFill>
                      <a:schemeClr val="tx1"/>
                    </a:solidFill>
                    <a:latin typeface="Arial" charset="0"/>
                  </a:rPr>
                  <a:t>: </a:t>
                </a:r>
                <a:r>
                  <a:rPr lang="en-US" sz="1000" dirty="0" smtClean="0">
                    <a:solidFill>
                      <a:schemeClr val="tx1"/>
                    </a:solidFill>
                    <a:latin typeface="Arial" charset="0"/>
                  </a:rPr>
                  <a:t>O(</a:t>
                </a:r>
                <a:r>
                  <a:rPr lang="en-US" sz="1000" dirty="0" smtClean="0">
                    <a:solidFill>
                      <a:schemeClr val="tx1"/>
                    </a:solidFill>
                    <a:latin typeface="Symbol" pitchFamily="18" charset="2"/>
                  </a:rPr>
                  <a:t>D</a:t>
                </a:r>
                <a:r>
                  <a:rPr lang="en-US" sz="1000" dirty="0" smtClean="0">
                    <a:solidFill>
                      <a:schemeClr val="tx1"/>
                    </a:solidFill>
                    <a:latin typeface="Arial" charset="0"/>
                  </a:rPr>
                  <a:t>t</a:t>
                </a:r>
                <a:r>
                  <a:rPr lang="en-US" sz="1000" baseline="30000" dirty="0" smtClean="0">
                    <a:solidFill>
                      <a:schemeClr val="tx1"/>
                    </a:solidFill>
                    <a:latin typeface="Arial" charset="0"/>
                  </a:rPr>
                  <a:t>2</a:t>
                </a:r>
                <a:r>
                  <a:rPr lang="en-US" sz="1000" dirty="0">
                    <a:solidFill>
                      <a:schemeClr val="tx1"/>
                    </a:solidFill>
                    <a:latin typeface="Arial" charset="0"/>
                  </a:rPr>
                  <a:t>)</a:t>
                </a:r>
              </a:p>
            </p:txBody>
          </p:sp>
          <p:sp>
            <p:nvSpPr>
              <p:cNvPr id="20" name="Text Box 7"/>
              <p:cNvSpPr txBox="1">
                <a:spLocks noChangeArrowheads="1"/>
              </p:cNvSpPr>
              <p:nvPr/>
            </p:nvSpPr>
            <p:spPr bwMode="auto">
              <a:xfrm>
                <a:off x="1924" y="1044"/>
                <a:ext cx="173" cy="174"/>
              </a:xfrm>
              <a:prstGeom prst="rect">
                <a:avLst/>
              </a:prstGeom>
              <a:noFill/>
              <a:ln w="12700">
                <a:noFill/>
                <a:miter lim="800000"/>
                <a:headEnd type="none" w="sm" len="sm"/>
                <a:tailEnd type="none" w="sm" len="sm"/>
              </a:ln>
              <a:effectLst/>
            </p:spPr>
            <p:txBody>
              <a:bodyPr wrap="none">
                <a:spAutoFit/>
              </a:bodyPr>
              <a:lstStyle/>
              <a:p>
                <a:r>
                  <a:rPr lang="en-US" sz="1200" b="1" dirty="0">
                    <a:solidFill>
                      <a:schemeClr val="tx1"/>
                    </a:solidFill>
                  </a:rPr>
                  <a:t>=</a:t>
                </a:r>
              </a:p>
            </p:txBody>
          </p:sp>
          <p:sp>
            <p:nvSpPr>
              <p:cNvPr id="21" name="Text Box 8"/>
              <p:cNvSpPr txBox="1">
                <a:spLocks noChangeArrowheads="1"/>
              </p:cNvSpPr>
              <p:nvPr/>
            </p:nvSpPr>
            <p:spPr bwMode="auto">
              <a:xfrm>
                <a:off x="3049" y="1044"/>
                <a:ext cx="173" cy="174"/>
              </a:xfrm>
              <a:prstGeom prst="rect">
                <a:avLst/>
              </a:prstGeom>
              <a:noFill/>
              <a:ln w="12700">
                <a:noFill/>
                <a:miter lim="800000"/>
                <a:headEnd type="none" w="sm" len="sm"/>
                <a:tailEnd type="none" w="sm" len="sm"/>
              </a:ln>
              <a:effectLst/>
            </p:spPr>
            <p:txBody>
              <a:bodyPr wrap="none">
                <a:spAutoFit/>
              </a:bodyPr>
              <a:lstStyle/>
              <a:p>
                <a:r>
                  <a:rPr lang="en-US" sz="1200" b="1" dirty="0">
                    <a:solidFill>
                      <a:schemeClr val="tx1"/>
                    </a:solidFill>
                  </a:rPr>
                  <a:t>+</a:t>
                </a:r>
              </a:p>
            </p:txBody>
          </p:sp>
        </p:grpSp>
      </p:grpSp>
      <p:sp>
        <p:nvSpPr>
          <p:cNvPr id="22" name="Title 2"/>
          <p:cNvSpPr txBox="1">
            <a:spLocks/>
          </p:cNvSpPr>
          <p:nvPr/>
        </p:nvSpPr>
        <p:spPr>
          <a:xfrm>
            <a:off x="0" y="425117"/>
            <a:ext cx="9344025"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NITA</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24" name="Content Placeholder 2"/>
          <p:cNvSpPr txBox="1">
            <a:spLocks/>
          </p:cNvSpPr>
          <p:nvPr/>
        </p:nvSpPr>
        <p:spPr>
          <a:xfrm>
            <a:off x="180974" y="935039"/>
            <a:ext cx="9115425" cy="1023157"/>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Enable the Non Iterative Time Advancement Method (NITA)</a:t>
            </a:r>
          </a:p>
          <a:p>
            <a:pPr marL="169863" lvl="1" indent="-169863" eaLnBrk="0" hangingPunct="0">
              <a:spcBef>
                <a:spcPct val="20000"/>
              </a:spcBef>
              <a:buClr>
                <a:srgbClr val="16707C"/>
              </a:buClr>
              <a:buFontTx/>
              <a:buChar char="-"/>
              <a:defRPr/>
            </a:pPr>
            <a:r>
              <a:rPr lang="en-US" sz="1800" b="0" kern="0" dirty="0" smtClean="0">
                <a:solidFill>
                  <a:prstClr val="black"/>
                </a:solidFill>
                <a:latin typeface="+mn-lt"/>
              </a:rPr>
              <a:t>With Fractional Step for Pressure-Velocity Coupling</a:t>
            </a:r>
          </a:p>
        </p:txBody>
      </p:sp>
      <p:graphicFrame>
        <p:nvGraphicFramePr>
          <p:cNvPr id="29" name="Diagram 2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ZoneTexte 9"/>
          <p:cNvSpPr txBox="1"/>
          <p:nvPr/>
        </p:nvSpPr>
        <p:spPr>
          <a:xfrm>
            <a:off x="8709171" y="2775307"/>
            <a:ext cx="327170" cy="338554"/>
          </a:xfrm>
          <a:prstGeom prst="rect">
            <a:avLst/>
          </a:prstGeom>
          <a:solidFill>
            <a:schemeClr val="bg1"/>
          </a:solidFill>
          <a:ln w="25400">
            <a:solidFill>
              <a:srgbClr val="CC3300"/>
            </a:solidFill>
          </a:ln>
        </p:spPr>
        <p:txBody>
          <a:bodyPr wrap="square" rtlCol="0">
            <a:spAutoFit/>
          </a:bodyPr>
          <a:lstStyle/>
          <a:p>
            <a:r>
              <a:rPr lang="fr-FR" dirty="0" smtClean="0"/>
              <a:t>2</a:t>
            </a:r>
            <a:endParaRPr lang="en-US"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p:cNvGraphicFramePr>
            <a:graphicFrameLocks noChangeAspect="1"/>
          </p:cNvGraphicFramePr>
          <p:nvPr/>
        </p:nvGraphicFramePr>
        <p:xfrm>
          <a:off x="6387830" y="2158496"/>
          <a:ext cx="1922318" cy="571500"/>
        </p:xfrm>
        <a:graphic>
          <a:graphicData uri="http://schemas.openxmlformats.org/presentationml/2006/ole">
            <p:oleObj spid="_x0000_s2066" name="Équation" r:id="rId3" imgW="1409700" imgH="419100" progId="Equation.3">
              <p:embed/>
            </p:oleObj>
          </a:graphicData>
        </a:graphic>
      </p:graphicFrame>
      <p:grpSp>
        <p:nvGrpSpPr>
          <p:cNvPr id="12" name="Group 11"/>
          <p:cNvGrpSpPr/>
          <p:nvPr/>
        </p:nvGrpSpPr>
        <p:grpSpPr>
          <a:xfrm>
            <a:off x="1544129" y="3523355"/>
            <a:ext cx="6258942" cy="2679037"/>
            <a:chOff x="1152524" y="3445716"/>
            <a:chExt cx="6823075" cy="2924175"/>
          </a:xfrm>
        </p:grpSpPr>
        <p:pic>
          <p:nvPicPr>
            <p:cNvPr id="2051" name="Picture 3"/>
            <p:cNvPicPr>
              <a:picLocks noChangeAspect="1" noChangeArrowheads="1"/>
            </p:cNvPicPr>
            <p:nvPr/>
          </p:nvPicPr>
          <p:blipFill>
            <a:blip r:embed="rId4" cstate="print"/>
            <a:srcRect/>
            <a:stretch>
              <a:fillRect/>
            </a:stretch>
          </p:blipFill>
          <p:spPr bwMode="auto">
            <a:xfrm>
              <a:off x="1152524" y="3445716"/>
              <a:ext cx="6823075" cy="2924175"/>
            </a:xfrm>
            <a:prstGeom prst="rect">
              <a:avLst/>
            </a:prstGeom>
            <a:noFill/>
            <a:ln w="9525">
              <a:noFill/>
              <a:miter lim="800000"/>
              <a:headEnd/>
              <a:tailEnd/>
            </a:ln>
          </p:spPr>
        </p:pic>
        <p:sp>
          <p:nvSpPr>
            <p:cNvPr id="9" name="Rectangle 8"/>
            <p:cNvSpPr/>
            <p:nvPr/>
          </p:nvSpPr>
          <p:spPr>
            <a:xfrm>
              <a:off x="4000500" y="4528392"/>
              <a:ext cx="27940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987800" y="5214192"/>
              <a:ext cx="685800" cy="266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rot="16200000" flipV="1">
              <a:off x="3676650" y="4242642"/>
              <a:ext cx="342900" cy="279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286000" y="5569792"/>
              <a:ext cx="838200" cy="317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2997200" y="6014292"/>
              <a:ext cx="838200" cy="317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itle 2"/>
          <p:cNvSpPr txBox="1">
            <a:spLocks/>
          </p:cNvSpPr>
          <p:nvPr/>
        </p:nvSpPr>
        <p:spPr>
          <a:xfrm>
            <a:off x="0" y="425117"/>
            <a:ext cx="9344025"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a:t>
            </a:r>
            <a:r>
              <a:rPr lang="en-US" sz="3200" kern="0" dirty="0" smtClean="0">
                <a:latin typeface="Calibri" pitchFamily="34" charset="0"/>
                <a:ea typeface="+mj-ea"/>
                <a:cs typeface="Calibri" pitchFamily="34" charset="0"/>
              </a:rPr>
              <a:t>Result Analysis</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21" name="Content Placeholder 2"/>
          <p:cNvSpPr txBox="1">
            <a:spLocks/>
          </p:cNvSpPr>
          <p:nvPr/>
        </p:nvSpPr>
        <p:spPr>
          <a:xfrm>
            <a:off x="180975" y="935038"/>
            <a:ext cx="8963026" cy="5439883"/>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Save the transient </a:t>
            </a:r>
            <a:r>
              <a:rPr lang="en-US" sz="2000" b="0" kern="0" dirty="0" smtClean="0">
                <a:latin typeface="+mn-lt"/>
              </a:rPr>
              <a:t>case and data files with the name “transient-detail”.</a:t>
            </a:r>
            <a:endParaRPr lang="en-US" sz="2000" b="0" kern="0" dirty="0" smtClean="0">
              <a:latin typeface="+mn-lt"/>
            </a:endParaRPr>
          </a:p>
          <a:p>
            <a:pPr marL="169863" indent="-169863" eaLnBrk="0" hangingPunct="0">
              <a:spcBef>
                <a:spcPct val="20000"/>
              </a:spcBef>
              <a:buClr>
                <a:srgbClr val="16707C"/>
              </a:buClr>
              <a:defRPr/>
            </a:pPr>
            <a:r>
              <a:rPr lang="en-US" sz="1800" b="0" i="1" kern="0" dirty="0" smtClean="0">
                <a:solidFill>
                  <a:srgbClr val="0070C0"/>
                </a:solidFill>
                <a:latin typeface="Calibri"/>
              </a:rPr>
              <a:t>   One of the ways of quantifying the wake vortices is through the use of the ‘Q-Criterion’.  The formula for this is below.  It is not a standard quantity computed by Fluent, however since we know the formula, we can ask Fluent to compute it at each grid cell.</a:t>
            </a:r>
          </a:p>
          <a:p>
            <a:pPr marL="169863" indent="-169863" eaLnBrk="0" hangingPunct="0">
              <a:spcBef>
                <a:spcPct val="20000"/>
              </a:spcBef>
              <a:buClr>
                <a:srgbClr val="16707C"/>
              </a:buClr>
              <a:defRPr/>
            </a:pPr>
            <a:endParaRPr lang="en-US" sz="1800" b="0" i="1" kern="0" dirty="0" smtClean="0">
              <a:solidFill>
                <a:srgbClr val="3333CC"/>
              </a:solidFill>
              <a:latin typeface="Calibri"/>
            </a:endParaRPr>
          </a:p>
          <a:p>
            <a:pPr marL="169863" indent="-169863" eaLnBrk="0" hangingPunct="0">
              <a:spcBef>
                <a:spcPct val="20000"/>
              </a:spcBef>
              <a:buClr>
                <a:srgbClr val="16707C"/>
              </a:buClr>
              <a:buFont typeface="Arial" pitchFamily="34" charset="0"/>
              <a:buChar char="•"/>
              <a:defRPr/>
            </a:pPr>
            <a:r>
              <a:rPr lang="en-US" sz="2000" b="0" kern="0" dirty="0" smtClean="0">
                <a:latin typeface="+mn-lt"/>
              </a:rPr>
              <a:t>Define &gt; Custom Field Functions</a:t>
            </a:r>
          </a:p>
          <a:p>
            <a:pPr marL="169863" lvl="1" indent="-169863" eaLnBrk="0" hangingPunct="0">
              <a:spcBef>
                <a:spcPct val="20000"/>
              </a:spcBef>
              <a:buClr>
                <a:srgbClr val="16707C"/>
              </a:buClr>
              <a:buFontTx/>
              <a:buChar char="-"/>
              <a:defRPr/>
            </a:pPr>
            <a:r>
              <a:rPr lang="en-US" sz="1800" b="0" kern="0" dirty="0" smtClean="0">
                <a:solidFill>
                  <a:prstClr val="black"/>
                </a:solidFill>
                <a:latin typeface="Calibri"/>
              </a:rPr>
              <a:t>Select solver quantities using the pull down list at the right hand side to construct this function as shown, then press ‘Define’</a:t>
            </a:r>
            <a:endParaRPr lang="en-US" sz="2000" b="0" kern="0" dirty="0" smtClean="0">
              <a:latin typeface="Calibri"/>
            </a:endParaRPr>
          </a:p>
        </p:txBody>
      </p:sp>
      <p:graphicFrame>
        <p:nvGraphicFramePr>
          <p:cNvPr id="22" name="Diagram 2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425117"/>
            <a:ext cx="9344025"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a:t>
            </a:r>
            <a:r>
              <a:rPr lang="en-US" sz="3200" kern="0" dirty="0" smtClean="0">
                <a:latin typeface="Calibri" pitchFamily="34" charset="0"/>
                <a:ea typeface="+mj-ea"/>
                <a:cs typeface="Calibri" pitchFamily="34" charset="0"/>
              </a:rPr>
              <a:t>Extracting Transient Data</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6" name="Content Placeholder 2"/>
          <p:cNvSpPr txBox="1">
            <a:spLocks/>
          </p:cNvSpPr>
          <p:nvPr/>
        </p:nvSpPr>
        <p:spPr>
          <a:xfrm>
            <a:off x="180976" y="935038"/>
            <a:ext cx="8643848" cy="4275317"/>
          </a:xfrm>
          <a:prstGeom prst="rect">
            <a:avLst/>
          </a:prstGeom>
        </p:spPr>
        <p:txBody>
          <a:bodyPr/>
          <a:lstStyle/>
          <a:p>
            <a:pPr marL="169863" indent="-169863" algn="just" eaLnBrk="0" hangingPunct="0">
              <a:spcBef>
                <a:spcPct val="20000"/>
              </a:spcBef>
              <a:buClr>
                <a:srgbClr val="16707C"/>
              </a:buClr>
              <a:defRPr/>
            </a:pPr>
            <a:r>
              <a:rPr lang="en-US" sz="2000" b="0" i="1" dirty="0" smtClean="0">
                <a:solidFill>
                  <a:srgbClr val="2D2DB9"/>
                </a:solidFill>
                <a:latin typeface="Calibri"/>
              </a:rPr>
              <a:t>   </a:t>
            </a:r>
            <a:r>
              <a:rPr lang="en-US" sz="1800" b="0" i="1" dirty="0" smtClean="0">
                <a:solidFill>
                  <a:srgbClr val="0070C0"/>
                </a:solidFill>
                <a:latin typeface="Calibri"/>
              </a:rPr>
              <a:t>Unless specifically requested, Fluent will not save interim results during a transient simulation.  There are two ways you may want to consider doing this:</a:t>
            </a:r>
          </a:p>
          <a:p>
            <a:pPr marL="169863" indent="-169863" eaLnBrk="0" hangingPunct="0">
              <a:spcBef>
                <a:spcPct val="20000"/>
              </a:spcBef>
              <a:buClr>
                <a:srgbClr val="16707C"/>
              </a:buClr>
              <a:buFontTx/>
              <a:buChar char="•"/>
              <a:defRPr/>
            </a:pPr>
            <a:endParaRPr lang="en-US" sz="1800" b="0" i="1" dirty="0" smtClean="0">
              <a:solidFill>
                <a:srgbClr val="0070C0"/>
              </a:solidFill>
              <a:latin typeface="Calibri"/>
            </a:endParaRPr>
          </a:p>
          <a:p>
            <a:pPr marL="169863" indent="-169863" algn="just" eaLnBrk="0" hangingPunct="0">
              <a:spcBef>
                <a:spcPct val="20000"/>
              </a:spcBef>
              <a:buClr>
                <a:srgbClr val="16707C"/>
              </a:buClr>
              <a:defRPr/>
            </a:pPr>
            <a:r>
              <a:rPr lang="en-US" sz="1800" b="0" i="1" dirty="0" smtClean="0">
                <a:solidFill>
                  <a:srgbClr val="0070C0"/>
                </a:solidFill>
                <a:latin typeface="Calibri"/>
              </a:rPr>
              <a:t>	1)  Saving the results data every (n) </a:t>
            </a:r>
            <a:r>
              <a:rPr lang="en-US" sz="1800" b="0" i="1" dirty="0" err="1" smtClean="0">
                <a:solidFill>
                  <a:srgbClr val="0070C0"/>
                </a:solidFill>
                <a:latin typeface="Calibri"/>
              </a:rPr>
              <a:t>timesteps</a:t>
            </a:r>
            <a:r>
              <a:rPr lang="en-US" sz="1800" b="0" i="1" dirty="0" smtClean="0">
                <a:solidFill>
                  <a:srgbClr val="0070C0"/>
                </a:solidFill>
                <a:latin typeface="Calibri"/>
              </a:rPr>
              <a:t> to disk.  This will give a collection of files that can be post-processed at a later date, either using Fluent or CFD-Post.  However having to load in a large number of files can be time consuming.</a:t>
            </a:r>
          </a:p>
          <a:p>
            <a:pPr marL="169863" indent="-169863" eaLnBrk="0" hangingPunct="0">
              <a:spcBef>
                <a:spcPct val="20000"/>
              </a:spcBef>
              <a:buClr>
                <a:srgbClr val="16707C"/>
              </a:buClr>
              <a:buFontTx/>
              <a:buChar char="•"/>
              <a:defRPr/>
            </a:pPr>
            <a:endParaRPr lang="en-US" sz="1800" b="0" i="1" dirty="0" smtClean="0">
              <a:solidFill>
                <a:srgbClr val="0070C0"/>
              </a:solidFill>
              <a:latin typeface="Calibri"/>
            </a:endParaRPr>
          </a:p>
          <a:p>
            <a:pPr marL="169863" indent="-169863" eaLnBrk="0" hangingPunct="0">
              <a:spcBef>
                <a:spcPct val="20000"/>
              </a:spcBef>
              <a:buClr>
                <a:srgbClr val="16707C"/>
              </a:buClr>
              <a:defRPr/>
            </a:pPr>
            <a:r>
              <a:rPr lang="en-US" sz="1800" b="0" i="1" dirty="0" smtClean="0">
                <a:solidFill>
                  <a:srgbClr val="0070C0"/>
                </a:solidFill>
                <a:latin typeface="Calibri"/>
              </a:rPr>
              <a:t>	2) The alternative is to extract the required result (like an image from which to build an animation) from Fluent during the solution process.  Since all the data is in memory at that instant, this is very quick to perform.  </a:t>
            </a:r>
          </a:p>
          <a:p>
            <a:pPr marL="169863" indent="-169863" eaLnBrk="0" hangingPunct="0">
              <a:spcBef>
                <a:spcPct val="20000"/>
              </a:spcBef>
              <a:buClr>
                <a:srgbClr val="16707C"/>
              </a:buClr>
              <a:buFontTx/>
              <a:buChar char="•"/>
              <a:defRPr/>
            </a:pPr>
            <a:endParaRPr lang="en-US" sz="1800" b="0" i="1" dirty="0" smtClean="0">
              <a:solidFill>
                <a:srgbClr val="0070C0"/>
              </a:solidFill>
              <a:latin typeface="Calibri"/>
            </a:endParaRPr>
          </a:p>
          <a:p>
            <a:pPr marL="169863" indent="-169863" eaLnBrk="0" hangingPunct="0">
              <a:spcBef>
                <a:spcPct val="20000"/>
              </a:spcBef>
              <a:buClr>
                <a:srgbClr val="16707C"/>
              </a:buClr>
              <a:defRPr/>
            </a:pPr>
            <a:r>
              <a:rPr lang="en-US" sz="1800" b="0" i="1" dirty="0" smtClean="0">
                <a:solidFill>
                  <a:srgbClr val="0070C0"/>
                </a:solidFill>
                <a:latin typeface="Calibri"/>
              </a:rPr>
              <a:t>	We will do both in this example.</a:t>
            </a:r>
          </a:p>
          <a:p>
            <a:pPr marL="169863" indent="-169863" eaLnBrk="0" hangingPunct="0">
              <a:spcBef>
                <a:spcPct val="20000"/>
              </a:spcBef>
              <a:buClr>
                <a:srgbClr val="16707C"/>
              </a:buClr>
              <a:defRPr/>
            </a:pPr>
            <a:endParaRPr lang="en-US" sz="1800" kern="0" dirty="0" smtClean="0">
              <a:solidFill>
                <a:srgbClr val="0070C0"/>
              </a:solidFill>
              <a:latin typeface="Calibri" pitchFamily="34" charset="0"/>
              <a:cs typeface="Calibri" pitchFamily="34" charset="0"/>
            </a:endParaRPr>
          </a:p>
        </p:txBody>
      </p:sp>
      <p:graphicFrame>
        <p:nvGraphicFramePr>
          <p:cNvPr id="9" name="Diagram 2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5373" y="2731596"/>
            <a:ext cx="6693892" cy="34337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Rectangle 14"/>
          <p:cNvSpPr/>
          <p:nvPr/>
        </p:nvSpPr>
        <p:spPr bwMode="auto">
          <a:xfrm>
            <a:off x="2861045" y="2991416"/>
            <a:ext cx="1419524" cy="523220"/>
          </a:xfrm>
          <a:prstGeom prst="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5673636" y="5077345"/>
            <a:ext cx="2369716" cy="794032"/>
          </a:xfrm>
          <a:prstGeom prst="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1562191" y="5338955"/>
            <a:ext cx="1132114" cy="272143"/>
          </a:xfrm>
          <a:prstGeom prst="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cxnSp>
        <p:nvCxnSpPr>
          <p:cNvPr id="23" name="Connecteur droit avec flèche 22"/>
          <p:cNvCxnSpPr/>
          <p:nvPr/>
        </p:nvCxnSpPr>
        <p:spPr bwMode="auto">
          <a:xfrm flipV="1">
            <a:off x="5264189" y="3267396"/>
            <a:ext cx="301924" cy="8627"/>
          </a:xfrm>
          <a:prstGeom prst="straightConnector1">
            <a:avLst/>
          </a:prstGeom>
          <a:noFill/>
          <a:ln w="28575" cap="flat" cmpd="sng" algn="ctr">
            <a:solidFill>
              <a:srgbClr val="CC0000"/>
            </a:solidFill>
            <a:prstDash val="solid"/>
            <a:round/>
            <a:headEnd type="none" w="med" len="med"/>
            <a:tailEnd type="arrow"/>
          </a:ln>
          <a:effectLst/>
        </p:spPr>
      </p:cxnSp>
      <p:sp>
        <p:nvSpPr>
          <p:cNvPr id="13" name="Rectangle 12"/>
          <p:cNvSpPr/>
          <p:nvPr/>
        </p:nvSpPr>
        <p:spPr bwMode="auto">
          <a:xfrm>
            <a:off x="5566113" y="2985183"/>
            <a:ext cx="2315183" cy="378802"/>
          </a:xfrm>
          <a:prstGeom prst="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4" name="Title 2"/>
          <p:cNvSpPr txBox="1">
            <a:spLocks/>
          </p:cNvSpPr>
          <p:nvPr/>
        </p:nvSpPr>
        <p:spPr>
          <a:xfrm>
            <a:off x="0" y="425117"/>
            <a:ext cx="9344025"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a:t>
            </a:r>
            <a:r>
              <a:rPr lang="en-US" sz="3200" kern="0" noProof="0" dirty="0" smtClean="0">
                <a:latin typeface="Calibri" pitchFamily="34" charset="0"/>
                <a:ea typeface="+mj-ea"/>
                <a:cs typeface="Calibri" pitchFamily="34" charset="0"/>
              </a:rPr>
              <a:t>S</a:t>
            </a:r>
            <a:r>
              <a:rPr lang="en-US" sz="3200" kern="0" dirty="0" err="1" smtClean="0">
                <a:latin typeface="Calibri" pitchFamily="34" charset="0"/>
                <a:ea typeface="+mj-ea"/>
                <a:cs typeface="Calibri" pitchFamily="34" charset="0"/>
              </a:rPr>
              <a:t>ave</a:t>
            </a:r>
            <a:r>
              <a:rPr lang="en-US" sz="3200" kern="0" dirty="0" smtClean="0">
                <a:latin typeface="Calibri" pitchFamily="34" charset="0"/>
                <a:ea typeface="+mj-ea"/>
                <a:cs typeface="Calibri" pitchFamily="34" charset="0"/>
              </a:rPr>
              <a:t> Interim Results</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21" name="Content Placeholder 2"/>
          <p:cNvSpPr txBox="1">
            <a:spLocks/>
          </p:cNvSpPr>
          <p:nvPr/>
        </p:nvSpPr>
        <p:spPr>
          <a:xfrm>
            <a:off x="180974" y="935039"/>
            <a:ext cx="8963026" cy="2230855"/>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To Save interim results:</a:t>
            </a:r>
          </a:p>
          <a:p>
            <a:pPr marL="627063" lvl="2" indent="-169863" eaLnBrk="0" hangingPunct="0">
              <a:spcBef>
                <a:spcPct val="20000"/>
              </a:spcBef>
              <a:buClr>
                <a:srgbClr val="16707C"/>
              </a:buClr>
              <a:buFontTx/>
              <a:buChar char="-"/>
              <a:defRPr/>
            </a:pPr>
            <a:r>
              <a:rPr lang="en-US" sz="1800" b="0" kern="0" dirty="0" smtClean="0">
                <a:solidFill>
                  <a:prstClr val="black"/>
                </a:solidFill>
                <a:latin typeface="+mn-lt"/>
              </a:rPr>
              <a:t>Select Calculation Activities, and save every 5 </a:t>
            </a:r>
            <a:r>
              <a:rPr lang="en-US" sz="1800" b="0" kern="0" dirty="0" err="1" smtClean="0">
                <a:solidFill>
                  <a:prstClr val="black"/>
                </a:solidFill>
                <a:latin typeface="+mn-lt"/>
              </a:rPr>
              <a:t>Timesteps</a:t>
            </a:r>
            <a:endParaRPr lang="en-US" sz="1800" b="0" kern="0" dirty="0" smtClean="0">
              <a:solidFill>
                <a:prstClr val="black"/>
              </a:solidFill>
              <a:latin typeface="+mn-lt"/>
            </a:endParaRPr>
          </a:p>
          <a:p>
            <a:pPr marL="627063" lvl="2" indent="-169863" eaLnBrk="0" hangingPunct="0">
              <a:spcBef>
                <a:spcPct val="20000"/>
              </a:spcBef>
              <a:buClr>
                <a:srgbClr val="16707C"/>
              </a:buClr>
              <a:buFontTx/>
              <a:buChar char="-"/>
              <a:defRPr/>
            </a:pPr>
            <a:r>
              <a:rPr lang="en-US" sz="1800" b="0" kern="0" dirty="0" smtClean="0">
                <a:solidFill>
                  <a:prstClr val="black"/>
                </a:solidFill>
                <a:latin typeface="+mn-lt"/>
              </a:rPr>
              <a:t>Press Edit, and specify the name of the file to be saved</a:t>
            </a:r>
          </a:p>
          <a:p>
            <a:pPr marL="627063" lvl="2" indent="-169863" eaLnBrk="0" hangingPunct="0">
              <a:spcBef>
                <a:spcPct val="20000"/>
              </a:spcBef>
              <a:buClr>
                <a:srgbClr val="16707C"/>
              </a:buClr>
              <a:buFontTx/>
              <a:buChar char="-"/>
              <a:defRPr/>
            </a:pPr>
            <a:r>
              <a:rPr lang="en-US" sz="1800" b="0" kern="0" dirty="0" smtClean="0">
                <a:solidFill>
                  <a:prstClr val="black"/>
                </a:solidFill>
                <a:latin typeface="+mn-lt"/>
              </a:rPr>
              <a:t>Note that the file name will be appended with the current time value</a:t>
            </a:r>
          </a:p>
          <a:p>
            <a:pPr marL="627063" lvl="2" indent="-169863" eaLnBrk="0" hangingPunct="0">
              <a:spcBef>
                <a:spcPct val="20000"/>
              </a:spcBef>
              <a:buClr>
                <a:srgbClr val="16707C"/>
              </a:buClr>
              <a:buFont typeface="Arial" pitchFamily="34" charset="0"/>
              <a:buChar char="•"/>
              <a:defRPr/>
            </a:pPr>
            <a:r>
              <a:rPr lang="en-US" sz="1800" b="0" kern="0" dirty="0" smtClean="0">
                <a:solidFill>
                  <a:prstClr val="black"/>
                </a:solidFill>
                <a:latin typeface="+mn-lt"/>
              </a:rPr>
              <a:t>(</a:t>
            </a:r>
            <a:r>
              <a:rPr lang="en-US" sz="1800" b="0" kern="0" dirty="0" smtClean="0">
                <a:solidFill>
                  <a:prstClr val="black"/>
                </a:solidFill>
                <a:latin typeface="+mn-lt"/>
              </a:rPr>
              <a:t>e.g. </a:t>
            </a:r>
            <a:r>
              <a:rPr lang="en-US" sz="1800" b="0" kern="0" dirty="0" smtClean="0">
                <a:solidFill>
                  <a:prstClr val="black"/>
                </a:solidFill>
                <a:latin typeface="+mn-lt"/>
              </a:rPr>
              <a:t>transient-detail-00845.dat.gz)</a:t>
            </a:r>
          </a:p>
          <a:p>
            <a:pPr marL="627063" lvl="2" indent="-169863" eaLnBrk="0" hangingPunct="0">
              <a:spcBef>
                <a:spcPct val="20000"/>
              </a:spcBef>
              <a:buClr>
                <a:srgbClr val="16707C"/>
              </a:buClr>
              <a:buFontTx/>
              <a:buChar char="-"/>
              <a:defRPr/>
            </a:pPr>
            <a:r>
              <a:rPr lang="en-US" sz="1800" b="0" kern="0" dirty="0" smtClean="0">
                <a:solidFill>
                  <a:prstClr val="black"/>
                </a:solidFill>
                <a:latin typeface="+mn-lt"/>
              </a:rPr>
              <a:t>OK</a:t>
            </a:r>
          </a:p>
        </p:txBody>
      </p:sp>
      <p:graphicFrame>
        <p:nvGraphicFramePr>
          <p:cNvPr id="24" name="Diagram 2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34950" y="3351213"/>
            <a:ext cx="4000500" cy="2847975"/>
            <a:chOff x="2749550" y="3059113"/>
            <a:chExt cx="4000500" cy="2847975"/>
          </a:xfrm>
        </p:grpSpPr>
        <p:pic>
          <p:nvPicPr>
            <p:cNvPr id="35842" name="Picture 2"/>
            <p:cNvPicPr>
              <a:picLocks noChangeAspect="1" noChangeArrowheads="1"/>
            </p:cNvPicPr>
            <p:nvPr/>
          </p:nvPicPr>
          <p:blipFill>
            <a:blip r:embed="rId2" cstate="print"/>
            <a:srcRect/>
            <a:stretch>
              <a:fillRect/>
            </a:stretch>
          </p:blipFill>
          <p:spPr bwMode="auto">
            <a:xfrm>
              <a:off x="2749550" y="3059113"/>
              <a:ext cx="4000500" cy="2847975"/>
            </a:xfrm>
            <a:prstGeom prst="rect">
              <a:avLst/>
            </a:prstGeom>
            <a:noFill/>
            <a:ln w="9525">
              <a:noFill/>
              <a:miter lim="800000"/>
              <a:headEnd/>
              <a:tailEnd/>
            </a:ln>
          </p:spPr>
        </p:pic>
        <p:sp>
          <p:nvSpPr>
            <p:cNvPr id="5" name="Oval 4"/>
            <p:cNvSpPr/>
            <p:nvPr/>
          </p:nvSpPr>
          <p:spPr>
            <a:xfrm>
              <a:off x="3695700" y="3200400"/>
              <a:ext cx="9017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867400" y="3810000"/>
              <a:ext cx="571500" cy="368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152900" y="3848100"/>
              <a:ext cx="571500" cy="368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749800" y="3848100"/>
              <a:ext cx="1143000" cy="368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5843" name="Picture 3"/>
          <p:cNvPicPr>
            <a:picLocks noChangeAspect="1" noChangeArrowheads="1"/>
          </p:cNvPicPr>
          <p:nvPr/>
        </p:nvPicPr>
        <p:blipFill>
          <a:blip r:embed="rId3" cstate="print"/>
          <a:srcRect/>
          <a:stretch>
            <a:fillRect/>
          </a:stretch>
        </p:blipFill>
        <p:spPr bwMode="auto">
          <a:xfrm>
            <a:off x="4837113" y="3503613"/>
            <a:ext cx="3990975" cy="2619375"/>
          </a:xfrm>
          <a:prstGeom prst="rect">
            <a:avLst/>
          </a:prstGeom>
          <a:noFill/>
          <a:ln w="9525">
            <a:noFill/>
            <a:miter lim="800000"/>
            <a:headEnd/>
            <a:tailEnd/>
          </a:ln>
        </p:spPr>
      </p:pic>
      <p:sp>
        <p:nvSpPr>
          <p:cNvPr id="13" name="Oval 12"/>
          <p:cNvSpPr/>
          <p:nvPr/>
        </p:nvSpPr>
        <p:spPr>
          <a:xfrm>
            <a:off x="6172200" y="4356100"/>
            <a:ext cx="520700"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832600" y="4356100"/>
            <a:ext cx="520700"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7378700" y="3975100"/>
            <a:ext cx="812800"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2"/>
          <p:cNvSpPr txBox="1">
            <a:spLocks/>
          </p:cNvSpPr>
          <p:nvPr/>
        </p:nvSpPr>
        <p:spPr>
          <a:xfrm>
            <a:off x="0" y="425117"/>
            <a:ext cx="9344025"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a:t>
            </a:r>
            <a:r>
              <a:rPr lang="en-US" sz="3200" kern="0" noProof="0" dirty="0" smtClean="0">
                <a:latin typeface="Calibri" pitchFamily="34" charset="0"/>
                <a:ea typeface="+mj-ea"/>
                <a:cs typeface="Calibri" pitchFamily="34" charset="0"/>
              </a:rPr>
              <a:t>S</a:t>
            </a:r>
            <a:r>
              <a:rPr lang="en-US" sz="3200" kern="0" dirty="0" err="1" smtClean="0">
                <a:latin typeface="Calibri" pitchFamily="34" charset="0"/>
                <a:ea typeface="+mj-ea"/>
                <a:cs typeface="Calibri" pitchFamily="34" charset="0"/>
              </a:rPr>
              <a:t>aving</a:t>
            </a:r>
            <a:r>
              <a:rPr lang="en-US" sz="3200" kern="0" dirty="0" smtClean="0">
                <a:latin typeface="Calibri" pitchFamily="34" charset="0"/>
                <a:ea typeface="+mj-ea"/>
                <a:cs typeface="Calibri" pitchFamily="34" charset="0"/>
              </a:rPr>
              <a:t> Images on-the-fly</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18" name="Content Placeholder 2"/>
          <p:cNvSpPr txBox="1">
            <a:spLocks/>
          </p:cNvSpPr>
          <p:nvPr/>
        </p:nvSpPr>
        <p:spPr>
          <a:xfrm>
            <a:off x="180974" y="935039"/>
            <a:ext cx="8963026" cy="2230855"/>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Select Calculation Activities &gt; Solution Animation &gt; Create/Edit</a:t>
            </a:r>
          </a:p>
          <a:p>
            <a:pPr marL="169863" indent="-169863" eaLnBrk="0" hangingPunct="0">
              <a:spcBef>
                <a:spcPct val="20000"/>
              </a:spcBef>
              <a:buClr>
                <a:srgbClr val="16707C"/>
              </a:buClr>
              <a:buFontTx/>
              <a:buChar char="•"/>
              <a:defRPr/>
            </a:pPr>
            <a:r>
              <a:rPr lang="en-US" sz="2000" b="0" kern="0" dirty="0" smtClean="0">
                <a:latin typeface="+mn-lt"/>
              </a:rPr>
              <a:t>Increase number of sequences to 1</a:t>
            </a:r>
          </a:p>
          <a:p>
            <a:pPr marL="169863" indent="-169863" eaLnBrk="0" hangingPunct="0">
              <a:spcBef>
                <a:spcPct val="20000"/>
              </a:spcBef>
              <a:buClr>
                <a:srgbClr val="16707C"/>
              </a:buClr>
              <a:buFontTx/>
              <a:buChar char="•"/>
              <a:defRPr/>
            </a:pPr>
            <a:r>
              <a:rPr lang="en-US" sz="2000" b="0" kern="0" dirty="0" smtClean="0">
                <a:latin typeface="+mn-lt"/>
              </a:rPr>
              <a:t>Sequence 1, every 2 </a:t>
            </a:r>
            <a:r>
              <a:rPr lang="en-US" sz="2000" b="0" kern="0" dirty="0" err="1" smtClean="0">
                <a:latin typeface="+mn-lt"/>
              </a:rPr>
              <a:t>Timesteps</a:t>
            </a:r>
            <a:endParaRPr lang="en-US" sz="2000" b="0" kern="0" dirty="0" smtClean="0">
              <a:latin typeface="+mn-lt"/>
            </a:endParaRPr>
          </a:p>
          <a:p>
            <a:pPr marL="169863" indent="-169863" eaLnBrk="0" hangingPunct="0">
              <a:spcBef>
                <a:spcPct val="20000"/>
              </a:spcBef>
              <a:buClr>
                <a:srgbClr val="16707C"/>
              </a:buClr>
              <a:buFontTx/>
              <a:buChar char="•"/>
              <a:defRPr/>
            </a:pPr>
            <a:r>
              <a:rPr lang="en-US" sz="2000" b="0" kern="0" dirty="0" smtClean="0">
                <a:latin typeface="+mn-lt"/>
              </a:rPr>
              <a:t>Define, which will open the ‘Animation Sequence’ window</a:t>
            </a:r>
          </a:p>
          <a:p>
            <a:pPr marL="169863" indent="-169863" eaLnBrk="0" hangingPunct="0">
              <a:spcBef>
                <a:spcPct val="20000"/>
              </a:spcBef>
              <a:buClr>
                <a:srgbClr val="16707C"/>
              </a:buClr>
              <a:buFontTx/>
              <a:buChar char="•"/>
              <a:defRPr/>
            </a:pPr>
            <a:r>
              <a:rPr lang="en-US" sz="2000" b="0" kern="0" dirty="0" smtClean="0">
                <a:latin typeface="+mn-lt"/>
              </a:rPr>
              <a:t>Set window to 3, press ‘Set’ to enable this window, and type to Contours</a:t>
            </a:r>
          </a:p>
          <a:p>
            <a:pPr marL="169863" indent="-169863" eaLnBrk="0" hangingPunct="0">
              <a:spcBef>
                <a:spcPct val="20000"/>
              </a:spcBef>
              <a:buClr>
                <a:srgbClr val="16707C"/>
              </a:buClr>
              <a:defRPr/>
            </a:pPr>
            <a:r>
              <a:rPr lang="en-GB" sz="2000" b="0" dirty="0" smtClean="0">
                <a:latin typeface="+mn-lt"/>
              </a:rPr>
              <a:t>... Continued on next slide</a:t>
            </a:r>
          </a:p>
          <a:p>
            <a:pPr marL="169863" indent="-169863" eaLnBrk="0" hangingPunct="0">
              <a:spcBef>
                <a:spcPct val="20000"/>
              </a:spcBef>
              <a:buClr>
                <a:srgbClr val="16707C"/>
              </a:buClr>
              <a:defRPr/>
            </a:pPr>
            <a:endParaRPr lang="en-US" sz="2000" b="0" kern="0" dirty="0" smtClean="0">
              <a:latin typeface="+mn-lt"/>
            </a:endParaRPr>
          </a:p>
          <a:p>
            <a:pPr marL="169863" indent="-169863" eaLnBrk="0" hangingPunct="0">
              <a:spcBef>
                <a:spcPct val="20000"/>
              </a:spcBef>
              <a:buClr>
                <a:srgbClr val="16707C"/>
              </a:buClr>
              <a:buFontTx/>
              <a:buChar char="•"/>
              <a:defRPr/>
            </a:pPr>
            <a:endParaRPr lang="en-US" sz="2000" b="0" kern="0" dirty="0" smtClean="0">
              <a:latin typeface="+mn-lt"/>
            </a:endParaRPr>
          </a:p>
        </p:txBody>
      </p:sp>
      <p:graphicFrame>
        <p:nvGraphicFramePr>
          <p:cNvPr id="20" name="Diagram 2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Grp="1" noChangeAspect="1" noChangeArrowheads="1"/>
          </p:cNvPicPr>
          <p:nvPr>
            <p:ph idx="1"/>
          </p:nvPr>
        </p:nvPicPr>
        <p:blipFill>
          <a:blip r:embed="rId2" cstate="print"/>
          <a:srcRect/>
          <a:stretch>
            <a:fillRect/>
          </a:stretch>
        </p:blipFill>
        <p:spPr bwMode="auto">
          <a:xfrm>
            <a:off x="187651" y="2729887"/>
            <a:ext cx="3285391" cy="3463668"/>
          </a:xfrm>
          <a:prstGeom prst="rect">
            <a:avLst/>
          </a:prstGeom>
          <a:noFill/>
          <a:ln w="9525">
            <a:noFill/>
            <a:miter lim="800000"/>
            <a:headEnd/>
            <a:tailEnd/>
          </a:ln>
        </p:spPr>
      </p:pic>
      <p:sp>
        <p:nvSpPr>
          <p:cNvPr id="8" name="Oval 7"/>
          <p:cNvSpPr/>
          <p:nvPr/>
        </p:nvSpPr>
        <p:spPr>
          <a:xfrm>
            <a:off x="175770" y="3131045"/>
            <a:ext cx="390525" cy="8872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222821" y="2902269"/>
            <a:ext cx="1193208" cy="6798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367707" y="3627918"/>
            <a:ext cx="3429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352364" y="3635171"/>
            <a:ext cx="3429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85576" y="5870049"/>
            <a:ext cx="581161" cy="287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3668212" y="2737312"/>
            <a:ext cx="5278647" cy="2625310"/>
            <a:chOff x="3408153" y="3240652"/>
            <a:chExt cx="5278647" cy="2625310"/>
          </a:xfrm>
        </p:grpSpPr>
        <p:pic>
          <p:nvPicPr>
            <p:cNvPr id="36868" name="Picture 4"/>
            <p:cNvPicPr>
              <a:picLocks noChangeAspect="1" noChangeArrowheads="1"/>
            </p:cNvPicPr>
            <p:nvPr/>
          </p:nvPicPr>
          <p:blipFill>
            <a:blip r:embed="rId3" cstate="print"/>
            <a:srcRect/>
            <a:stretch>
              <a:fillRect/>
            </a:stretch>
          </p:blipFill>
          <p:spPr bwMode="auto">
            <a:xfrm>
              <a:off x="3408153" y="3240652"/>
              <a:ext cx="5278647" cy="2625310"/>
            </a:xfrm>
            <a:prstGeom prst="rect">
              <a:avLst/>
            </a:prstGeom>
            <a:noFill/>
            <a:ln w="9525">
              <a:noFill/>
              <a:miter lim="800000"/>
              <a:headEnd/>
              <a:tailEnd/>
            </a:ln>
          </p:spPr>
        </p:pic>
        <p:sp>
          <p:nvSpPr>
            <p:cNvPr id="13" name="Oval 12"/>
            <p:cNvSpPr/>
            <p:nvPr/>
          </p:nvSpPr>
          <p:spPr>
            <a:xfrm>
              <a:off x="3408154" y="3315778"/>
              <a:ext cx="3429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912978" y="3458652"/>
              <a:ext cx="1142999" cy="3714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itle 2"/>
          <p:cNvSpPr txBox="1">
            <a:spLocks/>
          </p:cNvSpPr>
          <p:nvPr/>
        </p:nvSpPr>
        <p:spPr>
          <a:xfrm>
            <a:off x="0" y="425117"/>
            <a:ext cx="9344025"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a:t>
            </a:r>
            <a:r>
              <a:rPr lang="en-US" sz="3200" kern="0" noProof="0" dirty="0" smtClean="0">
                <a:latin typeface="Calibri" pitchFamily="34" charset="0"/>
                <a:ea typeface="+mj-ea"/>
                <a:cs typeface="Calibri" pitchFamily="34" charset="0"/>
              </a:rPr>
              <a:t>S</a:t>
            </a:r>
            <a:r>
              <a:rPr lang="en-US" sz="3200" kern="0" dirty="0" err="1" smtClean="0">
                <a:latin typeface="Calibri" pitchFamily="34" charset="0"/>
                <a:ea typeface="+mj-ea"/>
                <a:cs typeface="Calibri" pitchFamily="34" charset="0"/>
              </a:rPr>
              <a:t>aving</a:t>
            </a:r>
            <a:r>
              <a:rPr lang="en-US" sz="3200" kern="0" dirty="0" smtClean="0">
                <a:latin typeface="Calibri" pitchFamily="34" charset="0"/>
                <a:ea typeface="+mj-ea"/>
                <a:cs typeface="Calibri" pitchFamily="34" charset="0"/>
              </a:rPr>
              <a:t> Images on-the-fly</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18" name="Content Placeholder 2"/>
          <p:cNvSpPr txBox="1">
            <a:spLocks/>
          </p:cNvSpPr>
          <p:nvPr/>
        </p:nvSpPr>
        <p:spPr>
          <a:xfrm>
            <a:off x="180974" y="935039"/>
            <a:ext cx="8963026" cy="1816787"/>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Set up the contour panel as shown in the image below, then Display</a:t>
            </a:r>
          </a:p>
          <a:p>
            <a:pPr marL="169863" lvl="1" indent="-169863" eaLnBrk="0" hangingPunct="0">
              <a:spcBef>
                <a:spcPct val="20000"/>
              </a:spcBef>
              <a:buClr>
                <a:srgbClr val="16707C"/>
              </a:buClr>
              <a:buFontTx/>
              <a:buChar char="-"/>
              <a:defRPr/>
            </a:pPr>
            <a:r>
              <a:rPr lang="en-US" sz="1800" b="0" kern="0" dirty="0" smtClean="0">
                <a:solidFill>
                  <a:prstClr val="black"/>
                </a:solidFill>
                <a:latin typeface="Calibri"/>
              </a:rPr>
              <a:t>Set the graphics window to display screen ‘3’</a:t>
            </a:r>
          </a:p>
          <a:p>
            <a:pPr marL="169863" lvl="1" indent="-169863" eaLnBrk="0" hangingPunct="0">
              <a:spcBef>
                <a:spcPct val="20000"/>
              </a:spcBef>
              <a:buClr>
                <a:srgbClr val="16707C"/>
              </a:buClr>
              <a:buFontTx/>
              <a:buChar char="-"/>
              <a:defRPr/>
            </a:pPr>
            <a:r>
              <a:rPr lang="en-US" sz="1800" b="0" kern="0" dirty="0" smtClean="0">
                <a:solidFill>
                  <a:prstClr val="black"/>
                </a:solidFill>
                <a:latin typeface="Calibri"/>
              </a:rPr>
              <a:t>Draw a zoom-box with the middle mouse button to zoom in on the cylinder</a:t>
            </a:r>
          </a:p>
          <a:p>
            <a:pPr marL="169863" lvl="1" indent="-169863" eaLnBrk="0" hangingPunct="0">
              <a:spcBef>
                <a:spcPct val="20000"/>
              </a:spcBef>
              <a:buClr>
                <a:srgbClr val="16707C"/>
              </a:buClr>
              <a:buFontTx/>
              <a:buChar char="-"/>
              <a:defRPr/>
            </a:pPr>
            <a:r>
              <a:rPr lang="en-US" sz="1800" b="0" kern="0" dirty="0" smtClean="0">
                <a:solidFill>
                  <a:prstClr val="black"/>
                </a:solidFill>
                <a:latin typeface="Calibri"/>
              </a:rPr>
              <a:t>Note that the file name will be appended with the current time value</a:t>
            </a:r>
            <a:endParaRPr lang="en-US" sz="2000" b="0" kern="0" dirty="0" smtClean="0">
              <a:latin typeface="+mn-lt"/>
            </a:endParaRPr>
          </a:p>
          <a:p>
            <a:pPr marL="169863" indent="-169863" eaLnBrk="0" hangingPunct="0">
              <a:spcBef>
                <a:spcPct val="20000"/>
              </a:spcBef>
              <a:buClr>
                <a:srgbClr val="16707C"/>
              </a:buClr>
              <a:buFontTx/>
              <a:buChar char="•"/>
              <a:defRPr/>
            </a:pPr>
            <a:r>
              <a:rPr lang="en-US" sz="2000" b="0" kern="0" dirty="0" smtClean="0">
                <a:latin typeface="+mn-lt"/>
              </a:rPr>
              <a:t>Close the contour panel, then OK to both panels opened on previous </a:t>
            </a:r>
            <a:r>
              <a:rPr lang="en-US" sz="2000" b="0" kern="0" dirty="0" smtClean="0">
                <a:latin typeface="+mn-lt"/>
              </a:rPr>
              <a:t>slide</a:t>
            </a:r>
            <a:endParaRPr lang="en-US" sz="2000" b="0" kern="0" dirty="0" smtClean="0">
              <a:latin typeface="+mn-lt"/>
            </a:endParaRPr>
          </a:p>
          <a:p>
            <a:pPr marL="169863" lvl="1" indent="-169863" eaLnBrk="0" hangingPunct="0">
              <a:spcBef>
                <a:spcPct val="20000"/>
              </a:spcBef>
              <a:buClr>
                <a:srgbClr val="16707C"/>
              </a:buClr>
              <a:defRPr/>
            </a:pPr>
            <a:endParaRPr lang="en-US" sz="1800" b="0" kern="0" dirty="0" smtClean="0">
              <a:solidFill>
                <a:prstClr val="black"/>
              </a:solidFill>
              <a:latin typeface="+mn-lt"/>
            </a:endParaRPr>
          </a:p>
        </p:txBody>
      </p:sp>
      <p:graphicFrame>
        <p:nvGraphicFramePr>
          <p:cNvPr id="19" name="Diagram 2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5186" y="2254524"/>
            <a:ext cx="2967307" cy="30074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cstate="print"/>
          <a:srcRect/>
          <a:stretch>
            <a:fillRect/>
          </a:stretch>
        </p:blipFill>
        <p:spPr bwMode="auto">
          <a:xfrm>
            <a:off x="4344534" y="2569569"/>
            <a:ext cx="4556185" cy="3468913"/>
          </a:xfrm>
          <a:prstGeom prst="rect">
            <a:avLst/>
          </a:prstGeom>
          <a:noFill/>
          <a:ln w="9525">
            <a:noFill/>
            <a:miter lim="800000"/>
            <a:headEnd/>
            <a:tailEnd/>
          </a:ln>
        </p:spPr>
      </p:pic>
      <p:sp>
        <p:nvSpPr>
          <p:cNvPr id="9" name="Rectangle 8"/>
          <p:cNvSpPr/>
          <p:nvPr/>
        </p:nvSpPr>
        <p:spPr bwMode="auto">
          <a:xfrm>
            <a:off x="2464976" y="4238911"/>
            <a:ext cx="428878" cy="21039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cxnSp>
        <p:nvCxnSpPr>
          <p:cNvPr id="11" name="Connecteur droit avec flèche 10"/>
          <p:cNvCxnSpPr>
            <a:stCxn id="9" idx="3"/>
            <a:endCxn id="15" idx="2"/>
          </p:cNvCxnSpPr>
          <p:nvPr/>
        </p:nvCxnSpPr>
        <p:spPr bwMode="auto">
          <a:xfrm flipV="1">
            <a:off x="2893854" y="4229187"/>
            <a:ext cx="1501540" cy="114921"/>
          </a:xfrm>
          <a:prstGeom prst="straightConnector1">
            <a:avLst/>
          </a:prstGeom>
          <a:noFill/>
          <a:ln w="28575" cap="flat" cmpd="sng" algn="ctr">
            <a:solidFill>
              <a:srgbClr val="FF0000"/>
            </a:solidFill>
            <a:prstDash val="solid"/>
            <a:round/>
            <a:headEnd type="none" w="med" len="med"/>
            <a:tailEnd type="arrow"/>
          </a:ln>
          <a:effectLst/>
        </p:spPr>
      </p:cxnSp>
      <p:sp>
        <p:nvSpPr>
          <p:cNvPr id="14" name="Oval 13"/>
          <p:cNvSpPr/>
          <p:nvPr/>
        </p:nvSpPr>
        <p:spPr>
          <a:xfrm>
            <a:off x="4593604" y="4381134"/>
            <a:ext cx="1030515" cy="3433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395394" y="4067262"/>
            <a:ext cx="371475" cy="323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2"/>
          <p:cNvSpPr txBox="1">
            <a:spLocks/>
          </p:cNvSpPr>
          <p:nvPr/>
        </p:nvSpPr>
        <p:spPr>
          <a:xfrm>
            <a:off x="0" y="425117"/>
            <a:ext cx="9344025"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a:t>
            </a:r>
            <a:r>
              <a:rPr lang="en-US" sz="3200" kern="0" noProof="0" dirty="0" smtClean="0">
                <a:latin typeface="Calibri" pitchFamily="34" charset="0"/>
                <a:ea typeface="+mj-ea"/>
                <a:cs typeface="Calibri" pitchFamily="34" charset="0"/>
              </a:rPr>
              <a:t>Solution Monitors</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13" name="Content Placeholder 2"/>
          <p:cNvSpPr txBox="1">
            <a:spLocks/>
          </p:cNvSpPr>
          <p:nvPr/>
        </p:nvSpPr>
        <p:spPr>
          <a:xfrm>
            <a:off x="180974" y="935039"/>
            <a:ext cx="8963026" cy="1816787"/>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Edit the Surface monitor again</a:t>
            </a:r>
          </a:p>
          <a:p>
            <a:pPr marL="169863" lvl="1" indent="-169863" eaLnBrk="0" hangingPunct="0">
              <a:spcBef>
                <a:spcPct val="20000"/>
              </a:spcBef>
              <a:buClr>
                <a:srgbClr val="16707C"/>
              </a:buClr>
              <a:buFontTx/>
              <a:buChar char="-"/>
              <a:defRPr/>
            </a:pPr>
            <a:r>
              <a:rPr lang="en-US" sz="1800" b="0" kern="0" dirty="0" smtClean="0">
                <a:solidFill>
                  <a:prstClr val="black"/>
                </a:solidFill>
                <a:latin typeface="Calibri"/>
              </a:rPr>
              <a:t>Check the box next to ‘Write’ and </a:t>
            </a:r>
            <a:r>
              <a:rPr lang="en-US" sz="1800" b="0" kern="0" dirty="0" smtClean="0">
                <a:solidFill>
                  <a:prstClr val="black"/>
                </a:solidFill>
                <a:latin typeface="Calibri"/>
              </a:rPr>
              <a:t>specify a name for the file. This type of file can be used for Fourier Transform </a:t>
            </a:r>
            <a:r>
              <a:rPr lang="en-US" sz="1800" b="0" kern="0" dirty="0" smtClean="0">
                <a:solidFill>
                  <a:prstClr val="black"/>
                </a:solidFill>
                <a:latin typeface="Calibri"/>
              </a:rPr>
              <a:t>analysis.</a:t>
            </a:r>
            <a:endParaRPr lang="en-US" sz="1800" b="0" kern="0" dirty="0" smtClean="0">
              <a:solidFill>
                <a:prstClr val="black"/>
              </a:solidFill>
              <a:latin typeface="Calibri"/>
            </a:endParaRPr>
          </a:p>
          <a:p>
            <a:pPr marL="169863" lvl="1" indent="-169863" eaLnBrk="0" hangingPunct="0">
              <a:spcBef>
                <a:spcPct val="20000"/>
              </a:spcBef>
              <a:buClr>
                <a:srgbClr val="16707C"/>
              </a:buClr>
              <a:buFontTx/>
              <a:buChar char="-"/>
              <a:defRPr/>
            </a:pPr>
            <a:r>
              <a:rPr lang="en-US" sz="1800" b="0" kern="0" dirty="0" smtClean="0">
                <a:solidFill>
                  <a:prstClr val="black"/>
                </a:solidFill>
                <a:latin typeface="Calibri"/>
              </a:rPr>
              <a:t>OK</a:t>
            </a:r>
            <a:endParaRPr lang="en-US" sz="2000" b="0" kern="0" dirty="0" smtClean="0">
              <a:latin typeface="+mn-lt"/>
            </a:endParaRPr>
          </a:p>
          <a:p>
            <a:pPr marL="169863" lvl="1" indent="-169863" eaLnBrk="0" hangingPunct="0">
              <a:spcBef>
                <a:spcPct val="20000"/>
              </a:spcBef>
              <a:buClr>
                <a:srgbClr val="16707C"/>
              </a:buClr>
              <a:defRPr/>
            </a:pPr>
            <a:endParaRPr lang="en-US" sz="1800" b="0" kern="0" dirty="0" smtClean="0">
              <a:solidFill>
                <a:prstClr val="black"/>
              </a:solidFill>
              <a:latin typeface="+mn-lt"/>
            </a:endParaRPr>
          </a:p>
        </p:txBody>
      </p:sp>
      <p:graphicFrame>
        <p:nvGraphicFramePr>
          <p:cNvPr id="17" name="Diagram 2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425117"/>
            <a:ext cx="9344025" cy="513347"/>
          </a:xfrm>
          <a:prstGeom prst="rect">
            <a:avLst/>
          </a:prstGeom>
        </p:spPr>
        <p:txBody>
          <a:bodyPr/>
          <a:lstStyle/>
          <a:p>
            <a:pPr>
              <a:lnSpc>
                <a:spcPct val="90000"/>
              </a:lnSpc>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a:t>
            </a:r>
            <a:r>
              <a:rPr lang="en-US" sz="3200" kern="0" dirty="0" smtClean="0">
                <a:solidFill>
                  <a:prstClr val="black"/>
                </a:solidFill>
                <a:latin typeface="Calibri" pitchFamily="34" charset="0"/>
                <a:ea typeface="+mj-ea"/>
                <a:cs typeface="Calibri" pitchFamily="34" charset="0"/>
              </a:rPr>
              <a:t>Run calculation for creating animation</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6" name="Content Placeholder 2"/>
          <p:cNvSpPr txBox="1">
            <a:spLocks/>
          </p:cNvSpPr>
          <p:nvPr/>
        </p:nvSpPr>
        <p:spPr>
          <a:xfrm>
            <a:off x="180974" y="935039"/>
            <a:ext cx="8963026" cy="2627670"/>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Run the calculation:</a:t>
            </a:r>
          </a:p>
          <a:p>
            <a:pPr marL="627063" lvl="2" indent="-169863" eaLnBrk="0" hangingPunct="0">
              <a:spcBef>
                <a:spcPct val="20000"/>
              </a:spcBef>
              <a:buClr>
                <a:srgbClr val="16707C"/>
              </a:buClr>
              <a:buFontTx/>
              <a:buChar char="-"/>
              <a:defRPr/>
            </a:pPr>
            <a:r>
              <a:rPr lang="en-US" sz="1800" b="0" kern="0" dirty="0" smtClean="0">
                <a:solidFill>
                  <a:prstClr val="black"/>
                </a:solidFill>
                <a:latin typeface="Calibri"/>
              </a:rPr>
              <a:t>Use a smaller </a:t>
            </a:r>
            <a:r>
              <a:rPr lang="en-US" sz="1800" b="0" kern="0" dirty="0" err="1" smtClean="0">
                <a:solidFill>
                  <a:prstClr val="black"/>
                </a:solidFill>
                <a:latin typeface="Calibri"/>
              </a:rPr>
              <a:t>timestep</a:t>
            </a:r>
            <a:r>
              <a:rPr lang="en-US" sz="1800" b="0" kern="0" dirty="0" smtClean="0">
                <a:solidFill>
                  <a:prstClr val="black"/>
                </a:solidFill>
                <a:latin typeface="Calibri"/>
              </a:rPr>
              <a:t> for NITA  (0.05s)</a:t>
            </a:r>
          </a:p>
          <a:p>
            <a:pPr marL="627063" lvl="2" indent="-169863" eaLnBrk="0" hangingPunct="0">
              <a:spcBef>
                <a:spcPct val="20000"/>
              </a:spcBef>
              <a:buClr>
                <a:srgbClr val="16707C"/>
              </a:buClr>
              <a:buFontTx/>
              <a:buChar char="-"/>
              <a:defRPr/>
            </a:pPr>
            <a:r>
              <a:rPr lang="en-US" sz="1800" b="0" kern="0" dirty="0" smtClean="0">
                <a:solidFill>
                  <a:prstClr val="black"/>
                </a:solidFill>
                <a:latin typeface="Calibri"/>
              </a:rPr>
              <a:t>For 240 Time Steps</a:t>
            </a:r>
          </a:p>
          <a:p>
            <a:pPr marL="627063" lvl="2" indent="-169863" eaLnBrk="0" hangingPunct="0">
              <a:spcBef>
                <a:spcPct val="20000"/>
              </a:spcBef>
              <a:buClr>
                <a:srgbClr val="16707C"/>
              </a:buClr>
              <a:buFontTx/>
              <a:buChar char="-"/>
              <a:defRPr/>
            </a:pPr>
            <a:r>
              <a:rPr lang="en-US" sz="1800" b="0" kern="0" dirty="0" smtClean="0">
                <a:solidFill>
                  <a:prstClr val="black"/>
                </a:solidFill>
                <a:latin typeface="Calibri"/>
              </a:rPr>
              <a:t>Calculate   (this corresponds to roughly 2 periods)</a:t>
            </a:r>
            <a:endParaRPr lang="en-US" sz="2000" b="0" kern="0" dirty="0" smtClean="0">
              <a:latin typeface="+mn-lt"/>
            </a:endParaRPr>
          </a:p>
          <a:p>
            <a:pPr marL="169863" indent="-169863" eaLnBrk="0" hangingPunct="0">
              <a:spcBef>
                <a:spcPct val="20000"/>
              </a:spcBef>
              <a:buClr>
                <a:srgbClr val="16707C"/>
              </a:buClr>
              <a:buFontTx/>
              <a:buChar char="•"/>
              <a:defRPr/>
            </a:pPr>
            <a:r>
              <a:rPr lang="en-US" sz="2000" b="0" kern="0" dirty="0" smtClean="0">
                <a:latin typeface="+mn-lt"/>
              </a:rPr>
              <a:t>Save the Case and Data File</a:t>
            </a:r>
          </a:p>
          <a:p>
            <a:pPr marL="169863" indent="-169863" algn="just" eaLnBrk="0" hangingPunct="0">
              <a:spcBef>
                <a:spcPct val="20000"/>
              </a:spcBef>
              <a:buClr>
                <a:srgbClr val="16707C"/>
              </a:buClr>
              <a:defRPr/>
            </a:pPr>
            <a:r>
              <a:rPr lang="en-US" sz="2000" b="0" i="1" kern="0" dirty="0" smtClean="0">
                <a:solidFill>
                  <a:srgbClr val="0070C0"/>
                </a:solidFill>
                <a:latin typeface="+mn-lt"/>
                <a:cs typeface="Calibri" pitchFamily="34" charset="0"/>
              </a:rPr>
              <a:t>Remember that if you add the string %t to the filename (‘vortex-shedding-transient-%t.gz’) then Fluent will append the current time value to the filename</a:t>
            </a:r>
            <a:endParaRPr lang="en-US" sz="2000" b="0" kern="0" dirty="0" smtClean="0">
              <a:solidFill>
                <a:srgbClr val="0070C0"/>
              </a:solidFill>
              <a:latin typeface="+mn-lt"/>
            </a:endParaRPr>
          </a:p>
          <a:p>
            <a:pPr marL="169863" indent="-169863" eaLnBrk="0" hangingPunct="0">
              <a:spcBef>
                <a:spcPct val="20000"/>
              </a:spcBef>
              <a:buClr>
                <a:srgbClr val="16707C"/>
              </a:buClr>
              <a:defRPr/>
            </a:pPr>
            <a:endParaRPr lang="en-US" sz="2000" b="0" kern="0" dirty="0" smtClean="0">
              <a:latin typeface="+mn-lt"/>
            </a:endParaRPr>
          </a:p>
          <a:p>
            <a:pPr marL="169863" lvl="1" indent="-169863" eaLnBrk="0" hangingPunct="0">
              <a:spcBef>
                <a:spcPct val="20000"/>
              </a:spcBef>
              <a:buClr>
                <a:srgbClr val="16707C"/>
              </a:buClr>
              <a:defRPr/>
            </a:pPr>
            <a:endParaRPr lang="en-US" sz="1800" b="0" kern="0" dirty="0" smtClean="0">
              <a:solidFill>
                <a:prstClr val="black"/>
              </a:solidFill>
              <a:latin typeface="+mn-lt"/>
            </a:endParaRPr>
          </a:p>
        </p:txBody>
      </p:sp>
      <p:graphicFrame>
        <p:nvGraphicFramePr>
          <p:cNvPr id="8" name="Diagram 12"/>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6728" y="2362200"/>
            <a:ext cx="8006337" cy="3719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1952625" y="4477711"/>
            <a:ext cx="1619250" cy="1057275"/>
            <a:chOff x="1390650" y="4143375"/>
            <a:chExt cx="1619250" cy="1057275"/>
          </a:xfrm>
        </p:grpSpPr>
        <p:sp>
          <p:nvSpPr>
            <p:cNvPr id="14" name="Rectangle 13"/>
            <p:cNvSpPr/>
            <p:nvPr/>
          </p:nvSpPr>
          <p:spPr>
            <a:xfrm>
              <a:off x="1390650" y="4143375"/>
              <a:ext cx="1619250" cy="276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409700" y="4867275"/>
              <a:ext cx="466725" cy="333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Oval 15"/>
          <p:cNvSpPr/>
          <p:nvPr/>
        </p:nvSpPr>
        <p:spPr>
          <a:xfrm>
            <a:off x="6037970" y="4638675"/>
            <a:ext cx="495300" cy="485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Diagram 12"/>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le 2"/>
          <p:cNvSpPr txBox="1">
            <a:spLocks/>
          </p:cNvSpPr>
          <p:nvPr/>
        </p:nvSpPr>
        <p:spPr>
          <a:xfrm>
            <a:off x="0" y="425117"/>
            <a:ext cx="9344025" cy="513347"/>
          </a:xfrm>
          <a:prstGeom prst="rect">
            <a:avLst/>
          </a:prstGeom>
        </p:spPr>
        <p:txBody>
          <a:bodyPr/>
          <a:lstStyle/>
          <a:p>
            <a:pPr>
              <a:lnSpc>
                <a:spcPct val="90000"/>
              </a:lnSpc>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a:t>
            </a:r>
            <a:r>
              <a:rPr lang="en-US" sz="3200" kern="0" noProof="0" dirty="0" smtClean="0">
                <a:solidFill>
                  <a:prstClr val="black"/>
                </a:solidFill>
                <a:latin typeface="Calibri" pitchFamily="34" charset="0"/>
                <a:ea typeface="+mj-ea"/>
                <a:cs typeface="Calibri" pitchFamily="34" charset="0"/>
              </a:rPr>
              <a:t>P</a:t>
            </a:r>
            <a:r>
              <a:rPr lang="en-US" sz="3200" kern="0" dirty="0" err="1" smtClean="0">
                <a:solidFill>
                  <a:prstClr val="black"/>
                </a:solidFill>
                <a:latin typeface="Calibri" pitchFamily="34" charset="0"/>
                <a:ea typeface="+mj-ea"/>
                <a:cs typeface="Calibri" pitchFamily="34" charset="0"/>
              </a:rPr>
              <a:t>ost</a:t>
            </a:r>
            <a:r>
              <a:rPr lang="en-US" sz="3200" kern="0" dirty="0" smtClean="0">
                <a:solidFill>
                  <a:prstClr val="black"/>
                </a:solidFill>
                <a:latin typeface="Calibri" pitchFamily="34" charset="0"/>
                <a:ea typeface="+mj-ea"/>
                <a:cs typeface="Calibri" pitchFamily="34" charset="0"/>
              </a:rPr>
              <a:t>-</a:t>
            </a:r>
            <a:r>
              <a:rPr lang="en-US" sz="3200" kern="0" dirty="0" smtClean="0">
                <a:solidFill>
                  <a:prstClr val="black"/>
                </a:solidFill>
                <a:latin typeface="Calibri" pitchFamily="34" charset="0"/>
                <a:ea typeface="+mj-ea"/>
                <a:cs typeface="Calibri" pitchFamily="34" charset="0"/>
              </a:rPr>
              <a:t>Processing </a:t>
            </a:r>
            <a:r>
              <a:rPr lang="en-US" sz="3200" kern="0" dirty="0" smtClean="0">
                <a:solidFill>
                  <a:prstClr val="black"/>
                </a:solidFill>
                <a:latin typeface="Calibri" pitchFamily="34" charset="0"/>
                <a:ea typeface="+mj-ea"/>
                <a:cs typeface="Calibri" pitchFamily="34" charset="0"/>
              </a:rPr>
              <a:t>[Fluent]</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12" name="Content Placeholder 2"/>
          <p:cNvSpPr txBox="1">
            <a:spLocks/>
          </p:cNvSpPr>
          <p:nvPr/>
        </p:nvSpPr>
        <p:spPr>
          <a:xfrm>
            <a:off x="180974" y="935039"/>
            <a:ext cx="8963026" cy="1557995"/>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To run the animation (Graphics and Animation in the </a:t>
            </a:r>
            <a:r>
              <a:rPr lang="en-US" sz="2000" b="0" kern="0" dirty="0" smtClean="0">
                <a:latin typeface="+mn-lt"/>
              </a:rPr>
              <a:t>navigation pane on the left, then choose Solution Animation Playback and Set Up…</a:t>
            </a:r>
            <a:r>
              <a:rPr lang="en-US" sz="2000" b="0" kern="0" dirty="0" smtClean="0">
                <a:latin typeface="+mn-lt"/>
              </a:rPr>
              <a:t>)</a:t>
            </a:r>
            <a:endParaRPr lang="en-US" sz="2000" b="0" kern="0" dirty="0" smtClean="0">
              <a:latin typeface="+mn-lt"/>
            </a:endParaRPr>
          </a:p>
          <a:p>
            <a:pPr marL="169863" lvl="1" indent="-169863" eaLnBrk="0" hangingPunct="0">
              <a:spcBef>
                <a:spcPct val="20000"/>
              </a:spcBef>
              <a:buClr>
                <a:srgbClr val="16707C"/>
              </a:buClr>
              <a:buFontTx/>
              <a:buChar char="-"/>
              <a:defRPr/>
            </a:pPr>
            <a:r>
              <a:rPr lang="en-US" sz="1800" b="0" kern="0" dirty="0" smtClean="0">
                <a:solidFill>
                  <a:prstClr val="black"/>
                </a:solidFill>
                <a:latin typeface="Calibri"/>
              </a:rPr>
              <a:t>Use the Play button to view a movie of the series of images</a:t>
            </a:r>
          </a:p>
          <a:p>
            <a:pPr marL="169863" lvl="1" indent="-169863" eaLnBrk="0" hangingPunct="0">
              <a:spcBef>
                <a:spcPct val="20000"/>
              </a:spcBef>
              <a:buClr>
                <a:srgbClr val="16707C"/>
              </a:buClr>
              <a:buFontTx/>
              <a:buChar char="-"/>
              <a:defRPr/>
            </a:pPr>
            <a:r>
              <a:rPr lang="en-US" sz="1800" b="0" kern="0" dirty="0" smtClean="0">
                <a:solidFill>
                  <a:prstClr val="black"/>
                </a:solidFill>
                <a:latin typeface="Calibri"/>
              </a:rPr>
              <a:t>If required, this can be written out as an mpeg </a:t>
            </a:r>
            <a:r>
              <a:rPr lang="en-US" sz="1800" b="0" kern="0" dirty="0" smtClean="0">
                <a:solidFill>
                  <a:prstClr val="black"/>
                </a:solidFill>
                <a:latin typeface="Calibri"/>
              </a:rPr>
              <a:t>movie</a:t>
            </a:r>
            <a:endParaRPr lang="en-US" sz="1800" b="0" kern="0" dirty="0" smtClean="0">
              <a:solidFill>
                <a:prstClr val="black"/>
              </a:solidFill>
              <a:latin typeface="+mn-lt"/>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459205"/>
            <a:ext cx="8431130" cy="438150"/>
          </a:xfrm>
        </p:spPr>
        <p:txBody>
          <a:bodyPr/>
          <a:lstStyle/>
          <a:p>
            <a:pPr eaLnBrk="1" hangingPunct="1"/>
            <a:r>
              <a:rPr lang="en-US" dirty="0" smtClean="0"/>
              <a:t>		Simulation to be performed</a:t>
            </a:r>
          </a:p>
        </p:txBody>
      </p:sp>
      <p:sp>
        <p:nvSpPr>
          <p:cNvPr id="6" name="Rectangle 3"/>
          <p:cNvSpPr>
            <a:spLocks noGrp="1" noChangeArrowheads="1"/>
          </p:cNvSpPr>
          <p:nvPr>
            <p:ph idx="1"/>
          </p:nvPr>
        </p:nvSpPr>
        <p:spPr>
          <a:xfrm>
            <a:off x="172954" y="1175670"/>
            <a:ext cx="8634616" cy="4233091"/>
          </a:xfrm>
        </p:spPr>
        <p:txBody>
          <a:bodyPr/>
          <a:lstStyle/>
          <a:p>
            <a:r>
              <a:rPr lang="en-GB" b="0" dirty="0" smtClean="0"/>
              <a:t>T</a:t>
            </a:r>
            <a:r>
              <a:rPr lang="en-US" b="0" dirty="0" smtClean="0"/>
              <a:t>he case considered here is flow around a cylinder with a Reynolds number of 100.</a:t>
            </a:r>
          </a:p>
          <a:p>
            <a:r>
              <a:rPr lang="en-US" b="0" dirty="0" smtClean="0"/>
              <a:t>Vortex shedding will be observed.  However the workshop starts with a steady state analysis assuming that the user didn’t anticipate this behavior.</a:t>
            </a:r>
          </a:p>
          <a:p>
            <a:r>
              <a:rPr lang="en-US" b="0" dirty="0" smtClean="0"/>
              <a:t>This workshop demonstrates iterative and non-iterative time advancement, Fast Fourier Transforms (FFT) and </a:t>
            </a:r>
            <a:r>
              <a:rPr lang="en-US" b="0" dirty="0" smtClean="0"/>
              <a:t>animations.</a:t>
            </a:r>
            <a:endParaRPr lang="en-US" b="0" dirty="0" smtClean="0"/>
          </a:p>
          <a:p>
            <a:pPr algn="just"/>
            <a:r>
              <a:rPr lang="en-US" b="0" dirty="0" smtClean="0"/>
              <a:t>The tutorial is carried out using Fluent and </a:t>
            </a:r>
            <a:r>
              <a:rPr lang="en-US" b="0" dirty="0" smtClean="0"/>
              <a:t>CFD-Post </a:t>
            </a:r>
            <a:r>
              <a:rPr lang="en-US" b="0" dirty="0" smtClean="0"/>
              <a:t>in standalone mode.</a:t>
            </a:r>
          </a:p>
          <a:p>
            <a:pPr algn="just"/>
            <a:endParaRPr lang="fr-FR" b="0" dirty="0" smtClean="0"/>
          </a:p>
          <a:p>
            <a:pPr algn="just">
              <a:buNone/>
            </a:pPr>
            <a:r>
              <a:rPr lang="fr-FR" b="0" dirty="0" smtClean="0">
                <a:solidFill>
                  <a:srgbClr val="FF0000"/>
                </a:solidFill>
              </a:rPr>
              <a:t>						</a:t>
            </a:r>
            <a:endParaRPr lang="en-US" b="0" dirty="0" smtClean="0">
              <a:solidFill>
                <a:srgbClr val="FF0000"/>
              </a:solidFill>
            </a:endParaRPr>
          </a:p>
        </p:txBody>
      </p:sp>
      <p:graphicFrame>
        <p:nvGraphicFramePr>
          <p:cNvPr id="12" name="Diagram 11"/>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1626" y="3581888"/>
            <a:ext cx="6979033" cy="26660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942974" y="4310332"/>
            <a:ext cx="1543051" cy="1904429"/>
            <a:chOff x="561974" y="4086225"/>
            <a:chExt cx="1543051" cy="1904429"/>
          </a:xfrm>
        </p:grpSpPr>
        <p:sp>
          <p:nvSpPr>
            <p:cNvPr id="9" name="Oval 8"/>
            <p:cNvSpPr/>
            <p:nvPr/>
          </p:nvSpPr>
          <p:spPr>
            <a:xfrm>
              <a:off x="561974" y="5685854"/>
              <a:ext cx="485775"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524000" y="4086225"/>
              <a:ext cx="561975" cy="3714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552575" y="5314950"/>
              <a:ext cx="552450" cy="390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e 20"/>
          <p:cNvGrpSpPr/>
          <p:nvPr/>
        </p:nvGrpSpPr>
        <p:grpSpPr>
          <a:xfrm>
            <a:off x="5692265" y="3778370"/>
            <a:ext cx="1304925" cy="1534261"/>
            <a:chOff x="6298542" y="3476625"/>
            <a:chExt cx="1304925" cy="1534261"/>
          </a:xfrm>
        </p:grpSpPr>
        <p:sp>
          <p:nvSpPr>
            <p:cNvPr id="17" name="Rectangle 16"/>
            <p:cNvSpPr/>
            <p:nvPr/>
          </p:nvSpPr>
          <p:spPr>
            <a:xfrm>
              <a:off x="6298542" y="3476625"/>
              <a:ext cx="1304925" cy="3017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300337" y="3815391"/>
              <a:ext cx="1295400" cy="3166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6344728" y="4763236"/>
              <a:ext cx="771525"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3" name="Diagram 12"/>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2"/>
          <p:cNvSpPr txBox="1">
            <a:spLocks/>
          </p:cNvSpPr>
          <p:nvPr/>
        </p:nvSpPr>
        <p:spPr>
          <a:xfrm>
            <a:off x="0" y="425117"/>
            <a:ext cx="9344025" cy="513347"/>
          </a:xfrm>
          <a:prstGeom prst="rect">
            <a:avLst/>
          </a:prstGeom>
        </p:spPr>
        <p:txBody>
          <a:bodyPr/>
          <a:lstStyle/>
          <a:p>
            <a:pPr>
              <a:lnSpc>
                <a:spcPct val="90000"/>
              </a:lnSpc>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a:t>
            </a:r>
            <a:r>
              <a:rPr lang="en-US" sz="3200" kern="0" noProof="0" dirty="0" smtClean="0">
                <a:solidFill>
                  <a:prstClr val="black"/>
                </a:solidFill>
                <a:latin typeface="Calibri" pitchFamily="34" charset="0"/>
                <a:ea typeface="+mj-ea"/>
                <a:cs typeface="Calibri" pitchFamily="34" charset="0"/>
              </a:rPr>
              <a:t>P</a:t>
            </a:r>
            <a:r>
              <a:rPr lang="en-US" sz="3200" kern="0" dirty="0" err="1" smtClean="0">
                <a:solidFill>
                  <a:prstClr val="black"/>
                </a:solidFill>
                <a:latin typeface="Calibri" pitchFamily="34" charset="0"/>
                <a:ea typeface="+mj-ea"/>
                <a:cs typeface="Calibri" pitchFamily="34" charset="0"/>
              </a:rPr>
              <a:t>ost</a:t>
            </a:r>
            <a:r>
              <a:rPr lang="en-US" sz="3200" kern="0" dirty="0" smtClean="0">
                <a:solidFill>
                  <a:prstClr val="black"/>
                </a:solidFill>
                <a:latin typeface="Calibri" pitchFamily="34" charset="0"/>
                <a:ea typeface="+mj-ea"/>
                <a:cs typeface="Calibri" pitchFamily="34" charset="0"/>
              </a:rPr>
              <a:t>-</a:t>
            </a:r>
            <a:r>
              <a:rPr lang="en-US" sz="3200" kern="0" dirty="0" smtClean="0">
                <a:solidFill>
                  <a:prstClr val="black"/>
                </a:solidFill>
                <a:latin typeface="Calibri" pitchFamily="34" charset="0"/>
                <a:ea typeface="+mj-ea"/>
                <a:cs typeface="Calibri" pitchFamily="34" charset="0"/>
              </a:rPr>
              <a:t>Processing </a:t>
            </a:r>
            <a:r>
              <a:rPr lang="en-US" sz="3200" kern="0" dirty="0" smtClean="0">
                <a:solidFill>
                  <a:prstClr val="black"/>
                </a:solidFill>
                <a:latin typeface="Calibri" pitchFamily="34" charset="0"/>
                <a:ea typeface="+mj-ea"/>
                <a:cs typeface="Calibri" pitchFamily="34" charset="0"/>
              </a:rPr>
              <a:t>[Fluent]</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15" name="Content Placeholder 2"/>
          <p:cNvSpPr txBox="1">
            <a:spLocks/>
          </p:cNvSpPr>
          <p:nvPr/>
        </p:nvSpPr>
        <p:spPr>
          <a:xfrm>
            <a:off x="180974" y="935039"/>
            <a:ext cx="8963026" cy="5051693"/>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From the Plots Menu, select FFT then Set Up…</a:t>
            </a:r>
          </a:p>
          <a:p>
            <a:pPr marL="169863" indent="-169863" eaLnBrk="0" hangingPunct="0">
              <a:spcBef>
                <a:spcPct val="20000"/>
              </a:spcBef>
              <a:buClr>
                <a:srgbClr val="16707C"/>
              </a:buClr>
              <a:buFontTx/>
              <a:buChar char="•"/>
              <a:defRPr/>
            </a:pPr>
            <a:r>
              <a:rPr lang="en-US" sz="2000" b="0" kern="0" dirty="0" smtClean="0">
                <a:latin typeface="+mn-lt"/>
              </a:rPr>
              <a:t>From the Fourier Transform Window, ‘Load Input File’ and pick the supplied file fft-data-2000-timesteps.out </a:t>
            </a:r>
            <a:r>
              <a:rPr lang="en-US" sz="2000" b="0" i="1" kern="0" dirty="0" smtClean="0">
                <a:solidFill>
                  <a:srgbClr val="0070C0"/>
                </a:solidFill>
                <a:latin typeface="+mn-lt"/>
              </a:rPr>
              <a:t>(this file was generated after running the simulation for 2000 </a:t>
            </a:r>
            <a:r>
              <a:rPr lang="en-US" sz="2000" b="0" i="1" kern="0" dirty="0" err="1" smtClean="0">
                <a:solidFill>
                  <a:srgbClr val="0070C0"/>
                </a:solidFill>
                <a:latin typeface="+mn-lt"/>
              </a:rPr>
              <a:t>timesteps</a:t>
            </a:r>
            <a:r>
              <a:rPr lang="en-US" sz="2000" b="0" i="1" kern="0" dirty="0" smtClean="0">
                <a:solidFill>
                  <a:srgbClr val="0070C0"/>
                </a:solidFill>
                <a:latin typeface="+mn-lt"/>
              </a:rPr>
              <a:t>.  Tip:  You may need to alter the file selection filter to ‘All Files’ to see this</a:t>
            </a:r>
            <a:r>
              <a:rPr lang="en-US" sz="2000" b="0" i="1" kern="0" dirty="0" smtClean="0">
                <a:solidFill>
                  <a:srgbClr val="0070C0"/>
                </a:solidFill>
                <a:latin typeface="+mn-lt"/>
              </a:rPr>
              <a:t>)</a:t>
            </a:r>
            <a:endParaRPr lang="en-US" sz="2000" b="0" i="1" kern="0" dirty="0" smtClean="0">
              <a:solidFill>
                <a:srgbClr val="0070C0"/>
              </a:solidFill>
              <a:latin typeface="+mn-lt"/>
            </a:endParaRPr>
          </a:p>
          <a:p>
            <a:pPr marL="169863" indent="-169863" eaLnBrk="0" hangingPunct="0">
              <a:spcBef>
                <a:spcPct val="20000"/>
              </a:spcBef>
              <a:buClr>
                <a:srgbClr val="16707C"/>
              </a:buClr>
              <a:buFontTx/>
              <a:buChar char="•"/>
              <a:defRPr/>
            </a:pPr>
            <a:r>
              <a:rPr lang="en-US" sz="2000" b="0" kern="0" dirty="0" smtClean="0">
                <a:latin typeface="+mn-lt"/>
              </a:rPr>
              <a:t>Pick ‘Magnitude’ for Y-Axis Function</a:t>
            </a:r>
          </a:p>
          <a:p>
            <a:pPr marL="169863" indent="-169863" eaLnBrk="0" hangingPunct="0">
              <a:spcBef>
                <a:spcPct val="20000"/>
              </a:spcBef>
              <a:buClr>
                <a:srgbClr val="16707C"/>
              </a:buClr>
              <a:buFontTx/>
              <a:buChar char="•"/>
              <a:defRPr/>
            </a:pPr>
            <a:r>
              <a:rPr lang="en-US" sz="2000" b="0" kern="0" dirty="0" smtClean="0">
                <a:latin typeface="+mn-lt"/>
              </a:rPr>
              <a:t>Pick ‘</a:t>
            </a:r>
            <a:r>
              <a:rPr lang="en-US" sz="2000" b="0" kern="0" dirty="0" err="1" smtClean="0">
                <a:latin typeface="+mn-lt"/>
              </a:rPr>
              <a:t>Strouhal</a:t>
            </a:r>
            <a:r>
              <a:rPr lang="en-US" sz="2000" b="0" kern="0" dirty="0" smtClean="0">
                <a:latin typeface="+mn-lt"/>
              </a:rPr>
              <a:t> Number’ for X-Axis Function</a:t>
            </a:r>
          </a:p>
          <a:p>
            <a:pPr marL="169863" lvl="1" indent="-169863" eaLnBrk="0" hangingPunct="0">
              <a:spcBef>
                <a:spcPct val="20000"/>
              </a:spcBef>
              <a:buClr>
                <a:srgbClr val="16707C"/>
              </a:buClr>
              <a:defRPr/>
            </a:pPr>
            <a:r>
              <a:rPr lang="en-US" sz="1800" b="0" kern="0" dirty="0" smtClean="0">
                <a:solidFill>
                  <a:prstClr val="black"/>
                </a:solidFill>
                <a:latin typeface="+mn-lt"/>
              </a:rPr>
              <a:t>…. Continued on next slide</a:t>
            </a:r>
          </a:p>
          <a:p>
            <a:pPr marL="169863" lvl="1" indent="-169863" eaLnBrk="0" hangingPunct="0">
              <a:spcBef>
                <a:spcPct val="20000"/>
              </a:spcBef>
              <a:buClr>
                <a:srgbClr val="16707C"/>
              </a:buClr>
              <a:defRPr/>
            </a:pPr>
            <a:endParaRPr lang="en-US" sz="1800" b="0" kern="0" dirty="0" smtClean="0">
              <a:solidFill>
                <a:prstClr val="black"/>
              </a:solidFill>
              <a:latin typeface="+mn-lt"/>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058" y="3170862"/>
            <a:ext cx="8344274" cy="2877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Oval 8"/>
          <p:cNvSpPr/>
          <p:nvPr/>
        </p:nvSpPr>
        <p:spPr>
          <a:xfrm>
            <a:off x="5870059" y="4382514"/>
            <a:ext cx="847725" cy="7524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1051010" y="5676939"/>
            <a:ext cx="1154098" cy="371475"/>
            <a:chOff x="924149" y="5971097"/>
            <a:chExt cx="1154098" cy="371475"/>
          </a:xfrm>
        </p:grpSpPr>
        <p:sp>
          <p:nvSpPr>
            <p:cNvPr id="5" name="Oval 4"/>
            <p:cNvSpPr/>
            <p:nvPr/>
          </p:nvSpPr>
          <p:spPr>
            <a:xfrm>
              <a:off x="1497222" y="5980622"/>
              <a:ext cx="581025"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924149" y="5971097"/>
              <a:ext cx="581025"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Diagram 12"/>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2"/>
          <p:cNvSpPr txBox="1">
            <a:spLocks/>
          </p:cNvSpPr>
          <p:nvPr/>
        </p:nvSpPr>
        <p:spPr>
          <a:xfrm>
            <a:off x="0" y="425117"/>
            <a:ext cx="9344025" cy="513347"/>
          </a:xfrm>
          <a:prstGeom prst="rect">
            <a:avLst/>
          </a:prstGeom>
        </p:spPr>
        <p:txBody>
          <a:bodyPr/>
          <a:lstStyle/>
          <a:p>
            <a:pPr>
              <a:lnSpc>
                <a:spcPct val="90000"/>
              </a:lnSpc>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a:t>
            </a:r>
            <a:r>
              <a:rPr lang="en-US" sz="3200" kern="0" noProof="0" dirty="0" smtClean="0">
                <a:solidFill>
                  <a:prstClr val="black"/>
                </a:solidFill>
                <a:latin typeface="Calibri" pitchFamily="34" charset="0"/>
                <a:ea typeface="+mj-ea"/>
                <a:cs typeface="Calibri" pitchFamily="34" charset="0"/>
              </a:rPr>
              <a:t>P</a:t>
            </a:r>
            <a:r>
              <a:rPr lang="en-US" sz="3200" kern="0" dirty="0" err="1" smtClean="0">
                <a:solidFill>
                  <a:prstClr val="black"/>
                </a:solidFill>
                <a:latin typeface="Calibri" pitchFamily="34" charset="0"/>
                <a:ea typeface="+mj-ea"/>
                <a:cs typeface="Calibri" pitchFamily="34" charset="0"/>
              </a:rPr>
              <a:t>ost</a:t>
            </a:r>
            <a:r>
              <a:rPr lang="en-US" sz="3200" kern="0" dirty="0" smtClean="0">
                <a:solidFill>
                  <a:prstClr val="black"/>
                </a:solidFill>
                <a:latin typeface="Calibri" pitchFamily="34" charset="0"/>
                <a:ea typeface="+mj-ea"/>
                <a:cs typeface="Calibri" pitchFamily="34" charset="0"/>
              </a:rPr>
              <a:t>-</a:t>
            </a:r>
            <a:r>
              <a:rPr lang="en-US" sz="3200" kern="0" dirty="0" smtClean="0">
                <a:solidFill>
                  <a:prstClr val="black"/>
                </a:solidFill>
                <a:latin typeface="Calibri" pitchFamily="34" charset="0"/>
                <a:ea typeface="+mj-ea"/>
                <a:cs typeface="Calibri" pitchFamily="34" charset="0"/>
              </a:rPr>
              <a:t>Processing </a:t>
            </a:r>
            <a:r>
              <a:rPr lang="en-US" sz="3200" kern="0" dirty="0" smtClean="0">
                <a:solidFill>
                  <a:prstClr val="black"/>
                </a:solidFill>
                <a:latin typeface="Calibri" pitchFamily="34" charset="0"/>
                <a:ea typeface="+mj-ea"/>
                <a:cs typeface="Calibri" pitchFamily="34" charset="0"/>
              </a:rPr>
              <a:t>[FFT]</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13" name="Content Placeholder 2"/>
          <p:cNvSpPr txBox="1">
            <a:spLocks/>
          </p:cNvSpPr>
          <p:nvPr/>
        </p:nvSpPr>
        <p:spPr>
          <a:xfrm>
            <a:off x="180974" y="935039"/>
            <a:ext cx="8963026" cy="1756403"/>
          </a:xfrm>
          <a:prstGeom prst="rect">
            <a:avLst/>
          </a:prstGeom>
        </p:spPr>
        <p:txBody>
          <a:bodyPr/>
          <a:lstStyle/>
          <a:p>
            <a:pPr marL="169863" lvl="0" indent="-169863" eaLnBrk="0" hangingPunct="0">
              <a:spcBef>
                <a:spcPct val="20000"/>
              </a:spcBef>
              <a:buClr>
                <a:srgbClr val="16707C"/>
              </a:buClr>
              <a:buFontTx/>
              <a:buChar char="•"/>
              <a:defRPr/>
            </a:pPr>
            <a:r>
              <a:rPr lang="en-US" sz="2000" b="0" kern="0" dirty="0" smtClean="0">
                <a:latin typeface="+mn-lt"/>
              </a:rPr>
              <a:t>Pick ‘Axes’, and for the X-Axis turn off </a:t>
            </a:r>
            <a:r>
              <a:rPr lang="en-US" sz="2000" b="0" kern="0" dirty="0" smtClean="0">
                <a:latin typeface="+mn-lt"/>
              </a:rPr>
              <a:t>Auto-Range  </a:t>
            </a:r>
            <a:endParaRPr lang="en-US" sz="2000" b="0" kern="0" dirty="0" smtClean="0">
              <a:latin typeface="+mn-lt"/>
            </a:endParaRPr>
          </a:p>
          <a:p>
            <a:pPr marL="169863" indent="-169863" eaLnBrk="0" hangingPunct="0">
              <a:spcBef>
                <a:spcPct val="20000"/>
              </a:spcBef>
              <a:buClr>
                <a:srgbClr val="16707C"/>
              </a:buClr>
              <a:buFontTx/>
              <a:buChar char="•"/>
              <a:defRPr/>
            </a:pPr>
            <a:r>
              <a:rPr lang="en-US" sz="2000" b="0" kern="0" dirty="0" smtClean="0">
                <a:latin typeface="+mn-lt"/>
              </a:rPr>
              <a:t>Set bounds from 0.05 to 1.  Apply, then close</a:t>
            </a:r>
          </a:p>
          <a:p>
            <a:pPr marL="169863" lvl="0" indent="-169863" eaLnBrk="0" hangingPunct="0">
              <a:spcBef>
                <a:spcPct val="20000"/>
              </a:spcBef>
              <a:buClr>
                <a:srgbClr val="16707C"/>
              </a:buClr>
              <a:buFontTx/>
              <a:buChar char="•"/>
              <a:defRPr/>
            </a:pPr>
            <a:r>
              <a:rPr lang="en-US" sz="2000" b="0" kern="0" dirty="0" smtClean="0">
                <a:latin typeface="+mn-lt"/>
              </a:rPr>
              <a:t>Select ‘Plot FFT’</a:t>
            </a:r>
          </a:p>
          <a:p>
            <a:pPr marL="169863" lvl="0" indent="-169863" eaLnBrk="0" hangingPunct="0">
              <a:spcBef>
                <a:spcPct val="20000"/>
              </a:spcBef>
              <a:buClr>
                <a:srgbClr val="16707C"/>
              </a:buClr>
              <a:defRPr/>
            </a:pPr>
            <a:r>
              <a:rPr lang="en-US" sz="2000" b="0" kern="0" dirty="0" smtClean="0">
                <a:latin typeface="+mn-lt"/>
              </a:rPr>
              <a:t>…. Continued on next slide</a:t>
            </a:r>
          </a:p>
          <a:p>
            <a:pPr marL="169863" lvl="0" indent="-169863" eaLnBrk="0" hangingPunct="0">
              <a:spcBef>
                <a:spcPct val="20000"/>
              </a:spcBef>
              <a:buClr>
                <a:srgbClr val="16707C"/>
              </a:buClr>
              <a:defRPr/>
            </a:pPr>
            <a:endParaRPr lang="en-US" sz="2000" b="0" kern="0" dirty="0" smtClean="0">
              <a:latin typeface="+mn-lt"/>
            </a:endParaRPr>
          </a:p>
        </p:txBody>
      </p:sp>
      <p:sp>
        <p:nvSpPr>
          <p:cNvPr id="14" name="Oval 13"/>
          <p:cNvSpPr/>
          <p:nvPr/>
        </p:nvSpPr>
        <p:spPr>
          <a:xfrm>
            <a:off x="4508673" y="3396531"/>
            <a:ext cx="581025"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538444" y="4387831"/>
            <a:ext cx="461394" cy="6623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6700" y="1395609"/>
            <a:ext cx="8610600" cy="3714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7" name="Groupe 16"/>
          <p:cNvGrpSpPr/>
          <p:nvPr/>
        </p:nvGrpSpPr>
        <p:grpSpPr>
          <a:xfrm>
            <a:off x="2400300" y="3938057"/>
            <a:ext cx="6286500" cy="1910966"/>
            <a:chOff x="2400300" y="4055312"/>
            <a:chExt cx="6286500" cy="1910966"/>
          </a:xfrm>
        </p:grpSpPr>
        <p:sp>
          <p:nvSpPr>
            <p:cNvPr id="8" name="TextBox 7"/>
            <p:cNvSpPr txBox="1"/>
            <p:nvPr/>
          </p:nvSpPr>
          <p:spPr>
            <a:xfrm>
              <a:off x="2400300" y="4488950"/>
              <a:ext cx="6286500" cy="1477328"/>
            </a:xfrm>
            <a:prstGeom prst="rect">
              <a:avLst/>
            </a:prstGeom>
            <a:solidFill>
              <a:schemeClr val="bg1"/>
            </a:solidFill>
            <a:ln w="25400">
              <a:solidFill>
                <a:srgbClr val="0070C0"/>
              </a:solidFill>
            </a:ln>
          </p:spPr>
          <p:txBody>
            <a:bodyPr wrap="square" rtlCol="0">
              <a:spAutoFit/>
            </a:bodyPr>
            <a:lstStyle/>
            <a:p>
              <a:r>
                <a:rPr lang="en-GB" sz="1800" b="0" i="1" dirty="0" smtClean="0">
                  <a:solidFill>
                    <a:srgbClr val="0070C0"/>
                  </a:solidFill>
                  <a:latin typeface="+mn-lt"/>
                </a:rPr>
                <a:t>The peak </a:t>
              </a:r>
              <a:r>
                <a:rPr lang="en-GB" sz="1800" b="0" i="1" dirty="0" err="1" smtClean="0">
                  <a:solidFill>
                    <a:srgbClr val="0070C0"/>
                  </a:solidFill>
                  <a:latin typeface="+mn-lt"/>
                </a:rPr>
                <a:t>Strouhal</a:t>
              </a:r>
              <a:r>
                <a:rPr lang="en-GB" sz="1800" b="0" i="1" dirty="0" smtClean="0">
                  <a:solidFill>
                    <a:srgbClr val="0070C0"/>
                  </a:solidFill>
                  <a:latin typeface="+mn-lt"/>
                </a:rPr>
                <a:t> number is 0.171, which is close to the 0.165 that was suggested by the literature search.  To extract the exact peak value from this graph, enable ‘Write FFT to file’ and look at the text file on disk.  The second peak is a harmonic as the input signal is not perfectly sinusoidal.</a:t>
              </a:r>
              <a:endParaRPr lang="en-GB" sz="1800" b="0" i="1" dirty="0">
                <a:solidFill>
                  <a:srgbClr val="0070C0"/>
                </a:solidFill>
                <a:latin typeface="+mn-lt"/>
              </a:endParaRPr>
            </a:p>
          </p:txBody>
        </p:sp>
        <p:cxnSp>
          <p:nvCxnSpPr>
            <p:cNvPr id="10" name="Straight Arrow Connector 9"/>
            <p:cNvCxnSpPr/>
            <p:nvPr/>
          </p:nvCxnSpPr>
          <p:spPr>
            <a:xfrm rot="5400000" flipH="1" flipV="1">
              <a:off x="5444750" y="4160975"/>
              <a:ext cx="433637" cy="222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6" name="Straight Arrow Connector 5"/>
          <p:cNvCxnSpPr/>
          <p:nvPr/>
        </p:nvCxnSpPr>
        <p:spPr>
          <a:xfrm rot="16200000" flipH="1">
            <a:off x="3056536" y="1281291"/>
            <a:ext cx="794890" cy="76595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Diagram 12"/>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2"/>
          <p:cNvSpPr txBox="1">
            <a:spLocks/>
          </p:cNvSpPr>
          <p:nvPr/>
        </p:nvSpPr>
        <p:spPr>
          <a:xfrm>
            <a:off x="0" y="425117"/>
            <a:ext cx="9344025" cy="513347"/>
          </a:xfrm>
          <a:prstGeom prst="rect">
            <a:avLst/>
          </a:prstGeom>
        </p:spPr>
        <p:txBody>
          <a:bodyPr/>
          <a:lstStyle/>
          <a:p>
            <a:pPr>
              <a:lnSpc>
                <a:spcPct val="90000"/>
              </a:lnSpc>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a:t>
            </a:r>
            <a:r>
              <a:rPr lang="en-US" sz="3200" kern="0" noProof="0" dirty="0" smtClean="0">
                <a:solidFill>
                  <a:prstClr val="black"/>
                </a:solidFill>
                <a:latin typeface="Calibri" pitchFamily="34" charset="0"/>
                <a:ea typeface="+mj-ea"/>
                <a:cs typeface="Calibri" pitchFamily="34" charset="0"/>
              </a:rPr>
              <a:t>P</a:t>
            </a:r>
            <a:r>
              <a:rPr lang="en-US" sz="3200" kern="0" dirty="0" err="1" smtClean="0">
                <a:solidFill>
                  <a:prstClr val="black"/>
                </a:solidFill>
                <a:latin typeface="Calibri" pitchFamily="34" charset="0"/>
                <a:ea typeface="+mj-ea"/>
                <a:cs typeface="Calibri" pitchFamily="34" charset="0"/>
              </a:rPr>
              <a:t>ost</a:t>
            </a:r>
            <a:r>
              <a:rPr lang="en-US" sz="3200" kern="0" dirty="0" smtClean="0">
                <a:solidFill>
                  <a:prstClr val="black"/>
                </a:solidFill>
                <a:latin typeface="Calibri" pitchFamily="34" charset="0"/>
                <a:ea typeface="+mj-ea"/>
                <a:cs typeface="Calibri" pitchFamily="34" charset="0"/>
              </a:rPr>
              <a:t>-</a:t>
            </a:r>
            <a:r>
              <a:rPr lang="en-US" sz="3200" kern="0" dirty="0" smtClean="0">
                <a:solidFill>
                  <a:prstClr val="black"/>
                </a:solidFill>
                <a:latin typeface="Calibri" pitchFamily="34" charset="0"/>
                <a:ea typeface="+mj-ea"/>
                <a:cs typeface="Calibri" pitchFamily="34" charset="0"/>
              </a:rPr>
              <a:t>Processing </a:t>
            </a:r>
            <a:r>
              <a:rPr lang="en-US" sz="3200" kern="0" dirty="0" smtClean="0">
                <a:solidFill>
                  <a:prstClr val="black"/>
                </a:solidFill>
                <a:latin typeface="Calibri" pitchFamily="34" charset="0"/>
                <a:ea typeface="+mj-ea"/>
                <a:cs typeface="Calibri" pitchFamily="34" charset="0"/>
              </a:rPr>
              <a:t>[FFT]</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12" name="Content Placeholder 2"/>
          <p:cNvSpPr txBox="1">
            <a:spLocks/>
          </p:cNvSpPr>
          <p:nvPr/>
        </p:nvSpPr>
        <p:spPr>
          <a:xfrm>
            <a:off x="180974" y="935039"/>
            <a:ext cx="8963026" cy="5051693"/>
          </a:xfrm>
          <a:prstGeom prst="rect">
            <a:avLst/>
          </a:prstGeom>
        </p:spPr>
        <p:txBody>
          <a:bodyPr/>
          <a:lstStyle/>
          <a:p>
            <a:pPr marL="169863" lvl="0" indent="-169863" eaLnBrk="0" hangingPunct="0">
              <a:spcBef>
                <a:spcPct val="20000"/>
              </a:spcBef>
              <a:buClr>
                <a:srgbClr val="16707C"/>
              </a:buClr>
              <a:buFontTx/>
              <a:buChar char="•"/>
              <a:defRPr/>
            </a:pPr>
            <a:r>
              <a:rPr lang="en-US" sz="2000" b="0" kern="0" dirty="0" smtClean="0">
                <a:latin typeface="+mn-lt"/>
              </a:rPr>
              <a:t>You may need to change the graphic window so that ‘Spectral Analysis’ is visible</a:t>
            </a:r>
          </a:p>
          <a:p>
            <a:pPr marL="169863" lvl="0" indent="-169863" eaLnBrk="0" hangingPunct="0">
              <a:spcBef>
                <a:spcPct val="20000"/>
              </a:spcBef>
              <a:buClr>
                <a:srgbClr val="16707C"/>
              </a:buClr>
              <a:defRPr/>
            </a:pPr>
            <a:r>
              <a:rPr lang="en-US" sz="2000" b="0" kern="0" dirty="0" smtClean="0">
                <a:latin typeface="+mn-lt"/>
              </a:rPr>
              <a:t> </a:t>
            </a:r>
          </a:p>
          <a:p>
            <a:pPr marL="169863" lvl="0" indent="-169863" eaLnBrk="0" hangingPunct="0">
              <a:spcBef>
                <a:spcPct val="20000"/>
              </a:spcBef>
              <a:buClr>
                <a:srgbClr val="16707C"/>
              </a:buClr>
              <a:defRPr/>
            </a:pPr>
            <a:endParaRPr lang="en-US" sz="2000" b="0" kern="0" dirty="0" smtClean="0">
              <a:latin typeface="+mn-lt"/>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425117"/>
            <a:ext cx="9344025" cy="513347"/>
          </a:xfrm>
          <a:prstGeom prst="rect">
            <a:avLst/>
          </a:prstGeom>
        </p:spPr>
        <p:txBody>
          <a:bodyPr/>
          <a:lstStyle/>
          <a:p>
            <a:pPr>
              <a:lnSpc>
                <a:spcPct val="90000"/>
              </a:lnSpc>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a:t>
            </a:r>
            <a:r>
              <a:rPr lang="en-US" sz="3200" kern="0" noProof="0" dirty="0" smtClean="0">
                <a:solidFill>
                  <a:prstClr val="black"/>
                </a:solidFill>
                <a:latin typeface="Calibri" pitchFamily="34" charset="0"/>
                <a:ea typeface="+mj-ea"/>
                <a:cs typeface="Calibri" pitchFamily="34" charset="0"/>
              </a:rPr>
              <a:t>Close Fluent – Run CFD-Post</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6" name="Content Placeholder 2"/>
          <p:cNvSpPr txBox="1">
            <a:spLocks/>
          </p:cNvSpPr>
          <p:nvPr/>
        </p:nvSpPr>
        <p:spPr>
          <a:xfrm>
            <a:off x="180974" y="935040"/>
            <a:ext cx="8963026" cy="1368214"/>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Close Fluent</a:t>
            </a:r>
          </a:p>
          <a:p>
            <a:pPr marL="169863" indent="-169863" eaLnBrk="0" hangingPunct="0">
              <a:spcBef>
                <a:spcPct val="20000"/>
              </a:spcBef>
              <a:buClr>
                <a:srgbClr val="16707C"/>
              </a:buClr>
              <a:buFontTx/>
              <a:buChar char="•"/>
              <a:defRPr/>
            </a:pPr>
            <a:r>
              <a:rPr lang="en-US" sz="2000" b="0" kern="0" dirty="0" smtClean="0">
                <a:latin typeface="+mn-lt"/>
              </a:rPr>
              <a:t>Open a CFD-POST session</a:t>
            </a:r>
          </a:p>
          <a:p>
            <a:pPr marL="169863" lvl="1" indent="-169863" eaLnBrk="0" hangingPunct="0">
              <a:spcBef>
                <a:spcPct val="20000"/>
              </a:spcBef>
              <a:buClr>
                <a:srgbClr val="16707C"/>
              </a:buClr>
              <a:buFontTx/>
              <a:buChar char="-"/>
              <a:defRPr/>
            </a:pPr>
            <a:r>
              <a:rPr lang="en-US" sz="1800" b="0" kern="0" dirty="0" smtClean="0">
                <a:solidFill>
                  <a:prstClr val="black"/>
                </a:solidFill>
                <a:latin typeface="Calibri"/>
              </a:rPr>
              <a:t>We will create an animation</a:t>
            </a:r>
            <a:r>
              <a:rPr lang="en-US" sz="2000" b="0" kern="0" dirty="0" smtClean="0">
                <a:latin typeface="+mn-lt"/>
              </a:rPr>
              <a:t> </a:t>
            </a:r>
          </a:p>
          <a:p>
            <a:pPr marL="169863" lvl="0" indent="-169863" eaLnBrk="0" hangingPunct="0">
              <a:spcBef>
                <a:spcPct val="20000"/>
              </a:spcBef>
              <a:buClr>
                <a:srgbClr val="16707C"/>
              </a:buClr>
              <a:defRPr/>
            </a:pPr>
            <a:endParaRPr lang="en-US" sz="2000" b="0" kern="0" dirty="0" smtClean="0">
              <a:latin typeface="+mn-lt"/>
            </a:endParaRPr>
          </a:p>
        </p:txBody>
      </p:sp>
      <p:graphicFrame>
        <p:nvGraphicFramePr>
          <p:cNvPr id="5" name="Diagram 12"/>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396112" y="3280865"/>
            <a:ext cx="5514974" cy="2839755"/>
            <a:chOff x="3629025" y="3608669"/>
            <a:chExt cx="5514974" cy="2839755"/>
          </a:xfrm>
        </p:grpSpPr>
        <p:pic>
          <p:nvPicPr>
            <p:cNvPr id="43013" name="Picture 5"/>
            <p:cNvPicPr>
              <a:picLocks noChangeAspect="1" noChangeArrowheads="1"/>
            </p:cNvPicPr>
            <p:nvPr/>
          </p:nvPicPr>
          <p:blipFill>
            <a:blip r:embed="rId2" cstate="print"/>
            <a:srcRect/>
            <a:stretch>
              <a:fillRect/>
            </a:stretch>
          </p:blipFill>
          <p:spPr bwMode="auto">
            <a:xfrm>
              <a:off x="3629025" y="3608669"/>
              <a:ext cx="5514974" cy="2839755"/>
            </a:xfrm>
            <a:prstGeom prst="rect">
              <a:avLst/>
            </a:prstGeom>
            <a:noFill/>
            <a:ln w="9525">
              <a:noFill/>
              <a:miter lim="800000"/>
              <a:headEnd/>
              <a:tailEnd/>
            </a:ln>
          </p:spPr>
        </p:pic>
        <p:sp>
          <p:nvSpPr>
            <p:cNvPr id="8" name="Oval 7"/>
            <p:cNvSpPr/>
            <p:nvPr/>
          </p:nvSpPr>
          <p:spPr>
            <a:xfrm>
              <a:off x="7258050" y="5524500"/>
              <a:ext cx="1238250"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6" name="Diagram 12"/>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
          <p:cNvSpPr txBox="1">
            <a:spLocks noChangeArrowheads="1"/>
          </p:cNvSpPr>
          <p:nvPr/>
        </p:nvSpPr>
        <p:spPr bwMode="auto">
          <a:xfrm>
            <a:off x="1371600" y="444979"/>
            <a:ext cx="6934200" cy="43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Post-Processing </a:t>
            </a: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[CFD-Post]</a:t>
            </a:r>
          </a:p>
        </p:txBody>
      </p:sp>
      <p:sp>
        <p:nvSpPr>
          <p:cNvPr id="9" name="Content Placeholder 2"/>
          <p:cNvSpPr txBox="1">
            <a:spLocks/>
          </p:cNvSpPr>
          <p:nvPr/>
        </p:nvSpPr>
        <p:spPr>
          <a:xfrm>
            <a:off x="180974" y="935039"/>
            <a:ext cx="8963026" cy="2550033"/>
          </a:xfrm>
          <a:prstGeom prst="rect">
            <a:avLst/>
          </a:prstGeom>
        </p:spPr>
        <p:txBody>
          <a:bodyPr/>
          <a:lstStyle/>
          <a:p>
            <a:pPr marL="169863" indent="-169863" eaLnBrk="0" hangingPunct="0">
              <a:spcBef>
                <a:spcPct val="20000"/>
              </a:spcBef>
              <a:buClr>
                <a:srgbClr val="16707C"/>
              </a:buClr>
              <a:defRPr/>
            </a:pPr>
            <a:r>
              <a:rPr lang="en-US" sz="2000" b="0" i="1" kern="0" dirty="0" smtClean="0">
                <a:solidFill>
                  <a:srgbClr val="0070C0"/>
                </a:solidFill>
                <a:latin typeface="+mn-lt"/>
              </a:rPr>
              <a:t>Animations done in CFD-Post </a:t>
            </a:r>
            <a:r>
              <a:rPr lang="en-US" sz="2000" b="0" i="1" kern="0" dirty="0" smtClean="0">
                <a:solidFill>
                  <a:srgbClr val="0070C0"/>
                </a:solidFill>
                <a:latin typeface="+mn-lt"/>
              </a:rPr>
              <a:t>can be </a:t>
            </a:r>
            <a:r>
              <a:rPr lang="en-US" sz="2000" b="0" i="1" kern="0" dirty="0" smtClean="0">
                <a:solidFill>
                  <a:srgbClr val="0070C0"/>
                </a:solidFill>
                <a:latin typeface="+mn-lt"/>
              </a:rPr>
              <a:t>based </a:t>
            </a:r>
            <a:r>
              <a:rPr lang="en-US" sz="2000" b="0" i="1" kern="0" dirty="0" smtClean="0">
                <a:solidFill>
                  <a:srgbClr val="0070C0"/>
                </a:solidFill>
                <a:latin typeface="+mn-lt"/>
              </a:rPr>
              <a:t>on all the data files already </a:t>
            </a:r>
            <a:r>
              <a:rPr lang="en-US" sz="2000" b="0" i="1" kern="0" dirty="0" smtClean="0">
                <a:solidFill>
                  <a:srgbClr val="0070C0"/>
                </a:solidFill>
                <a:latin typeface="+mn-lt"/>
              </a:rPr>
              <a:t>saved.</a:t>
            </a:r>
            <a:endParaRPr lang="en-US" sz="2000" b="0" i="1" kern="0" dirty="0" smtClean="0">
              <a:solidFill>
                <a:srgbClr val="0070C0"/>
              </a:solidFill>
              <a:latin typeface="+mn-lt"/>
            </a:endParaRPr>
          </a:p>
          <a:p>
            <a:pPr marL="169863" indent="-169863" eaLnBrk="0" hangingPunct="0">
              <a:spcBef>
                <a:spcPct val="20000"/>
              </a:spcBef>
              <a:buClr>
                <a:srgbClr val="16707C"/>
              </a:buClr>
              <a:defRPr/>
            </a:pPr>
            <a:r>
              <a:rPr lang="en-US" sz="1800" b="0" i="1" kern="0" dirty="0" smtClean="0">
                <a:solidFill>
                  <a:srgbClr val="0070C0"/>
                </a:solidFill>
                <a:latin typeface="+mn-lt"/>
              </a:rPr>
              <a:t>Thus, you can </a:t>
            </a:r>
            <a:r>
              <a:rPr lang="en-US" sz="1800" b="0" i="1" kern="0" dirty="0" smtClean="0">
                <a:solidFill>
                  <a:srgbClr val="0070C0"/>
                </a:solidFill>
                <a:latin typeface="+mn-lt"/>
              </a:rPr>
              <a:t>create </a:t>
            </a:r>
            <a:r>
              <a:rPr lang="en-US" sz="1800" b="0" i="1" kern="0" dirty="0" smtClean="0">
                <a:solidFill>
                  <a:srgbClr val="0070C0"/>
                </a:solidFill>
                <a:latin typeface="+mn-lt"/>
              </a:rPr>
              <a:t>animations of anything after the calculation </a:t>
            </a:r>
            <a:r>
              <a:rPr lang="en-US" sz="1800" b="0" i="1" kern="0" dirty="0" smtClean="0">
                <a:solidFill>
                  <a:srgbClr val="0070C0"/>
                </a:solidFill>
                <a:latin typeface="+mn-lt"/>
              </a:rPr>
              <a:t>is finished</a:t>
            </a:r>
          </a:p>
          <a:p>
            <a:pPr marL="169863" indent="-169863" eaLnBrk="0" hangingPunct="0">
              <a:spcBef>
                <a:spcPct val="20000"/>
              </a:spcBef>
              <a:buClr>
                <a:srgbClr val="16707C"/>
              </a:buClr>
              <a:buFontTx/>
              <a:buChar char="•"/>
              <a:defRPr/>
            </a:pPr>
            <a:r>
              <a:rPr lang="en-US" sz="2000" b="0" kern="0" dirty="0" smtClean="0">
                <a:latin typeface="+mn-lt"/>
              </a:rPr>
              <a:t>File -&gt; Load Results</a:t>
            </a:r>
          </a:p>
          <a:p>
            <a:pPr marL="169863" lvl="1" indent="-169863" eaLnBrk="0" hangingPunct="0">
              <a:spcBef>
                <a:spcPct val="20000"/>
              </a:spcBef>
              <a:buClr>
                <a:srgbClr val="16707C"/>
              </a:buClr>
              <a:buFontTx/>
              <a:buChar char="-"/>
              <a:defRPr/>
            </a:pPr>
            <a:r>
              <a:rPr lang="en-US" sz="1800" b="0" kern="0" dirty="0" smtClean="0">
                <a:solidFill>
                  <a:prstClr val="black"/>
                </a:solidFill>
                <a:latin typeface="Calibri"/>
              </a:rPr>
              <a:t>Select last time step data file  (Make sure you select the files generated from the </a:t>
            </a:r>
            <a:r>
              <a:rPr lang="en-US" sz="1800" b="0" kern="0" dirty="0" err="1" smtClean="0">
                <a:solidFill>
                  <a:prstClr val="black"/>
                </a:solidFill>
                <a:latin typeface="Calibri"/>
              </a:rPr>
              <a:t>autosave</a:t>
            </a:r>
            <a:r>
              <a:rPr lang="en-US" sz="1800" b="0" kern="0" dirty="0" smtClean="0">
                <a:solidFill>
                  <a:prstClr val="black"/>
                </a:solidFill>
                <a:latin typeface="Calibri"/>
              </a:rPr>
              <a:t> feature, with a filename ‘transient-detail-1-nnnnn.dat.gz’, rather than the results that you have saved manually whilst working though the </a:t>
            </a:r>
            <a:r>
              <a:rPr lang="en-US" sz="1800" b="0" kern="0" dirty="0" smtClean="0">
                <a:solidFill>
                  <a:prstClr val="black"/>
                </a:solidFill>
                <a:latin typeface="Calibri"/>
              </a:rPr>
              <a:t>instructions) </a:t>
            </a:r>
            <a:endParaRPr lang="en-US" sz="1800" b="0" kern="0" dirty="0" smtClean="0">
              <a:solidFill>
                <a:prstClr val="black"/>
              </a:solidFill>
              <a:latin typeface="Calibri"/>
            </a:endParaRPr>
          </a:p>
          <a:p>
            <a:pPr marL="169863" lvl="1" indent="-169863" eaLnBrk="0" hangingPunct="0">
              <a:spcBef>
                <a:spcPct val="20000"/>
              </a:spcBef>
              <a:buClr>
                <a:srgbClr val="16707C"/>
              </a:buClr>
              <a:buFontTx/>
              <a:buChar char="-"/>
              <a:defRPr/>
            </a:pPr>
            <a:r>
              <a:rPr lang="en-US" sz="1800" b="0" kern="0" dirty="0" smtClean="0">
                <a:solidFill>
                  <a:prstClr val="black"/>
                </a:solidFill>
                <a:latin typeface="Calibri"/>
              </a:rPr>
              <a:t>Select Load complete History as / A single case</a:t>
            </a:r>
          </a:p>
          <a:p>
            <a:pPr marL="169863" lvl="0" indent="-169863" eaLnBrk="0" hangingPunct="0">
              <a:spcBef>
                <a:spcPct val="20000"/>
              </a:spcBef>
              <a:buClr>
                <a:srgbClr val="16707C"/>
              </a:buClr>
              <a:defRPr/>
            </a:pPr>
            <a:endParaRPr lang="en-US" sz="2000" b="0" kern="0" dirty="0" smtClean="0">
              <a:latin typeface="+mn-lt"/>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2856376" y="1751162"/>
            <a:ext cx="6213627" cy="4678213"/>
          </a:xfrm>
          <a:prstGeom prst="rect">
            <a:avLst/>
          </a:prstGeom>
          <a:noFill/>
          <a:ln w="9525">
            <a:noFill/>
            <a:miter lim="800000"/>
            <a:headEnd/>
            <a:tailEnd/>
          </a:ln>
        </p:spPr>
      </p:pic>
      <p:sp>
        <p:nvSpPr>
          <p:cNvPr id="10" name="Oval 9"/>
          <p:cNvSpPr/>
          <p:nvPr/>
        </p:nvSpPr>
        <p:spPr>
          <a:xfrm>
            <a:off x="4366994" y="1994570"/>
            <a:ext cx="2667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409949" y="4772025"/>
            <a:ext cx="676275"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876549" y="5943600"/>
            <a:ext cx="676275"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8286749" y="5610225"/>
            <a:ext cx="676275"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Diagram 12"/>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2"/>
          <p:cNvSpPr txBox="1">
            <a:spLocks noChangeArrowheads="1"/>
          </p:cNvSpPr>
          <p:nvPr/>
        </p:nvSpPr>
        <p:spPr bwMode="auto">
          <a:xfrm>
            <a:off x="1371600" y="444979"/>
            <a:ext cx="6934200" cy="43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Post-Processing </a:t>
            </a: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[CFD-Post]</a:t>
            </a:r>
          </a:p>
        </p:txBody>
      </p:sp>
      <p:sp>
        <p:nvSpPr>
          <p:cNvPr id="15" name="Content Placeholder 2"/>
          <p:cNvSpPr txBox="1">
            <a:spLocks/>
          </p:cNvSpPr>
          <p:nvPr/>
        </p:nvSpPr>
        <p:spPr>
          <a:xfrm>
            <a:off x="25706" y="935039"/>
            <a:ext cx="8755992" cy="2688055"/>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Insert </a:t>
            </a:r>
            <a:r>
              <a:rPr lang="en-US" sz="2000" b="0" kern="0" dirty="0" smtClean="0">
                <a:latin typeface="+mn-lt"/>
              </a:rPr>
              <a:t>a vector </a:t>
            </a:r>
            <a:endParaRPr lang="en-US" sz="2000" b="0" kern="0" dirty="0" smtClean="0">
              <a:latin typeface="+mn-lt"/>
            </a:endParaRPr>
          </a:p>
          <a:p>
            <a:pPr marL="169863" lvl="1" indent="-169863" eaLnBrk="0" hangingPunct="0">
              <a:spcBef>
                <a:spcPct val="20000"/>
              </a:spcBef>
              <a:buClr>
                <a:srgbClr val="16707C"/>
              </a:buClr>
              <a:buFontTx/>
              <a:buChar char="-"/>
              <a:defRPr/>
            </a:pPr>
            <a:r>
              <a:rPr lang="en-US" sz="1700" b="0" kern="0" dirty="0" smtClean="0">
                <a:solidFill>
                  <a:prstClr val="black"/>
                </a:solidFill>
                <a:latin typeface="Calibri"/>
              </a:rPr>
              <a:t>Keep default name ‘Vector 1</a:t>
            </a:r>
            <a:r>
              <a:rPr lang="en-US" sz="1800" b="0" kern="0" dirty="0" smtClean="0">
                <a:solidFill>
                  <a:prstClr val="black"/>
                </a:solidFill>
                <a:latin typeface="Calibri"/>
              </a:rPr>
              <a:t>’</a:t>
            </a:r>
          </a:p>
          <a:p>
            <a:pPr marL="169863" lvl="1" indent="-169863" eaLnBrk="0" hangingPunct="0">
              <a:spcBef>
                <a:spcPct val="20000"/>
              </a:spcBef>
              <a:buClr>
                <a:srgbClr val="16707C"/>
              </a:buClr>
              <a:buFontTx/>
              <a:buChar char="-"/>
              <a:defRPr/>
            </a:pPr>
            <a:r>
              <a:rPr lang="en-US" sz="1800" b="0" kern="0" dirty="0" smtClean="0">
                <a:solidFill>
                  <a:prstClr val="black"/>
                </a:solidFill>
                <a:latin typeface="Calibri"/>
              </a:rPr>
              <a:t>Location symmetry 1</a:t>
            </a:r>
          </a:p>
          <a:p>
            <a:pPr marL="169863" lvl="1" indent="-169863" eaLnBrk="0" hangingPunct="0">
              <a:spcBef>
                <a:spcPct val="20000"/>
              </a:spcBef>
              <a:buClr>
                <a:srgbClr val="16707C"/>
              </a:buClr>
              <a:buFontTx/>
              <a:buChar char="-"/>
              <a:defRPr/>
            </a:pPr>
            <a:r>
              <a:rPr lang="en-US" sz="1800" b="0" kern="0" dirty="0" smtClean="0">
                <a:solidFill>
                  <a:prstClr val="black"/>
                </a:solidFill>
                <a:latin typeface="Calibri"/>
              </a:rPr>
              <a:t>Apply</a:t>
            </a:r>
          </a:p>
          <a:p>
            <a:pPr marL="168275" lvl="1" indent="-168275" eaLnBrk="0" hangingPunct="0">
              <a:spcBef>
                <a:spcPct val="20000"/>
              </a:spcBef>
              <a:buClr>
                <a:srgbClr val="16707C"/>
              </a:buClr>
              <a:buFontTx/>
              <a:buChar char="-"/>
              <a:defRPr/>
            </a:pPr>
            <a:r>
              <a:rPr lang="en-US" sz="1800" b="0" kern="0" dirty="0" smtClean="0">
                <a:solidFill>
                  <a:prstClr val="black"/>
                </a:solidFill>
                <a:latin typeface="Calibri"/>
              </a:rPr>
              <a:t>Click on the ‘Z’ axis to </a:t>
            </a:r>
          </a:p>
          <a:p>
            <a:pPr marL="169863" lvl="1" indent="-1588" eaLnBrk="0" hangingPunct="0">
              <a:spcBef>
                <a:spcPct val="20000"/>
              </a:spcBef>
              <a:buClr>
                <a:srgbClr val="16707C"/>
              </a:buClr>
              <a:defRPr/>
            </a:pPr>
            <a:r>
              <a:rPr lang="en-US" sz="1800" b="0" kern="0" dirty="0" smtClean="0">
                <a:solidFill>
                  <a:prstClr val="black"/>
                </a:solidFill>
                <a:latin typeface="Calibri"/>
              </a:rPr>
              <a:t>align the view angle</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srcRect/>
          <a:stretch>
            <a:fillRect/>
          </a:stretch>
        </p:blipFill>
        <p:spPr bwMode="auto">
          <a:xfrm>
            <a:off x="5772149" y="2943589"/>
            <a:ext cx="3076575" cy="3211810"/>
          </a:xfrm>
          <a:prstGeom prst="rect">
            <a:avLst/>
          </a:prstGeom>
          <a:noFill/>
          <a:ln w="9525">
            <a:noFill/>
            <a:miter lim="800000"/>
            <a:headEnd/>
            <a:tailEnd/>
          </a:ln>
        </p:spPr>
      </p:pic>
      <p:grpSp>
        <p:nvGrpSpPr>
          <p:cNvPr id="19" name="Group 18"/>
          <p:cNvGrpSpPr/>
          <p:nvPr/>
        </p:nvGrpSpPr>
        <p:grpSpPr>
          <a:xfrm>
            <a:off x="216115" y="1323640"/>
            <a:ext cx="8672585" cy="762000"/>
            <a:chOff x="132225" y="1343025"/>
            <a:chExt cx="8672585" cy="762000"/>
          </a:xfrm>
        </p:grpSpPr>
        <p:pic>
          <p:nvPicPr>
            <p:cNvPr id="13" name="Picture 2"/>
            <p:cNvPicPr>
              <a:picLocks noChangeAspect="1" noChangeArrowheads="1"/>
            </p:cNvPicPr>
            <p:nvPr/>
          </p:nvPicPr>
          <p:blipFill>
            <a:blip r:embed="rId3" cstate="print"/>
            <a:srcRect/>
            <a:stretch>
              <a:fillRect/>
            </a:stretch>
          </p:blipFill>
          <p:spPr bwMode="auto">
            <a:xfrm>
              <a:off x="132225" y="1343025"/>
              <a:ext cx="8672585" cy="762000"/>
            </a:xfrm>
            <a:prstGeom prst="rect">
              <a:avLst/>
            </a:prstGeom>
            <a:noFill/>
            <a:ln w="9525">
              <a:noFill/>
              <a:miter lim="800000"/>
              <a:headEnd/>
              <a:tailEnd/>
            </a:ln>
          </p:spPr>
        </p:pic>
        <p:sp>
          <p:nvSpPr>
            <p:cNvPr id="18" name="Oval 17"/>
            <p:cNvSpPr/>
            <p:nvPr/>
          </p:nvSpPr>
          <p:spPr>
            <a:xfrm>
              <a:off x="5676900" y="1619250"/>
              <a:ext cx="428625" cy="4000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890" name="Rectangle 2"/>
          <p:cNvSpPr>
            <a:spLocks noGrp="1" noChangeArrowheads="1"/>
          </p:cNvSpPr>
          <p:nvPr>
            <p:ph type="title" idx="4294967295"/>
          </p:nvPr>
        </p:nvSpPr>
        <p:spPr>
          <a:xfrm>
            <a:off x="1371600" y="444979"/>
            <a:ext cx="6934200" cy="438150"/>
          </a:xfrm>
        </p:spPr>
        <p:txBody>
          <a:bodyPr/>
          <a:lstStyle/>
          <a:p>
            <a:pPr eaLnBrk="1" hangingPunct="1"/>
            <a:r>
              <a:rPr lang="en-US" noProof="0" dirty="0" smtClean="0"/>
              <a:t>Post-Processing </a:t>
            </a:r>
            <a:r>
              <a:rPr lang="en-US" noProof="0" dirty="0" smtClean="0"/>
              <a:t>[CFD-Post]</a:t>
            </a:r>
          </a:p>
        </p:txBody>
      </p:sp>
      <p:pic>
        <p:nvPicPr>
          <p:cNvPr id="45058" name="Picture 2"/>
          <p:cNvPicPr>
            <a:picLocks noChangeAspect="1" noChangeArrowheads="1"/>
          </p:cNvPicPr>
          <p:nvPr/>
        </p:nvPicPr>
        <p:blipFill>
          <a:blip r:embed="rId4" cstate="print"/>
          <a:srcRect/>
          <a:stretch>
            <a:fillRect/>
          </a:stretch>
        </p:blipFill>
        <p:spPr bwMode="auto">
          <a:xfrm>
            <a:off x="2971800" y="2581639"/>
            <a:ext cx="3638550" cy="3695700"/>
          </a:xfrm>
          <a:prstGeom prst="rect">
            <a:avLst/>
          </a:prstGeom>
          <a:noFill/>
          <a:ln w="9525">
            <a:noFill/>
            <a:miter lim="800000"/>
            <a:headEnd/>
            <a:tailEnd/>
          </a:ln>
        </p:spPr>
      </p:pic>
      <p:sp>
        <p:nvSpPr>
          <p:cNvPr id="24" name="Oval 23"/>
          <p:cNvSpPr/>
          <p:nvPr/>
        </p:nvSpPr>
        <p:spPr>
          <a:xfrm>
            <a:off x="2962275" y="5696314"/>
            <a:ext cx="1190625" cy="514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038850" y="4115164"/>
            <a:ext cx="447675" cy="31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p:cNvCxnSpPr/>
          <p:nvPr/>
        </p:nvCxnSpPr>
        <p:spPr>
          <a:xfrm>
            <a:off x="2800350" y="4162789"/>
            <a:ext cx="3219450" cy="1047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Diagram 12"/>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Content Placeholder 2"/>
          <p:cNvSpPr txBox="1">
            <a:spLocks/>
          </p:cNvSpPr>
          <p:nvPr/>
        </p:nvSpPr>
        <p:spPr>
          <a:xfrm>
            <a:off x="180974" y="935040"/>
            <a:ext cx="8963026" cy="505571"/>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Activate </a:t>
            </a:r>
            <a:r>
              <a:rPr lang="en-US" sz="2000" b="0" kern="0" dirty="0" smtClean="0">
                <a:latin typeface="+mn-lt"/>
              </a:rPr>
              <a:t>the </a:t>
            </a:r>
            <a:r>
              <a:rPr lang="en-US" sz="2000" b="0" kern="0" dirty="0" err="1" smtClean="0">
                <a:latin typeface="+mn-lt"/>
              </a:rPr>
              <a:t>Timestep</a:t>
            </a:r>
            <a:r>
              <a:rPr lang="en-US" sz="2000" b="0" kern="0" dirty="0" smtClean="0">
                <a:latin typeface="+mn-lt"/>
              </a:rPr>
              <a:t> Selector panel</a:t>
            </a:r>
            <a:endParaRPr lang="en-US" sz="2000" b="0" kern="0" dirty="0" smtClean="0">
              <a:latin typeface="+mn-lt"/>
            </a:endParaRPr>
          </a:p>
          <a:p>
            <a:pPr marL="169863" lvl="0" indent="-169863" eaLnBrk="0" hangingPunct="0">
              <a:spcBef>
                <a:spcPct val="20000"/>
              </a:spcBef>
              <a:buClr>
                <a:srgbClr val="16707C"/>
              </a:buClr>
              <a:defRPr/>
            </a:pPr>
            <a:endParaRPr lang="en-US" sz="2000" b="0" kern="0" dirty="0" smtClean="0">
              <a:latin typeface="+mn-lt"/>
            </a:endParaRPr>
          </a:p>
        </p:txBody>
      </p:sp>
      <p:grpSp>
        <p:nvGrpSpPr>
          <p:cNvPr id="20" name="Groupe 19"/>
          <p:cNvGrpSpPr/>
          <p:nvPr/>
        </p:nvGrpSpPr>
        <p:grpSpPr>
          <a:xfrm>
            <a:off x="203981" y="2139351"/>
            <a:ext cx="2734751" cy="4031873"/>
            <a:chOff x="203981" y="2139351"/>
            <a:chExt cx="2734751" cy="4031873"/>
          </a:xfrm>
        </p:grpSpPr>
        <p:sp>
          <p:nvSpPr>
            <p:cNvPr id="25" name="ZoneTexte 11"/>
            <p:cNvSpPr txBox="1"/>
            <p:nvPr/>
          </p:nvSpPr>
          <p:spPr>
            <a:xfrm>
              <a:off x="214581" y="2139351"/>
              <a:ext cx="2724151" cy="4031873"/>
            </a:xfrm>
            <a:prstGeom prst="rect">
              <a:avLst/>
            </a:prstGeom>
            <a:solidFill>
              <a:schemeClr val="bg1"/>
            </a:solidFill>
          </p:spPr>
          <p:txBody>
            <a:bodyPr wrap="square" rtlCol="0">
              <a:spAutoFit/>
            </a:bodyPr>
            <a:lstStyle/>
            <a:p>
              <a:endParaRPr lang="fr-FR" b="0" i="1" dirty="0" smtClean="0">
                <a:solidFill>
                  <a:srgbClr val="2D2DB9"/>
                </a:solidFill>
              </a:endParaRPr>
            </a:p>
            <a:p>
              <a:endParaRPr lang="fr-FR" b="0" i="1" dirty="0" smtClean="0">
                <a:solidFill>
                  <a:srgbClr val="2D2DB9"/>
                </a:solidFill>
              </a:endParaRPr>
            </a:p>
            <a:p>
              <a:endParaRPr lang="fr-FR" b="0" i="1" dirty="0" smtClean="0">
                <a:solidFill>
                  <a:srgbClr val="2D2DB9"/>
                </a:solidFill>
              </a:endParaRPr>
            </a:p>
            <a:p>
              <a:endParaRPr lang="fr-FR" b="0" i="1" dirty="0" smtClean="0">
                <a:solidFill>
                  <a:srgbClr val="2D2DB9"/>
                </a:solidFill>
              </a:endParaRPr>
            </a:p>
            <a:p>
              <a:endParaRPr lang="fr-FR" b="0" i="1" dirty="0" smtClean="0">
                <a:solidFill>
                  <a:srgbClr val="2D2DB9"/>
                </a:solidFill>
              </a:endParaRPr>
            </a:p>
            <a:p>
              <a:endParaRPr lang="fr-FR" b="0" i="1" dirty="0" smtClean="0">
                <a:solidFill>
                  <a:srgbClr val="2D2DB9"/>
                </a:solidFill>
              </a:endParaRPr>
            </a:p>
            <a:p>
              <a:endParaRPr lang="fr-FR" b="0" i="1" dirty="0" smtClean="0">
                <a:solidFill>
                  <a:srgbClr val="2D2DB9"/>
                </a:solidFill>
              </a:endParaRPr>
            </a:p>
            <a:p>
              <a:endParaRPr lang="fr-FR" b="0" i="1" dirty="0" smtClean="0">
                <a:solidFill>
                  <a:srgbClr val="2D2DB9"/>
                </a:solidFill>
              </a:endParaRPr>
            </a:p>
            <a:p>
              <a:endParaRPr lang="fr-FR" b="0" i="1" dirty="0" smtClean="0">
                <a:solidFill>
                  <a:srgbClr val="2D2DB9"/>
                </a:solidFill>
              </a:endParaRPr>
            </a:p>
            <a:p>
              <a:endParaRPr lang="fr-FR" b="0" i="1" dirty="0" smtClean="0">
                <a:solidFill>
                  <a:srgbClr val="2D2DB9"/>
                </a:solidFill>
              </a:endParaRPr>
            </a:p>
            <a:p>
              <a:endParaRPr lang="fr-FR" b="0" i="1" dirty="0" smtClean="0">
                <a:solidFill>
                  <a:srgbClr val="2D2DB9"/>
                </a:solidFill>
              </a:endParaRPr>
            </a:p>
            <a:p>
              <a:r>
                <a:rPr lang="fr-FR" b="0" i="1" dirty="0" smtClean="0">
                  <a:solidFill>
                    <a:srgbClr val="0070C0"/>
                  </a:solidFill>
                </a:rPr>
                <a:t>Recall </a:t>
              </a:r>
              <a:r>
                <a:rPr lang="fr-FR" b="0" i="1" dirty="0" err="1" smtClean="0">
                  <a:solidFill>
                    <a:srgbClr val="0070C0"/>
                  </a:solidFill>
                </a:rPr>
                <a:t>that</a:t>
              </a:r>
              <a:r>
                <a:rPr lang="fr-FR" b="0" i="1" dirty="0" smtClean="0">
                  <a:solidFill>
                    <a:srgbClr val="0070C0"/>
                  </a:solidFill>
                </a:rPr>
                <a:t> in Fluent, </a:t>
              </a:r>
              <a:r>
                <a:rPr lang="fr-FR" b="0" i="1" dirty="0" err="1" smtClean="0">
                  <a:solidFill>
                    <a:srgbClr val="0070C0"/>
                  </a:solidFill>
                </a:rPr>
                <a:t>we</a:t>
              </a:r>
              <a:r>
                <a:rPr lang="fr-FR" b="0" i="1" dirty="0" smtClean="0">
                  <a:solidFill>
                    <a:srgbClr val="0070C0"/>
                  </a:solidFill>
                </a:rPr>
                <a:t> </a:t>
              </a:r>
              <a:r>
                <a:rPr lang="fr-FR" b="0" i="1" dirty="0" err="1" smtClean="0">
                  <a:solidFill>
                    <a:srgbClr val="0070C0"/>
                  </a:solidFill>
                </a:rPr>
                <a:t>generated</a:t>
              </a:r>
              <a:r>
                <a:rPr lang="fr-FR" b="0" i="1" dirty="0" smtClean="0">
                  <a:solidFill>
                    <a:srgbClr val="0070C0"/>
                  </a:solidFill>
                </a:rPr>
                <a:t> a contour plot </a:t>
              </a:r>
              <a:r>
                <a:rPr lang="fr-FR" b="0" i="1" dirty="0" err="1" smtClean="0">
                  <a:solidFill>
                    <a:srgbClr val="0070C0"/>
                  </a:solidFill>
                </a:rPr>
                <a:t>every</a:t>
              </a:r>
              <a:r>
                <a:rPr lang="fr-FR" b="0" i="1" dirty="0" smtClean="0">
                  <a:solidFill>
                    <a:srgbClr val="0070C0"/>
                  </a:solidFill>
                </a:rPr>
                <a:t> 2 </a:t>
              </a:r>
              <a:r>
                <a:rPr lang="fr-FR" b="0" i="1" dirty="0" err="1" smtClean="0">
                  <a:solidFill>
                    <a:srgbClr val="0070C0"/>
                  </a:solidFill>
                </a:rPr>
                <a:t>timesteps</a:t>
              </a:r>
              <a:r>
                <a:rPr lang="fr-FR" b="0" i="1" dirty="0" smtClean="0">
                  <a:solidFill>
                    <a:srgbClr val="0070C0"/>
                  </a:solidFill>
                </a:rPr>
                <a:t>.   </a:t>
              </a:r>
              <a:r>
                <a:rPr lang="fr-FR" b="0" i="1" dirty="0" err="1" smtClean="0">
                  <a:solidFill>
                    <a:srgbClr val="0070C0"/>
                  </a:solidFill>
                </a:rPr>
                <a:t>We</a:t>
              </a:r>
              <a:r>
                <a:rPr lang="fr-FR" b="0" i="1" dirty="0" smtClean="0">
                  <a:solidFill>
                    <a:srgbClr val="0070C0"/>
                  </a:solidFill>
                </a:rPr>
                <a:t> </a:t>
              </a:r>
              <a:r>
                <a:rPr lang="fr-FR" b="0" i="1" dirty="0" err="1" smtClean="0">
                  <a:solidFill>
                    <a:srgbClr val="0070C0"/>
                  </a:solidFill>
                </a:rPr>
                <a:t>saved</a:t>
              </a:r>
              <a:r>
                <a:rPr lang="fr-FR" b="0" i="1" dirty="0" smtClean="0">
                  <a:solidFill>
                    <a:srgbClr val="0070C0"/>
                  </a:solidFill>
                </a:rPr>
                <a:t>  the data files </a:t>
              </a:r>
              <a:r>
                <a:rPr lang="fr-FR" b="0" i="1" dirty="0" err="1" smtClean="0">
                  <a:solidFill>
                    <a:srgbClr val="0070C0"/>
                  </a:solidFill>
                </a:rPr>
                <a:t>used</a:t>
              </a:r>
              <a:r>
                <a:rPr lang="fr-FR" b="0" i="1" dirty="0" smtClean="0">
                  <a:solidFill>
                    <a:srgbClr val="0070C0"/>
                  </a:solidFill>
                </a:rPr>
                <a:t> </a:t>
              </a:r>
              <a:r>
                <a:rPr lang="fr-FR" b="0" i="1" dirty="0" err="1" smtClean="0">
                  <a:solidFill>
                    <a:srgbClr val="0070C0"/>
                  </a:solidFill>
                </a:rPr>
                <a:t>here</a:t>
              </a:r>
              <a:r>
                <a:rPr lang="fr-FR" b="0" i="1" dirty="0" smtClean="0">
                  <a:solidFill>
                    <a:srgbClr val="0070C0"/>
                  </a:solidFill>
                </a:rPr>
                <a:t> </a:t>
              </a:r>
              <a:r>
                <a:rPr lang="fr-FR" b="0" i="1" dirty="0" err="1" smtClean="0">
                  <a:solidFill>
                    <a:srgbClr val="0070C0"/>
                  </a:solidFill>
                </a:rPr>
                <a:t>every</a:t>
              </a:r>
              <a:r>
                <a:rPr lang="fr-FR" b="0" i="1" dirty="0" smtClean="0">
                  <a:solidFill>
                    <a:srgbClr val="0070C0"/>
                  </a:solidFill>
                </a:rPr>
                <a:t> 5 </a:t>
              </a:r>
              <a:r>
                <a:rPr lang="fr-FR" b="0" i="1" dirty="0" err="1" smtClean="0">
                  <a:solidFill>
                    <a:srgbClr val="0070C0"/>
                  </a:solidFill>
                </a:rPr>
                <a:t>timesteps</a:t>
              </a:r>
              <a:r>
                <a:rPr lang="fr-FR" b="0" i="1" dirty="0" smtClean="0">
                  <a:solidFill>
                    <a:srgbClr val="0070C0"/>
                  </a:solidFill>
                </a:rPr>
                <a:t>.</a:t>
              </a:r>
              <a:endParaRPr lang="en-US" sz="1800" dirty="0">
                <a:solidFill>
                  <a:srgbClr val="0070C0"/>
                </a:solidFill>
              </a:endParaRPr>
            </a:p>
          </p:txBody>
        </p:sp>
        <p:sp>
          <p:nvSpPr>
            <p:cNvPr id="16" name="Content Placeholder 2"/>
            <p:cNvSpPr txBox="1">
              <a:spLocks/>
            </p:cNvSpPr>
            <p:nvPr/>
          </p:nvSpPr>
          <p:spPr>
            <a:xfrm>
              <a:off x="203981" y="2173850"/>
              <a:ext cx="2668620" cy="2820837"/>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Pick a time value from the list then Apply to see the result at that </a:t>
              </a:r>
              <a:r>
                <a:rPr lang="en-US" sz="2000" b="0" kern="0" dirty="0" err="1" smtClean="0">
                  <a:latin typeface="+mn-lt"/>
                </a:rPr>
                <a:t>timestep</a:t>
              </a:r>
              <a:r>
                <a:rPr lang="en-US" sz="2000" b="0" kern="0" dirty="0" smtClean="0">
                  <a:latin typeface="+mn-lt"/>
                </a:rPr>
                <a:t>.</a:t>
              </a:r>
              <a:endParaRPr lang="en-US" sz="2000" b="0" kern="0" dirty="0" smtClean="0">
                <a:latin typeface="+mn-lt"/>
              </a:endParaRPr>
            </a:p>
            <a:p>
              <a:pPr marL="169863" indent="-169863" eaLnBrk="0" hangingPunct="0">
                <a:spcBef>
                  <a:spcPct val="20000"/>
                </a:spcBef>
                <a:buClr>
                  <a:srgbClr val="16707C"/>
                </a:buClr>
                <a:buFontTx/>
                <a:buChar char="•"/>
                <a:defRPr/>
              </a:pPr>
              <a:r>
                <a:rPr lang="en-US" sz="2000" b="0" kern="0" dirty="0" smtClean="0">
                  <a:latin typeface="+mn-lt"/>
                </a:rPr>
                <a:t>Click on the film icon, then the play button, for a quick animation of all saved </a:t>
              </a:r>
              <a:r>
                <a:rPr lang="en-US" sz="2000" b="0" kern="0" dirty="0" err="1" smtClean="0">
                  <a:latin typeface="+mn-lt"/>
                </a:rPr>
                <a:t>timesteps</a:t>
              </a:r>
              <a:r>
                <a:rPr lang="en-US" sz="2000" b="0" kern="0" dirty="0" smtClean="0">
                  <a:latin typeface="+mn-lt"/>
                </a:rPr>
                <a:t>.</a:t>
              </a:r>
            </a:p>
          </p:txBody>
        </p:sp>
      </p:gr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9050" y="417513"/>
            <a:ext cx="6934200" cy="457200"/>
          </a:xfrm>
        </p:spPr>
        <p:txBody>
          <a:bodyPr/>
          <a:lstStyle/>
          <a:p>
            <a:r>
              <a:rPr lang="en-GB" dirty="0" smtClean="0"/>
              <a:t>		Optional Further work</a:t>
            </a:r>
            <a:endParaRPr lang="en-US" dirty="0" smtClean="0"/>
          </a:p>
        </p:txBody>
      </p:sp>
      <p:sp>
        <p:nvSpPr>
          <p:cNvPr id="4" name="Content Placeholder 2"/>
          <p:cNvSpPr txBox="1">
            <a:spLocks/>
          </p:cNvSpPr>
          <p:nvPr/>
        </p:nvSpPr>
        <p:spPr>
          <a:xfrm>
            <a:off x="145350" y="911288"/>
            <a:ext cx="8782050" cy="5553075"/>
          </a:xfrm>
          <a:prstGeom prst="rect">
            <a:avLst/>
          </a:prstGeom>
        </p:spPr>
        <p:txBody>
          <a:bodyPr/>
          <a:lstStyle/>
          <a:p>
            <a:pPr marL="169863" marR="0" lvl="0" indent="-169863" algn="l" defTabSz="914400" rtl="0" eaLnBrk="0" fontAlgn="base" latinLnBrk="0" hangingPunct="0">
              <a:lnSpc>
                <a:spcPct val="100000"/>
              </a:lnSpc>
              <a:spcBef>
                <a:spcPct val="20000"/>
              </a:spcBef>
              <a:spcAft>
                <a:spcPct val="0"/>
              </a:spcAft>
              <a:buClr>
                <a:srgbClr val="16707C"/>
              </a:buClr>
              <a:buSzTx/>
              <a:buFontTx/>
              <a:buChar char="•"/>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There are many ways the simulation in this tutorial could be extended.</a:t>
            </a:r>
          </a:p>
          <a:p>
            <a:pPr marL="1541463" marR="0" lvl="4" indent="-112713" algn="l" defTabSz="914400" rtl="0" eaLnBrk="0" fontAlgn="base" latinLnBrk="0" hangingPunct="0">
              <a:lnSpc>
                <a:spcPct val="100000"/>
              </a:lnSpc>
              <a:spcBef>
                <a:spcPct val="20000"/>
              </a:spcBef>
              <a:spcAft>
                <a:spcPct val="0"/>
              </a:spcAft>
              <a:buClr>
                <a:srgbClr val="16707C"/>
              </a:buClr>
              <a:buSzTx/>
              <a:buFontTx/>
              <a:buChar char="•"/>
              <a:tabLst/>
              <a:defRPr/>
            </a:pPr>
            <a:endParaRPr kumimoji="0" lang="en-GB" sz="1000" b="0" i="0" u="none" strike="noStrike" kern="0" cap="none" spc="0" normalizeH="0" baseline="0" noProof="0" dirty="0" smtClean="0">
              <a:ln>
                <a:noFill/>
              </a:ln>
              <a:solidFill>
                <a:schemeClr val="tx1"/>
              </a:solidFill>
              <a:effectLst/>
              <a:uLnTx/>
              <a:uFillTx/>
              <a:latin typeface="+mn-lt"/>
            </a:endParaRPr>
          </a:p>
          <a:p>
            <a:pPr marL="169863" lvl="0" indent="-169863" eaLnBrk="0" hangingPunct="0">
              <a:spcBef>
                <a:spcPts val="0"/>
              </a:spcBef>
              <a:buClr>
                <a:srgbClr val="16707C"/>
              </a:buClr>
              <a:buFontTx/>
              <a:buChar char="•"/>
              <a:defRPr/>
            </a:pPr>
            <a:r>
              <a:rPr lang="en-GB" sz="2000" b="0" kern="0" dirty="0" smtClean="0">
                <a:latin typeface="+mn-lt"/>
              </a:rPr>
              <a:t>Mesh independence</a:t>
            </a:r>
          </a:p>
          <a:p>
            <a:pPr marL="569913" lvl="1" indent="-227013" eaLnBrk="0" hangingPunct="0">
              <a:spcBef>
                <a:spcPct val="20000"/>
              </a:spcBef>
              <a:buClr>
                <a:srgbClr val="16707C"/>
              </a:buClr>
              <a:buFont typeface="Times New Roman" pitchFamily="18" charset="0"/>
              <a:buChar char="–"/>
              <a:defRPr/>
            </a:pPr>
            <a:r>
              <a:rPr lang="en-GB" sz="1800" b="0" kern="0" dirty="0" smtClean="0">
                <a:latin typeface="+mn-lt"/>
              </a:rPr>
              <a:t>check that results do not depend on mesh</a:t>
            </a:r>
          </a:p>
          <a:p>
            <a:pPr marL="569913" lvl="1" indent="-227013" eaLnBrk="0" hangingPunct="0">
              <a:spcBef>
                <a:spcPct val="20000"/>
              </a:spcBef>
              <a:buClr>
                <a:srgbClr val="16707C"/>
              </a:buClr>
              <a:buFont typeface="Times New Roman" pitchFamily="18" charset="0"/>
              <a:buChar char="–"/>
              <a:defRPr/>
            </a:pPr>
            <a:r>
              <a:rPr lang="en-GB" sz="1800" b="0" kern="0" dirty="0" smtClean="0">
                <a:latin typeface="+mn-lt"/>
              </a:rPr>
              <a:t>re-run simulations with finer mesh(</a:t>
            </a:r>
            <a:r>
              <a:rPr lang="en-GB" sz="1800" b="0" kern="0" dirty="0" err="1" smtClean="0">
                <a:latin typeface="+mn-lt"/>
              </a:rPr>
              <a:t>es</a:t>
            </a:r>
            <a:r>
              <a:rPr lang="en-GB" sz="1800" b="0" kern="0" dirty="0" smtClean="0">
                <a:latin typeface="+mn-lt"/>
              </a:rPr>
              <a:t>)</a:t>
            </a:r>
          </a:p>
          <a:p>
            <a:pPr lvl="2" indent="-169863" eaLnBrk="0" hangingPunct="0">
              <a:spcBef>
                <a:spcPct val="20000"/>
              </a:spcBef>
              <a:buClr>
                <a:srgbClr val="16707C"/>
              </a:buClr>
              <a:buFontTx/>
              <a:buChar char="•"/>
              <a:defRPr/>
            </a:pPr>
            <a:r>
              <a:rPr lang="en-GB" b="0" kern="0" dirty="0" smtClean="0">
                <a:latin typeface="+mn-lt"/>
              </a:rPr>
              <a:t>generated in Meshing application, or</a:t>
            </a:r>
          </a:p>
          <a:p>
            <a:pPr lvl="2" indent="-169863" eaLnBrk="0" hangingPunct="0">
              <a:spcBef>
                <a:spcPct val="20000"/>
              </a:spcBef>
              <a:buClr>
                <a:srgbClr val="16707C"/>
              </a:buClr>
              <a:buFontTx/>
              <a:buChar char="•"/>
              <a:defRPr/>
            </a:pPr>
            <a:r>
              <a:rPr lang="en-GB" b="0" kern="0" dirty="0" smtClean="0">
                <a:latin typeface="+mn-lt"/>
              </a:rPr>
              <a:t>from adaptive meshing in Fluent</a:t>
            </a:r>
          </a:p>
          <a:p>
            <a:pPr lvl="2" indent="-169863" eaLnBrk="0" hangingPunct="0">
              <a:spcBef>
                <a:spcPct val="20000"/>
              </a:spcBef>
              <a:buClr>
                <a:srgbClr val="16707C"/>
              </a:buClr>
              <a:defRPr/>
            </a:pPr>
            <a:endParaRPr lang="en-GB" b="0" kern="0" dirty="0" smtClean="0">
              <a:latin typeface="+mn-lt"/>
            </a:endParaRPr>
          </a:p>
          <a:p>
            <a:pPr marL="169863" indent="-169863" eaLnBrk="0" hangingPunct="0">
              <a:spcBef>
                <a:spcPts val="0"/>
              </a:spcBef>
              <a:buClr>
                <a:srgbClr val="16707C"/>
              </a:buClr>
              <a:buFontTx/>
              <a:buChar char="•"/>
              <a:defRPr/>
            </a:pPr>
            <a:r>
              <a:rPr lang="en-GB" sz="2000" b="0" kern="0" dirty="0" smtClean="0">
                <a:latin typeface="+mn-lt"/>
              </a:rPr>
              <a:t>Reynolds number effects</a:t>
            </a:r>
          </a:p>
          <a:p>
            <a:pPr marL="169863" indent="-169863" eaLnBrk="0" hangingPunct="0">
              <a:spcBef>
                <a:spcPts val="0"/>
              </a:spcBef>
              <a:buClr>
                <a:srgbClr val="16707C"/>
              </a:buClr>
              <a:defRPr/>
            </a:pPr>
            <a:endParaRPr lang="en-GB" sz="2000" b="0" kern="0" dirty="0" smtClean="0">
              <a:latin typeface="+mn-lt"/>
            </a:endParaRPr>
          </a:p>
          <a:p>
            <a:pPr marL="569913" lvl="1" indent="-227013" eaLnBrk="0" hangingPunct="0">
              <a:spcBef>
                <a:spcPct val="20000"/>
              </a:spcBef>
              <a:buClr>
                <a:srgbClr val="16707C"/>
              </a:buClr>
              <a:buFont typeface="Times New Roman" pitchFamily="18" charset="0"/>
              <a:buChar char="–"/>
              <a:defRPr/>
            </a:pPr>
            <a:r>
              <a:rPr lang="en-US" sz="1800" b="0" kern="0" dirty="0" smtClean="0">
                <a:solidFill>
                  <a:prstClr val="black"/>
                </a:solidFill>
                <a:latin typeface="Calibri"/>
              </a:rPr>
              <a:t>For lower Reynolds </a:t>
            </a:r>
            <a:r>
              <a:rPr lang="en-US" sz="1800" b="0" kern="0" dirty="0" smtClean="0">
                <a:solidFill>
                  <a:prstClr val="black"/>
                </a:solidFill>
                <a:latin typeface="Calibri"/>
              </a:rPr>
              <a:t>numbers, </a:t>
            </a:r>
            <a:r>
              <a:rPr lang="en-US" sz="1800" b="0" kern="0" dirty="0" smtClean="0">
                <a:solidFill>
                  <a:prstClr val="black"/>
                </a:solidFill>
                <a:latin typeface="Calibri"/>
              </a:rPr>
              <a:t>steady </a:t>
            </a:r>
            <a:r>
              <a:rPr lang="en-US" sz="1800" b="0" kern="0" dirty="0" smtClean="0">
                <a:solidFill>
                  <a:prstClr val="black"/>
                </a:solidFill>
                <a:latin typeface="Calibri"/>
              </a:rPr>
              <a:t>state, laminar analysis is </a:t>
            </a:r>
            <a:r>
              <a:rPr lang="en-US" sz="1800" b="0" kern="0" dirty="0" smtClean="0">
                <a:solidFill>
                  <a:prstClr val="black"/>
                </a:solidFill>
                <a:latin typeface="Calibri"/>
              </a:rPr>
              <a:t>possible.</a:t>
            </a:r>
          </a:p>
          <a:p>
            <a:pPr marL="569913" lvl="1" indent="-227013" eaLnBrk="0" hangingPunct="0">
              <a:spcBef>
                <a:spcPct val="20000"/>
              </a:spcBef>
              <a:buClr>
                <a:srgbClr val="16707C"/>
              </a:buClr>
              <a:buFont typeface="Times New Roman" pitchFamily="18" charset="0"/>
              <a:buChar char="–"/>
              <a:defRPr/>
            </a:pPr>
            <a:r>
              <a:rPr lang="fr-FR" sz="1800" b="0" kern="0" dirty="0" smtClean="0">
                <a:solidFill>
                  <a:prstClr val="black"/>
                </a:solidFill>
                <a:latin typeface="Calibri"/>
              </a:rPr>
              <a:t>F</a:t>
            </a:r>
            <a:r>
              <a:rPr lang="en-US" sz="1800" b="0" kern="0" dirty="0" smtClean="0">
                <a:solidFill>
                  <a:prstClr val="black"/>
                </a:solidFill>
                <a:latin typeface="Calibri"/>
              </a:rPr>
              <a:t>or </a:t>
            </a:r>
            <a:r>
              <a:rPr lang="en-US" sz="1800" b="0" kern="0" dirty="0" smtClean="0">
                <a:solidFill>
                  <a:prstClr val="black"/>
                </a:solidFill>
                <a:latin typeface="Calibri"/>
              </a:rPr>
              <a:t>increasing </a:t>
            </a:r>
            <a:r>
              <a:rPr lang="en-US" sz="1800" b="0" kern="0" dirty="0" smtClean="0">
                <a:solidFill>
                  <a:prstClr val="black"/>
                </a:solidFill>
                <a:latin typeface="Calibri"/>
              </a:rPr>
              <a:t>Reynolds numbers, unsteady transitional turbulent models (k-</a:t>
            </a:r>
            <a:r>
              <a:rPr lang="en-US" sz="1800" b="0" kern="0" dirty="0" err="1" smtClean="0">
                <a:solidFill>
                  <a:prstClr val="black"/>
                </a:solidFill>
                <a:latin typeface="Calibri"/>
              </a:rPr>
              <a:t>kl</a:t>
            </a:r>
            <a:r>
              <a:rPr lang="en-US" sz="1800" b="0" kern="0" dirty="0" smtClean="0">
                <a:solidFill>
                  <a:prstClr val="black"/>
                </a:solidFill>
                <a:latin typeface="Calibri"/>
              </a:rPr>
              <a:t>-omega, </a:t>
            </a:r>
            <a:r>
              <a:rPr lang="en-US" sz="1800" b="0" kern="0" dirty="0" smtClean="0">
                <a:solidFill>
                  <a:prstClr val="black"/>
                </a:solidFill>
                <a:latin typeface="Calibri"/>
              </a:rPr>
              <a:t>Transition SST</a:t>
            </a:r>
            <a:r>
              <a:rPr lang="en-US" sz="1800" b="0" kern="0" dirty="0" smtClean="0">
                <a:solidFill>
                  <a:prstClr val="black"/>
                </a:solidFill>
                <a:latin typeface="Calibri"/>
              </a:rPr>
              <a:t>) have to be considered.</a:t>
            </a:r>
          </a:p>
          <a:p>
            <a:pPr marL="569913" lvl="1" indent="-227013" eaLnBrk="0" hangingPunct="0">
              <a:spcBef>
                <a:spcPct val="20000"/>
              </a:spcBef>
              <a:buClr>
                <a:srgbClr val="16707C"/>
              </a:buClr>
              <a:buFont typeface="Times New Roman" pitchFamily="18" charset="0"/>
              <a:buChar char="–"/>
              <a:defRPr/>
            </a:pPr>
            <a:r>
              <a:rPr lang="en-US" sz="1800" b="0" kern="0" dirty="0" smtClean="0">
                <a:solidFill>
                  <a:prstClr val="black"/>
                </a:solidFill>
                <a:latin typeface="Calibri"/>
              </a:rPr>
              <a:t>For </a:t>
            </a:r>
            <a:r>
              <a:rPr lang="en-US" sz="1800" b="0" kern="0" dirty="0" smtClean="0">
                <a:solidFill>
                  <a:prstClr val="black"/>
                </a:solidFill>
                <a:latin typeface="Calibri"/>
              </a:rPr>
              <a:t>Reynolds </a:t>
            </a:r>
            <a:r>
              <a:rPr lang="en-US" sz="1800" b="0" kern="0" dirty="0" smtClean="0">
                <a:solidFill>
                  <a:prstClr val="black"/>
                </a:solidFill>
                <a:latin typeface="Calibri"/>
              </a:rPr>
              <a:t>numbers above </a:t>
            </a:r>
            <a:r>
              <a:rPr lang="en-US" sz="1800" b="0" kern="0" dirty="0" smtClean="0">
                <a:solidFill>
                  <a:prstClr val="black"/>
                </a:solidFill>
                <a:latin typeface="Calibri"/>
              </a:rPr>
              <a:t>3.5×10</a:t>
            </a:r>
            <a:r>
              <a:rPr lang="en-US" sz="1800" b="0" kern="0" baseline="30000" dirty="0" smtClean="0">
                <a:solidFill>
                  <a:prstClr val="black"/>
                </a:solidFill>
                <a:latin typeface="Calibri"/>
              </a:rPr>
              <a:t>6 </a:t>
            </a:r>
            <a:r>
              <a:rPr lang="en-US" sz="1800" b="0" kern="0" dirty="0" smtClean="0">
                <a:solidFill>
                  <a:prstClr val="black"/>
                </a:solidFill>
                <a:latin typeface="Calibri"/>
              </a:rPr>
              <a:t>, </a:t>
            </a:r>
            <a:r>
              <a:rPr lang="en-US" sz="1800" b="0" kern="0" dirty="0" smtClean="0">
                <a:solidFill>
                  <a:prstClr val="black"/>
                </a:solidFill>
                <a:latin typeface="Calibri"/>
              </a:rPr>
              <a:t>the standard or SST k-omega turbulence models would be used.</a:t>
            </a:r>
            <a:endParaRPr lang="en-US" sz="1800" b="0" kern="0" dirty="0" smtClean="0">
              <a:solidFill>
                <a:prstClr val="black"/>
              </a:solidFill>
              <a:latin typeface="Calibri"/>
            </a:endParaRPr>
          </a:p>
          <a:p>
            <a:pPr marL="569913" lvl="1" indent="-227013" eaLnBrk="0" hangingPunct="0">
              <a:spcBef>
                <a:spcPct val="20000"/>
              </a:spcBef>
              <a:buClr>
                <a:srgbClr val="16707C"/>
              </a:buClr>
              <a:defRPr/>
            </a:pPr>
            <a:r>
              <a:rPr lang="en-US" sz="1800" b="0" kern="0" dirty="0" smtClean="0">
                <a:solidFill>
                  <a:prstClr val="black"/>
                </a:solidFill>
                <a:latin typeface="Calibri"/>
              </a:rPr>
              <a:t> </a:t>
            </a:r>
          </a:p>
          <a:p>
            <a:pPr marL="569913" lvl="1" indent="-227013" eaLnBrk="0" hangingPunct="0">
              <a:spcBef>
                <a:spcPct val="20000"/>
              </a:spcBef>
              <a:buClr>
                <a:srgbClr val="16707C"/>
              </a:buClr>
              <a:defRPr/>
            </a:pPr>
            <a:endParaRPr lang="fr-FR" sz="1800" b="0" kern="0" dirty="0" smtClean="0">
              <a:solidFill>
                <a:prstClr val="black"/>
              </a:solidFill>
              <a:latin typeface="Calibri"/>
            </a:endParaRPr>
          </a:p>
        </p:txBody>
      </p:sp>
      <p:graphicFrame>
        <p:nvGraphicFramePr>
          <p:cNvPr id="9" name="Diagram 8"/>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4"/>
          <p:cNvSpPr txBox="1"/>
          <p:nvPr/>
        </p:nvSpPr>
        <p:spPr>
          <a:xfrm>
            <a:off x="6809567" y="3169190"/>
            <a:ext cx="2141537" cy="738664"/>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anchor="ctr">
            <a:spAutoFit/>
          </a:bodyPr>
          <a:lstStyle/>
          <a:p>
            <a:pPr eaLnBrk="0" hangingPunct="0">
              <a:defRPr/>
            </a:pPr>
            <a:r>
              <a:rPr lang="en-US" sz="1400" b="0" dirty="0" smtClean="0">
                <a:solidFill>
                  <a:srgbClr val="0070C0"/>
                </a:solidFill>
              </a:rPr>
              <a:t>You can investigate other flow </a:t>
            </a:r>
            <a:r>
              <a:rPr lang="en-US" sz="1400" b="0" dirty="0" smtClean="0">
                <a:solidFill>
                  <a:srgbClr val="0070C0"/>
                </a:solidFill>
              </a:rPr>
              <a:t>patterns </a:t>
            </a:r>
            <a:r>
              <a:rPr lang="en-US" sz="1400" b="0" dirty="0" smtClean="0">
                <a:solidFill>
                  <a:srgbClr val="0070C0"/>
                </a:solidFill>
              </a:rPr>
              <a:t>by changing the Reynolds number</a:t>
            </a:r>
            <a:r>
              <a:rPr lang="en-GB" sz="1400" b="0" dirty="0" smtClean="0">
                <a:solidFill>
                  <a:srgbClr val="0070C0"/>
                </a:solidFill>
              </a:rPr>
              <a:t>.</a:t>
            </a:r>
            <a:endParaRPr lang="en-GB" sz="1400" b="0" dirty="0">
              <a:solidFill>
                <a:srgbClr val="0070C0"/>
              </a:solidFill>
            </a:endParaRPr>
          </a:p>
        </p:txBody>
      </p:sp>
      <p:cxnSp>
        <p:nvCxnSpPr>
          <p:cNvPr id="11" name="Straight Arrow Connector 8"/>
          <p:cNvCxnSpPr>
            <a:cxnSpLocks noChangeShapeType="1"/>
            <a:stCxn id="10" idx="1"/>
          </p:cNvCxnSpPr>
          <p:nvPr/>
        </p:nvCxnSpPr>
        <p:spPr bwMode="auto">
          <a:xfrm rot="10800000" flipV="1">
            <a:off x="5452255" y="3538521"/>
            <a:ext cx="1357312" cy="791"/>
          </a:xfrm>
          <a:prstGeom prst="straightConnector1">
            <a:avLst/>
          </a:prstGeom>
          <a:noFill/>
          <a:ln w="28575" algn="ctr">
            <a:solidFill>
              <a:srgbClr val="0070C0"/>
            </a:solidFill>
            <a:round/>
            <a:headEnd/>
            <a:tailEnd type="arrow" w="med" len="med"/>
          </a:ln>
        </p:spPr>
      </p:cxn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Wrap-up</a:t>
            </a:r>
            <a:endParaRPr lang="en-GB" dirty="0"/>
          </a:p>
        </p:txBody>
      </p:sp>
      <p:sp>
        <p:nvSpPr>
          <p:cNvPr id="3" name="Title 1"/>
          <p:cNvSpPr txBox="1">
            <a:spLocks/>
          </p:cNvSpPr>
          <p:nvPr/>
        </p:nvSpPr>
        <p:spPr bwMode="auto">
          <a:xfrm>
            <a:off x="493295" y="1363579"/>
            <a:ext cx="8402052" cy="48928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sz="3200" b="0" i="0" u="none" strike="noStrike" kern="0" cap="none" spc="0" normalizeH="0" baseline="0" noProof="0" dirty="0">
              <a:ln>
                <a:noFill/>
              </a:ln>
              <a:solidFill>
                <a:schemeClr val="tx1"/>
              </a:solidFill>
              <a:effectLst/>
              <a:uLnTx/>
              <a:uFillTx/>
              <a:latin typeface="+mj-lt"/>
              <a:ea typeface="+mj-ea"/>
              <a:cs typeface="Calibri" pitchFamily="34" charset="0"/>
            </a:endParaRPr>
          </a:p>
        </p:txBody>
      </p:sp>
      <p:sp>
        <p:nvSpPr>
          <p:cNvPr id="4" name="Title 1"/>
          <p:cNvSpPr txBox="1">
            <a:spLocks/>
          </p:cNvSpPr>
          <p:nvPr/>
        </p:nvSpPr>
        <p:spPr bwMode="auto">
          <a:xfrm>
            <a:off x="413084" y="1179096"/>
            <a:ext cx="8482263" cy="52537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chemeClr val="tx1"/>
                </a:solidFill>
                <a:effectLst/>
                <a:uLnTx/>
                <a:uFillTx/>
                <a:latin typeface="+mn-lt"/>
                <a:ea typeface="+mj-ea"/>
                <a:cs typeface="Calibri" pitchFamily="34" charset="0"/>
              </a:rPr>
              <a:t>This workshop has shown the basic steps</a:t>
            </a:r>
            <a:r>
              <a:rPr kumimoji="0" lang="en-GB" sz="2000" b="0" i="0" u="none" strike="noStrike" kern="0" cap="none" spc="0" normalizeH="0" noProof="0" dirty="0" smtClean="0">
                <a:ln>
                  <a:noFill/>
                </a:ln>
                <a:solidFill>
                  <a:schemeClr val="tx1"/>
                </a:solidFill>
                <a:effectLst/>
                <a:uLnTx/>
                <a:uFillTx/>
                <a:latin typeface="+mn-lt"/>
                <a:ea typeface="+mj-ea"/>
                <a:cs typeface="Calibri" pitchFamily="34" charset="0"/>
              </a:rPr>
              <a:t> that are applied in all CFD simulations:</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2000" b="0" kern="0" dirty="0" smtClean="0">
                <a:latin typeface="+mn-lt"/>
                <a:ea typeface="+mj-ea"/>
                <a:cs typeface="Calibri" pitchFamily="34" charset="0"/>
              </a:rPr>
              <a:t> 	- Setting boundary conditions and solver </a:t>
            </a:r>
            <a:r>
              <a:rPr lang="en-GB" sz="2000" b="0" kern="0" dirty="0" smtClean="0">
                <a:latin typeface="+mn-lt"/>
                <a:ea typeface="+mj-ea"/>
                <a:cs typeface="Calibri" pitchFamily="34" charset="0"/>
              </a:rPr>
              <a:t>settings.</a:t>
            </a:r>
            <a:endParaRPr lang="en-GB" sz="2000" b="0" kern="0" dirty="0" smtClean="0">
              <a:latin typeface="+mn-lt"/>
              <a:ea typeface="+mj-ea"/>
              <a:cs typeface="Calibri"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2000" b="0" i="0" u="none" strike="noStrike" kern="0" cap="none" spc="0" normalizeH="0" noProof="0" dirty="0" smtClean="0">
                <a:ln>
                  <a:noFill/>
                </a:ln>
                <a:solidFill>
                  <a:schemeClr val="tx1"/>
                </a:solidFill>
                <a:effectLst/>
                <a:uLnTx/>
                <a:uFillTx/>
                <a:latin typeface="+mn-lt"/>
                <a:ea typeface="+mj-ea"/>
                <a:cs typeface="Calibri" pitchFamily="34" charset="0"/>
              </a:rPr>
              <a:t>                - Running steady and transient </a:t>
            </a:r>
            <a:r>
              <a:rPr kumimoji="0" lang="en-GB" sz="2000" b="0" i="0" u="none" strike="noStrike" kern="0" cap="none" spc="0" normalizeH="0" noProof="0" dirty="0" smtClean="0">
                <a:ln>
                  <a:noFill/>
                </a:ln>
                <a:solidFill>
                  <a:schemeClr val="tx1"/>
                </a:solidFill>
                <a:effectLst/>
                <a:uLnTx/>
                <a:uFillTx/>
                <a:latin typeface="+mn-lt"/>
                <a:ea typeface="+mj-ea"/>
                <a:cs typeface="Calibri" pitchFamily="34" charset="0"/>
              </a:rPr>
              <a:t>models.</a:t>
            </a:r>
            <a:endParaRPr kumimoji="0" lang="en-GB" sz="2000" b="0" i="0" u="none" strike="noStrike" kern="0" cap="none" spc="0" normalizeH="0" noProof="0" dirty="0" smtClean="0">
              <a:ln>
                <a:noFill/>
              </a:ln>
              <a:solidFill>
                <a:schemeClr val="tx1"/>
              </a:solidFill>
              <a:effectLst/>
              <a:uLnTx/>
              <a:uFillTx/>
              <a:latin typeface="+mn-lt"/>
              <a:ea typeface="+mj-ea"/>
              <a:cs typeface="Calibri"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GB" sz="2000" b="0" kern="0" noProof="0" dirty="0" smtClean="0">
                <a:latin typeface="+mn-lt"/>
                <a:ea typeface="+mj-ea"/>
                <a:cs typeface="Calibri" pitchFamily="34" charset="0"/>
              </a:rPr>
              <a:t>	- Using iterative and non-iterative advancement </a:t>
            </a:r>
            <a:r>
              <a:rPr lang="en-GB" sz="2000" b="0" kern="0" noProof="0" dirty="0" smtClean="0">
                <a:latin typeface="+mn-lt"/>
                <a:ea typeface="+mj-ea"/>
                <a:cs typeface="Calibri" pitchFamily="34" charset="0"/>
              </a:rPr>
              <a:t>schemes.</a:t>
            </a:r>
            <a:endParaRPr kumimoji="0" lang="en-GB" sz="2000" b="0" i="0" u="none" strike="noStrike" kern="0" cap="none" spc="0" normalizeH="0" noProof="0" dirty="0" smtClean="0">
              <a:ln>
                <a:noFill/>
              </a:ln>
              <a:solidFill>
                <a:schemeClr val="tx1"/>
              </a:solidFill>
              <a:effectLst/>
              <a:uLnTx/>
              <a:uFillTx/>
              <a:latin typeface="+mn-lt"/>
              <a:ea typeface="+mj-ea"/>
              <a:cs typeface="Calibri"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GB" sz="2000" b="0" kern="0" dirty="0" smtClean="0">
                <a:latin typeface="+mn-lt"/>
                <a:ea typeface="+mj-ea"/>
                <a:cs typeface="Calibri" pitchFamily="34" charset="0"/>
              </a:rPr>
              <a:t> 	- </a:t>
            </a:r>
            <a:r>
              <a:rPr lang="en-GB" sz="2000" b="0" kern="0" dirty="0" smtClean="0">
                <a:latin typeface="+mn-lt"/>
                <a:ea typeface="+mj-ea"/>
                <a:cs typeface="Calibri" pitchFamily="34" charset="0"/>
              </a:rPr>
              <a:t>Post-processing </a:t>
            </a:r>
            <a:r>
              <a:rPr lang="en-GB" sz="2000" b="0" kern="0" dirty="0" smtClean="0">
                <a:latin typeface="+mn-lt"/>
                <a:ea typeface="+mj-ea"/>
                <a:cs typeface="Calibri" pitchFamily="34" charset="0"/>
              </a:rPr>
              <a:t>the results, both in Fluent and CFD-Post for transient </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2000" b="0" kern="0" dirty="0" smtClean="0">
                <a:latin typeface="+mn-lt"/>
                <a:ea typeface="+mj-ea"/>
                <a:cs typeface="Calibri" pitchFamily="34" charset="0"/>
              </a:rPr>
              <a:t>	   cases.</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2000" b="0" kern="0" baseline="0" dirty="0" smtClean="0">
                <a:latin typeface="+mn-lt"/>
                <a:ea typeface="+mj-ea"/>
                <a:cs typeface="Calibri" pitchFamily="34" charset="0"/>
              </a:rPr>
              <a:t>One</a:t>
            </a:r>
            <a:r>
              <a:rPr lang="en-GB" sz="2000" b="0" kern="0" dirty="0" smtClean="0">
                <a:latin typeface="+mn-lt"/>
                <a:ea typeface="+mj-ea"/>
                <a:cs typeface="Calibri" pitchFamily="34" charset="0"/>
              </a:rPr>
              <a:t> of the important things to remember in your own work is, before even starting the ANSYS software, is to think WHY you are performing the simulation:</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2000" b="0" kern="0" dirty="0" smtClean="0">
                <a:latin typeface="+mn-lt"/>
                <a:ea typeface="+mj-ea"/>
                <a:cs typeface="Calibri" pitchFamily="34" charset="0"/>
              </a:rPr>
              <a:t>	- What information are you looking </a:t>
            </a:r>
            <a:r>
              <a:rPr lang="en-GB" sz="2000" b="0" kern="0" dirty="0" smtClean="0">
                <a:latin typeface="+mn-lt"/>
                <a:ea typeface="+mj-ea"/>
                <a:cs typeface="Calibri" pitchFamily="34" charset="0"/>
              </a:rPr>
              <a:t>for?</a:t>
            </a:r>
            <a:endParaRPr lang="en-GB" sz="2000" b="0" kern="0" dirty="0" smtClean="0">
              <a:latin typeface="+mn-lt"/>
              <a:ea typeface="+mj-ea"/>
              <a:cs typeface="Calibri"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GB" sz="2000" b="0" kern="0" dirty="0" smtClean="0">
                <a:latin typeface="+mn-lt"/>
                <a:ea typeface="+mj-ea"/>
                <a:cs typeface="Calibri" pitchFamily="34" charset="0"/>
              </a:rPr>
              <a:t>	- What do you know about the </a:t>
            </a:r>
            <a:r>
              <a:rPr lang="en-GB" sz="2000" b="0" kern="0" smtClean="0">
                <a:latin typeface="+mn-lt"/>
                <a:ea typeface="+mj-ea"/>
                <a:cs typeface="Calibri" pitchFamily="34" charset="0"/>
              </a:rPr>
              <a:t>boundary </a:t>
            </a:r>
            <a:r>
              <a:rPr lang="en-GB" sz="2000" b="0" kern="0" smtClean="0">
                <a:latin typeface="+mn-lt"/>
                <a:ea typeface="+mj-ea"/>
                <a:cs typeface="Calibri" pitchFamily="34" charset="0"/>
              </a:rPr>
              <a:t>conditions?</a:t>
            </a:r>
            <a:endParaRPr lang="en-GB" sz="2000" b="0" kern="0" dirty="0" smtClean="0">
              <a:latin typeface="+mn-lt"/>
              <a:ea typeface="+mj-ea"/>
              <a:cs typeface="Calibri"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lang="en-GB" sz="2000" b="0" kern="0" dirty="0" smtClean="0">
              <a:latin typeface="+mn-lt"/>
              <a:ea typeface="+mj-ea"/>
              <a:cs typeface="Calibri" pitchFamily="34" charset="0"/>
            </a:endParaRPr>
          </a:p>
          <a:p>
            <a:pPr>
              <a:lnSpc>
                <a:spcPct val="90000"/>
              </a:lnSpc>
              <a:defRPr/>
            </a:pPr>
            <a:r>
              <a:rPr lang="en-GB" sz="2000" b="0" i="1" kern="0" dirty="0" smtClean="0">
                <a:solidFill>
                  <a:schemeClr val="bg2"/>
                </a:solidFill>
                <a:latin typeface="+mn-lt"/>
                <a:ea typeface="+mj-ea"/>
                <a:cs typeface="Calibri" pitchFamily="34" charset="0"/>
              </a:rPr>
              <a:t>In this case we were interested in calculating flow around a cylinder, and assessing the vortex shedding frequency. We </a:t>
            </a:r>
            <a:r>
              <a:rPr lang="en-US" sz="2000" b="0" i="1" kern="0" dirty="0" smtClean="0">
                <a:solidFill>
                  <a:schemeClr val="bg2"/>
                </a:solidFill>
                <a:latin typeface="+mn-lt"/>
                <a:ea typeface="+mj-ea"/>
                <a:cs typeface="Calibri" pitchFamily="34" charset="0"/>
              </a:rPr>
              <a:t>checked with FFT analysis that </a:t>
            </a:r>
            <a:r>
              <a:rPr lang="en-US" sz="2000" b="0" i="1" kern="0" dirty="0" smtClean="0">
                <a:solidFill>
                  <a:schemeClr val="bg2"/>
                </a:solidFill>
                <a:latin typeface="+mn-lt"/>
                <a:ea typeface="+mj-ea"/>
                <a:cs typeface="Calibri" pitchFamily="34" charset="0"/>
              </a:rPr>
              <a:t>the predicted </a:t>
            </a:r>
            <a:r>
              <a:rPr lang="en-US" sz="2000" b="0" i="1" kern="0" dirty="0" smtClean="0">
                <a:solidFill>
                  <a:schemeClr val="bg2"/>
                </a:solidFill>
                <a:latin typeface="+mn-lt"/>
                <a:ea typeface="+mj-ea"/>
                <a:cs typeface="Calibri" pitchFamily="34" charset="0"/>
              </a:rPr>
              <a:t>frequency is in good agreement with results from literature.</a:t>
            </a:r>
            <a:endParaRPr lang="en-GB" sz="2000" b="0" i="1" kern="0" dirty="0" smtClean="0">
              <a:latin typeface="+mn-lt"/>
              <a:ea typeface="+mj-ea"/>
              <a:cs typeface="Calibri"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lang="en-GB" sz="2000" b="0" kern="0" dirty="0" smtClean="0">
              <a:latin typeface="+mn-lt"/>
              <a:ea typeface="+mj-ea"/>
              <a:cs typeface="Calibri"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GB" sz="2000" b="0" kern="0" dirty="0" smtClean="0">
                <a:latin typeface="+mn-lt"/>
                <a:ea typeface="+mj-ea"/>
                <a:cs typeface="Calibri" pitchFamily="34" charset="0"/>
              </a:rPr>
              <a:t>Knowing your aims from the start will help you make sensible decisions of how </a:t>
            </a:r>
            <a:r>
              <a:rPr lang="en-GB" sz="2000" b="0" kern="0" dirty="0" smtClean="0">
                <a:latin typeface="+mn-lt"/>
                <a:ea typeface="+mj-ea"/>
                <a:cs typeface="Calibri" pitchFamily="34" charset="0"/>
              </a:rPr>
              <a:t>large to make the domain, </a:t>
            </a:r>
            <a:r>
              <a:rPr lang="en-GB" sz="2000" b="0" kern="0" dirty="0" smtClean="0">
                <a:latin typeface="+mn-lt"/>
                <a:ea typeface="+mj-ea"/>
                <a:cs typeface="Calibri" pitchFamily="34" charset="0"/>
              </a:rPr>
              <a:t>the level of mesh </a:t>
            </a:r>
            <a:r>
              <a:rPr lang="en-GB" sz="2000" b="0" kern="0" dirty="0" smtClean="0">
                <a:latin typeface="+mn-lt"/>
                <a:ea typeface="+mj-ea"/>
                <a:cs typeface="Calibri" pitchFamily="34" charset="0"/>
              </a:rPr>
              <a:t>resolution </a:t>
            </a:r>
            <a:r>
              <a:rPr lang="en-GB" sz="2000" b="0" kern="0" dirty="0" smtClean="0">
                <a:latin typeface="+mn-lt"/>
                <a:ea typeface="+mj-ea"/>
                <a:cs typeface="Calibri" pitchFamily="34" charset="0"/>
              </a:rPr>
              <a:t>needed, and which numerical schemes should be selected.  </a:t>
            </a:r>
          </a:p>
        </p:txBody>
      </p:sp>
      <p:graphicFrame>
        <p:nvGraphicFramePr>
          <p:cNvPr id="5" name="Diagram 4"/>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4294967295"/>
          </p:nvPr>
        </p:nvSpPr>
        <p:spPr>
          <a:xfrm>
            <a:off x="276044" y="935038"/>
            <a:ext cx="8506005" cy="5553075"/>
          </a:xfrm>
        </p:spPr>
        <p:txBody>
          <a:bodyPr/>
          <a:lstStyle/>
          <a:p>
            <a:pPr>
              <a:buNone/>
            </a:pPr>
            <a:endParaRPr lang="en-US" noProof="0" dirty="0" smtClean="0"/>
          </a:p>
          <a:p>
            <a:r>
              <a:rPr lang="en-US" b="0" noProof="0" dirty="0" err="1" smtClean="0"/>
              <a:t>Braza</a:t>
            </a:r>
            <a:r>
              <a:rPr lang="en-US" b="0" noProof="0" dirty="0" smtClean="0"/>
              <a:t>, M., </a:t>
            </a:r>
            <a:r>
              <a:rPr lang="en-US" b="0" noProof="0" dirty="0" err="1" smtClean="0"/>
              <a:t>Chassaing</a:t>
            </a:r>
            <a:r>
              <a:rPr lang="en-US" b="0" noProof="0" dirty="0" smtClean="0"/>
              <a:t>, P., and Minh, H.H., Numerical Study and Physical Analysis of the Pressure and Velocity Fields in the Near Wake of a Circular Cylinder, J. Fluid Mech., 165:79-130, 1986.</a:t>
            </a:r>
          </a:p>
          <a:p>
            <a:endParaRPr lang="en-US" b="0" noProof="0" dirty="0" smtClean="0"/>
          </a:p>
          <a:p>
            <a:r>
              <a:rPr lang="en-US" b="0" noProof="0" dirty="0" err="1" smtClean="0"/>
              <a:t>Coutanceau</a:t>
            </a:r>
            <a:r>
              <a:rPr lang="en-US" b="0" noProof="0" dirty="0" smtClean="0"/>
              <a:t>, M. and </a:t>
            </a:r>
            <a:r>
              <a:rPr lang="en-US" b="0" noProof="0" dirty="0" err="1" smtClean="0"/>
              <a:t>Defaye</a:t>
            </a:r>
            <a:r>
              <a:rPr lang="en-US" b="0" noProof="0" dirty="0" smtClean="0"/>
              <a:t>, J.R., Circular Cylinder Wake Configurations - A Flow Visualization Survey, Appl. Mech. Rev., 44(6), June 1991. </a:t>
            </a:r>
          </a:p>
          <a:p>
            <a:endParaRPr lang="en-US" b="0" noProof="0" dirty="0" smtClean="0"/>
          </a:p>
          <a:p>
            <a:r>
              <a:rPr lang="en-US" b="0" noProof="0" dirty="0" smtClean="0"/>
              <a:t>Williamson, C.H.K, “Vortex Dynamics in The Cylinder Wake,” </a:t>
            </a:r>
            <a:r>
              <a:rPr lang="en-US" b="0" noProof="0" dirty="0" err="1" smtClean="0"/>
              <a:t>Annu</a:t>
            </a:r>
            <a:r>
              <a:rPr lang="en-US" b="0" noProof="0" dirty="0" smtClean="0"/>
              <a:t>. Rev. Fluid Mechanics 1996. 28:447-539</a:t>
            </a:r>
          </a:p>
          <a:p>
            <a:endParaRPr lang="en-US" noProof="0" dirty="0" smtClean="0"/>
          </a:p>
        </p:txBody>
      </p:sp>
      <p:sp>
        <p:nvSpPr>
          <p:cNvPr id="4" name="Title 2"/>
          <p:cNvSpPr txBox="1">
            <a:spLocks/>
          </p:cNvSpPr>
          <p:nvPr/>
        </p:nvSpPr>
        <p:spPr>
          <a:xfrm>
            <a:off x="0" y="425117"/>
            <a:ext cx="9344025"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a:t>
            </a:r>
            <a:r>
              <a:rPr lang="en-US" sz="3200" kern="0" dirty="0" smtClean="0">
                <a:latin typeface="Calibri" pitchFamily="34" charset="0"/>
                <a:ea typeface="+mj-ea"/>
                <a:cs typeface="Calibri" pitchFamily="34" charset="0"/>
              </a:rPr>
              <a:t>References</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872" y="1196721"/>
            <a:ext cx="9025128" cy="3124200"/>
          </a:xfrm>
        </p:spPr>
        <p:txBody>
          <a:bodyPr/>
          <a:lstStyle/>
          <a:p>
            <a:pPr marL="169863" lvl="0" indent="-169863" eaLnBrk="0" hangingPunct="0">
              <a:lnSpc>
                <a:spcPct val="100000"/>
              </a:lnSpc>
              <a:spcBef>
                <a:spcPct val="20000"/>
              </a:spcBef>
              <a:buClr>
                <a:srgbClr val="16707C"/>
              </a:buClr>
              <a:buSzTx/>
              <a:buNone/>
            </a:pPr>
            <a:r>
              <a:rPr lang="en-US" b="0" i="1" dirty="0" smtClean="0">
                <a:solidFill>
                  <a:srgbClr val="0070C0"/>
                </a:solidFill>
                <a:latin typeface="+mj-lt"/>
                <a:cs typeface="+mn-cs"/>
              </a:rPr>
              <a:t>The computational </a:t>
            </a:r>
            <a:r>
              <a:rPr lang="en-US" b="0" i="1" dirty="0" smtClean="0">
                <a:solidFill>
                  <a:srgbClr val="0070C0"/>
                </a:solidFill>
                <a:latin typeface="+mj-lt"/>
                <a:cs typeface="+mn-cs"/>
              </a:rPr>
              <a:t>domain </a:t>
            </a:r>
            <a:r>
              <a:rPr lang="en-US" b="0" i="1" dirty="0" smtClean="0">
                <a:solidFill>
                  <a:srgbClr val="0070C0"/>
                </a:solidFill>
                <a:latin typeface="+mj-lt"/>
                <a:cs typeface="+mn-cs"/>
              </a:rPr>
              <a:t>was created </a:t>
            </a:r>
            <a:r>
              <a:rPr lang="en-US" b="0" i="1" dirty="0" smtClean="0">
                <a:solidFill>
                  <a:srgbClr val="0070C0"/>
                </a:solidFill>
                <a:latin typeface="+mj-lt"/>
                <a:cs typeface="+mn-cs"/>
              </a:rPr>
              <a:t>in ANSYS </a:t>
            </a:r>
            <a:r>
              <a:rPr lang="en-US" b="0" i="1" dirty="0" err="1" smtClean="0">
                <a:solidFill>
                  <a:srgbClr val="0070C0"/>
                </a:solidFill>
                <a:latin typeface="+mj-lt"/>
                <a:cs typeface="+mn-cs"/>
              </a:rPr>
              <a:t>DesignModeler</a:t>
            </a:r>
            <a:r>
              <a:rPr lang="en-US" b="0" i="1" dirty="0" smtClean="0">
                <a:solidFill>
                  <a:srgbClr val="0070C0"/>
                </a:solidFill>
                <a:latin typeface="+mj-lt"/>
                <a:cs typeface="+mn-cs"/>
              </a:rPr>
              <a:t> </a:t>
            </a:r>
            <a:r>
              <a:rPr lang="en-US" b="0" i="1" dirty="0" smtClean="0">
                <a:solidFill>
                  <a:srgbClr val="0070C0"/>
                </a:solidFill>
                <a:latin typeface="+mj-lt"/>
                <a:cs typeface="+mn-cs"/>
              </a:rPr>
              <a:t>and has </a:t>
            </a:r>
            <a:r>
              <a:rPr lang="en-US" b="0" i="1" dirty="0" smtClean="0">
                <a:solidFill>
                  <a:srgbClr val="0070C0"/>
                </a:solidFill>
                <a:latin typeface="+mj-lt"/>
                <a:cs typeface="+mn-cs"/>
              </a:rPr>
              <a:t>the following dimensions</a:t>
            </a:r>
            <a:endParaRPr lang="en-US" noProof="0" dirty="0" smtClean="0">
              <a:solidFill>
                <a:srgbClr val="0070C0"/>
              </a:solidFill>
            </a:endParaRPr>
          </a:p>
          <a:p>
            <a:endParaRPr lang="en-US" noProof="0" dirty="0"/>
          </a:p>
        </p:txBody>
      </p:sp>
      <p:graphicFrame>
        <p:nvGraphicFramePr>
          <p:cNvPr id="4" name="Tableau 3"/>
          <p:cNvGraphicFramePr>
            <a:graphicFrameLocks noGrp="1"/>
          </p:cNvGraphicFramePr>
          <p:nvPr/>
        </p:nvGraphicFramePr>
        <p:xfrm>
          <a:off x="3313441" y="2787035"/>
          <a:ext cx="5683910" cy="1956676"/>
        </p:xfrm>
        <a:graphic>
          <a:graphicData uri="http://schemas.openxmlformats.org/drawingml/2006/table">
            <a:tbl>
              <a:tblPr/>
              <a:tblGrid>
                <a:gridCol w="2035594"/>
                <a:gridCol w="1886487"/>
                <a:gridCol w="1761829"/>
              </a:tblGrid>
              <a:tr h="680720">
                <a:tc>
                  <a:txBody>
                    <a:bodyPr/>
                    <a:lstStyle/>
                    <a:p>
                      <a:pPr marL="144000" marR="365760" lvl="0" indent="180000" algn="l">
                        <a:spcAft>
                          <a:spcPts val="0"/>
                        </a:spcAft>
                      </a:pPr>
                      <a:r>
                        <a:rPr lang="en-US" sz="1400" b="1" i="0" dirty="0" smtClean="0">
                          <a:solidFill>
                            <a:schemeClr val="bg1"/>
                          </a:solidFill>
                          <a:latin typeface="+mj-lt"/>
                          <a:ea typeface="Times New Roman"/>
                        </a:rPr>
                        <a:t>Name</a:t>
                      </a:r>
                      <a:endParaRPr lang="en-US" sz="1400" i="0" dirty="0">
                        <a:solidFill>
                          <a:schemeClr val="bg1"/>
                        </a:solidFill>
                        <a:latin typeface="+mj-lt"/>
                        <a:ea typeface="Times New Roman"/>
                      </a:endParaRPr>
                    </a:p>
                  </a:txBody>
                  <a:tcPr marL="0" marR="41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144000" marR="365760" indent="180000" algn="l">
                        <a:spcAft>
                          <a:spcPts val="0"/>
                        </a:spcAft>
                      </a:pPr>
                      <a:r>
                        <a:rPr lang="en-US" sz="1400" b="1" i="0" dirty="0">
                          <a:solidFill>
                            <a:schemeClr val="bg1"/>
                          </a:solidFill>
                          <a:latin typeface="+mj-lt"/>
                          <a:ea typeface="Times New Roman"/>
                        </a:rPr>
                        <a:t>Location</a:t>
                      </a:r>
                      <a:endParaRPr lang="en-US" sz="1400" i="0" dirty="0">
                        <a:solidFill>
                          <a:schemeClr val="bg1"/>
                        </a:solidFill>
                        <a:latin typeface="+mj-lt"/>
                        <a:ea typeface="Times New Roman"/>
                      </a:endParaRPr>
                    </a:p>
                  </a:txBody>
                  <a:tcPr marL="0" marR="41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144000" marR="365760" indent="180000" algn="l">
                        <a:spcAft>
                          <a:spcPts val="0"/>
                        </a:spcAft>
                      </a:pPr>
                      <a:r>
                        <a:rPr lang="en-US" sz="1400" b="1" i="0" dirty="0">
                          <a:solidFill>
                            <a:schemeClr val="bg1"/>
                          </a:solidFill>
                          <a:latin typeface="+mj-lt"/>
                          <a:ea typeface="Times New Roman"/>
                        </a:rPr>
                        <a:t>Dimension </a:t>
                      </a:r>
                      <a:endParaRPr lang="en-US" sz="1400" i="0" dirty="0">
                        <a:solidFill>
                          <a:schemeClr val="bg1"/>
                        </a:solidFill>
                        <a:latin typeface="+mj-lt"/>
                        <a:ea typeface="Times New Roman"/>
                      </a:endParaRPr>
                    </a:p>
                  </a:txBody>
                  <a:tcPr marL="0" marR="41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47707">
                <a:tc>
                  <a:txBody>
                    <a:bodyPr/>
                    <a:lstStyle/>
                    <a:p>
                      <a:pPr marL="144000" marR="10795" lvl="0" indent="180000" algn="l">
                        <a:spcAft>
                          <a:spcPts val="0"/>
                        </a:spcAft>
                      </a:pPr>
                      <a:r>
                        <a:rPr lang="en-US" sz="1400" i="0" dirty="0">
                          <a:latin typeface="+mj-lt"/>
                          <a:ea typeface="Times New Roman"/>
                        </a:rPr>
                        <a:t>Cylinder</a:t>
                      </a:r>
                    </a:p>
                  </a:txBody>
                  <a:tcPr marL="0" marR="41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000" marR="365760" indent="180000" algn="l">
                        <a:spcAft>
                          <a:spcPts val="0"/>
                        </a:spcAft>
                      </a:pPr>
                      <a:r>
                        <a:rPr lang="en-US" sz="1400" i="0" dirty="0">
                          <a:latin typeface="+mj-lt"/>
                          <a:ea typeface="Times New Roman"/>
                        </a:rPr>
                        <a:t>D1</a:t>
                      </a:r>
                    </a:p>
                  </a:txBody>
                  <a:tcPr marL="0" marR="41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000" marR="365760" indent="180000" algn="l">
                        <a:spcAft>
                          <a:spcPts val="0"/>
                        </a:spcAft>
                      </a:pPr>
                      <a:r>
                        <a:rPr lang="en-US" sz="1400" i="0" dirty="0">
                          <a:latin typeface="+mj-lt"/>
                          <a:ea typeface="Times New Roman"/>
                        </a:rPr>
                        <a:t>2 m (dia.)</a:t>
                      </a:r>
                    </a:p>
                  </a:txBody>
                  <a:tcPr marL="0" marR="41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980">
                <a:tc>
                  <a:txBody>
                    <a:bodyPr/>
                    <a:lstStyle/>
                    <a:p>
                      <a:pPr marL="144000" marR="365760" lvl="0" indent="180000" algn="l">
                        <a:spcAft>
                          <a:spcPts val="0"/>
                        </a:spcAft>
                      </a:pPr>
                      <a:r>
                        <a:rPr lang="en-US" sz="1400" i="0" dirty="0">
                          <a:latin typeface="+mj-lt"/>
                          <a:ea typeface="Times New Roman"/>
                        </a:rPr>
                        <a:t>Inlet Length</a:t>
                      </a:r>
                    </a:p>
                  </a:txBody>
                  <a:tcPr marL="0" marR="41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000" marR="365760" indent="180000" algn="l">
                        <a:spcAft>
                          <a:spcPts val="0"/>
                        </a:spcAft>
                      </a:pPr>
                      <a:r>
                        <a:rPr lang="en-US" sz="1400" i="0" dirty="0">
                          <a:latin typeface="+mj-lt"/>
                          <a:ea typeface="Times New Roman"/>
                        </a:rPr>
                        <a:t>D2</a:t>
                      </a:r>
                    </a:p>
                  </a:txBody>
                  <a:tcPr marL="0" marR="41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000" marR="365760" indent="180000" algn="l">
                        <a:spcAft>
                          <a:spcPts val="0"/>
                        </a:spcAft>
                      </a:pPr>
                      <a:r>
                        <a:rPr lang="en-US" sz="1400" i="0" dirty="0">
                          <a:latin typeface="+mj-lt"/>
                          <a:ea typeface="Times New Roman"/>
                        </a:rPr>
                        <a:t>20 </a:t>
                      </a:r>
                      <a:r>
                        <a:rPr lang="en-US" sz="1400" i="0" dirty="0" smtClean="0">
                          <a:latin typeface="+mj-lt"/>
                          <a:ea typeface="Times New Roman"/>
                        </a:rPr>
                        <a:t>m = 10</a:t>
                      </a:r>
                      <a:r>
                        <a:rPr lang="en-US" sz="1400" i="0" baseline="0" dirty="0" smtClean="0">
                          <a:latin typeface="+mj-lt"/>
                          <a:ea typeface="Times New Roman"/>
                        </a:rPr>
                        <a:t> D</a:t>
                      </a:r>
                      <a:endParaRPr lang="en-US" sz="1400" i="0" dirty="0">
                        <a:latin typeface="+mj-lt"/>
                        <a:ea typeface="Times New Roman"/>
                      </a:endParaRPr>
                    </a:p>
                  </a:txBody>
                  <a:tcPr marL="0" marR="41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980">
                <a:tc>
                  <a:txBody>
                    <a:bodyPr/>
                    <a:lstStyle/>
                    <a:p>
                      <a:pPr marL="144000" marR="365760" lvl="0" indent="180000" algn="l">
                        <a:spcAft>
                          <a:spcPts val="0"/>
                        </a:spcAft>
                      </a:pPr>
                      <a:r>
                        <a:rPr lang="en-US" sz="1400" i="0" dirty="0">
                          <a:latin typeface="+mj-lt"/>
                          <a:ea typeface="Times New Roman"/>
                        </a:rPr>
                        <a:t>Outlet Length</a:t>
                      </a:r>
                    </a:p>
                  </a:txBody>
                  <a:tcPr marL="0" marR="41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000" marR="365760" indent="180000" algn="l">
                        <a:spcAft>
                          <a:spcPts val="0"/>
                        </a:spcAft>
                      </a:pPr>
                      <a:r>
                        <a:rPr lang="en-US" sz="1400" i="0" dirty="0">
                          <a:latin typeface="+mj-lt"/>
                          <a:ea typeface="Times New Roman"/>
                        </a:rPr>
                        <a:t>D3</a:t>
                      </a:r>
                    </a:p>
                  </a:txBody>
                  <a:tcPr marL="0" marR="41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000" marR="365760" indent="180000" algn="l">
                        <a:spcAft>
                          <a:spcPts val="0"/>
                        </a:spcAft>
                      </a:pPr>
                      <a:r>
                        <a:rPr lang="en-US" sz="1400" i="0" dirty="0">
                          <a:latin typeface="+mj-lt"/>
                          <a:ea typeface="Times New Roman"/>
                        </a:rPr>
                        <a:t>30 </a:t>
                      </a:r>
                      <a:r>
                        <a:rPr lang="en-US" sz="1400" i="0" dirty="0" smtClean="0">
                          <a:latin typeface="+mj-lt"/>
                          <a:ea typeface="Times New Roman"/>
                        </a:rPr>
                        <a:t>m = 15 D</a:t>
                      </a:r>
                      <a:endParaRPr lang="en-US" sz="1400" i="0" dirty="0">
                        <a:latin typeface="+mj-lt"/>
                        <a:ea typeface="Times New Roman"/>
                      </a:endParaRPr>
                    </a:p>
                  </a:txBody>
                  <a:tcPr marL="0" marR="41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289">
                <a:tc>
                  <a:txBody>
                    <a:bodyPr/>
                    <a:lstStyle/>
                    <a:p>
                      <a:pPr marL="144000" marR="365760" lvl="0" indent="180000" algn="l">
                        <a:spcAft>
                          <a:spcPts val="0"/>
                        </a:spcAft>
                      </a:pPr>
                      <a:r>
                        <a:rPr lang="en-US" sz="1400" i="0" dirty="0">
                          <a:latin typeface="+mj-lt"/>
                          <a:ea typeface="Times New Roman"/>
                        </a:rPr>
                        <a:t>Width</a:t>
                      </a:r>
                    </a:p>
                  </a:txBody>
                  <a:tcPr marL="0" marR="41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000" marR="365760" indent="180000" algn="l">
                        <a:spcAft>
                          <a:spcPts val="0"/>
                        </a:spcAft>
                      </a:pPr>
                      <a:r>
                        <a:rPr lang="en-US" sz="1400" i="0" dirty="0">
                          <a:latin typeface="+mj-lt"/>
                          <a:ea typeface="Times New Roman"/>
                        </a:rPr>
                        <a:t>D4</a:t>
                      </a:r>
                    </a:p>
                  </a:txBody>
                  <a:tcPr marL="0" marR="41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000" marR="365760" indent="180000" algn="l">
                        <a:spcAft>
                          <a:spcPts val="0"/>
                        </a:spcAft>
                      </a:pPr>
                      <a:r>
                        <a:rPr lang="en-US" sz="1400" i="0" dirty="0">
                          <a:latin typeface="+mj-lt"/>
                          <a:ea typeface="Times New Roman"/>
                        </a:rPr>
                        <a:t>40 </a:t>
                      </a:r>
                      <a:r>
                        <a:rPr lang="en-US" sz="1400" i="0" dirty="0" smtClean="0">
                          <a:latin typeface="+mj-lt"/>
                          <a:ea typeface="Times New Roman"/>
                        </a:rPr>
                        <a:t>m =</a:t>
                      </a:r>
                      <a:r>
                        <a:rPr lang="en-US" sz="1400" i="0" baseline="0" dirty="0" smtClean="0">
                          <a:latin typeface="+mj-lt"/>
                          <a:ea typeface="Times New Roman"/>
                        </a:rPr>
                        <a:t> 20 D</a:t>
                      </a:r>
                      <a:endParaRPr lang="en-US" sz="1400" i="0" dirty="0">
                        <a:latin typeface="+mj-lt"/>
                        <a:ea typeface="Times New Roman"/>
                      </a:endParaRPr>
                    </a:p>
                  </a:txBody>
                  <a:tcPr marL="0" marR="41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2529" name="Picture 1"/>
          <p:cNvPicPr>
            <a:picLocks noChangeAspect="1" noChangeArrowheads="1"/>
          </p:cNvPicPr>
          <p:nvPr/>
        </p:nvPicPr>
        <p:blipFill>
          <a:blip r:embed="rId2" cstate="print"/>
          <a:srcRect/>
          <a:stretch>
            <a:fillRect/>
          </a:stretch>
        </p:blipFill>
        <p:spPr bwMode="auto">
          <a:xfrm>
            <a:off x="310946" y="2611787"/>
            <a:ext cx="3009900" cy="2314575"/>
          </a:xfrm>
          <a:prstGeom prst="rect">
            <a:avLst/>
          </a:prstGeom>
          <a:noFill/>
        </p:spPr>
      </p:pic>
      <p:sp>
        <p:nvSpPr>
          <p:cNvPr id="7" name="Rectangle 2"/>
          <p:cNvSpPr>
            <a:spLocks noGrp="1" noChangeArrowheads="1"/>
          </p:cNvSpPr>
          <p:nvPr>
            <p:ph type="title"/>
          </p:nvPr>
        </p:nvSpPr>
        <p:spPr>
          <a:xfrm>
            <a:off x="0" y="459205"/>
            <a:ext cx="8431130" cy="438150"/>
          </a:xfrm>
        </p:spPr>
        <p:txBody>
          <a:bodyPr/>
          <a:lstStyle/>
          <a:p>
            <a:pPr eaLnBrk="1" hangingPunct="1"/>
            <a:r>
              <a:rPr lang="en-US" dirty="0" smtClean="0"/>
              <a:t>		Computational domain</a:t>
            </a:r>
          </a:p>
        </p:txBody>
      </p:sp>
      <p:graphicFrame>
        <p:nvGraphicFramePr>
          <p:cNvPr id="9" name="Diagram 3"/>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4294967295"/>
          </p:nvPr>
        </p:nvPicPr>
        <p:blipFill>
          <a:blip r:embed="rId2" cstate="print"/>
          <a:srcRect/>
          <a:stretch>
            <a:fillRect/>
          </a:stretch>
        </p:blipFill>
        <p:spPr>
          <a:xfrm>
            <a:off x="3101692" y="891540"/>
            <a:ext cx="2450431" cy="5267720"/>
          </a:xfrm>
          <a:noFill/>
        </p:spPr>
      </p:pic>
      <p:sp>
        <p:nvSpPr>
          <p:cNvPr id="7172" name="TextBox 5"/>
          <p:cNvSpPr txBox="1">
            <a:spLocks noChangeArrowheads="1"/>
          </p:cNvSpPr>
          <p:nvPr/>
        </p:nvSpPr>
        <p:spPr bwMode="auto">
          <a:xfrm>
            <a:off x="304800" y="5644515"/>
            <a:ext cx="2362200" cy="400050"/>
          </a:xfrm>
          <a:prstGeom prst="rect">
            <a:avLst/>
          </a:prstGeom>
          <a:noFill/>
          <a:ln w="9525">
            <a:noFill/>
            <a:miter lim="800000"/>
            <a:headEnd/>
            <a:tailEnd/>
          </a:ln>
        </p:spPr>
        <p:txBody>
          <a:bodyPr>
            <a:spAutoFit/>
          </a:bodyPr>
          <a:lstStyle/>
          <a:p>
            <a:r>
              <a:rPr lang="en-US" sz="2000" b="0" dirty="0"/>
              <a:t>Re &gt; </a:t>
            </a:r>
            <a:r>
              <a:rPr lang="en-US" sz="2000" b="0" dirty="0" smtClean="0"/>
              <a:t>3.5×10</a:t>
            </a:r>
            <a:r>
              <a:rPr lang="en-US" sz="2000" b="0" baseline="30000" dirty="0" smtClean="0"/>
              <a:t>6</a:t>
            </a:r>
            <a:endParaRPr lang="en-US" sz="2000" b="0" baseline="30000" dirty="0"/>
          </a:p>
        </p:txBody>
      </p:sp>
      <p:sp>
        <p:nvSpPr>
          <p:cNvPr id="7173" name="TextBox 6"/>
          <p:cNvSpPr txBox="1">
            <a:spLocks noChangeArrowheads="1"/>
          </p:cNvSpPr>
          <p:nvPr/>
        </p:nvSpPr>
        <p:spPr bwMode="auto">
          <a:xfrm>
            <a:off x="114300" y="4672965"/>
            <a:ext cx="3048000" cy="400050"/>
          </a:xfrm>
          <a:prstGeom prst="rect">
            <a:avLst/>
          </a:prstGeom>
          <a:noFill/>
          <a:ln w="9525">
            <a:noFill/>
            <a:miter lim="800000"/>
            <a:headEnd/>
            <a:tailEnd/>
          </a:ln>
        </p:spPr>
        <p:txBody>
          <a:bodyPr>
            <a:spAutoFit/>
          </a:bodyPr>
          <a:lstStyle/>
          <a:p>
            <a:r>
              <a:rPr lang="en-US" sz="2000" b="0" dirty="0" smtClean="0"/>
              <a:t>3×10</a:t>
            </a:r>
            <a:r>
              <a:rPr lang="en-US" sz="2000" b="0" baseline="30000" dirty="0" smtClean="0"/>
              <a:t>5</a:t>
            </a:r>
            <a:r>
              <a:rPr lang="en-US" sz="2000" b="0" dirty="0" smtClean="0"/>
              <a:t> </a:t>
            </a:r>
            <a:r>
              <a:rPr lang="en-US" sz="2000" b="0" dirty="0"/>
              <a:t>&lt; Re &lt; </a:t>
            </a:r>
            <a:r>
              <a:rPr lang="en-US" sz="2000" b="0" dirty="0" smtClean="0"/>
              <a:t>3.5×10</a:t>
            </a:r>
            <a:r>
              <a:rPr lang="en-US" sz="2000" b="0" baseline="30000" dirty="0" smtClean="0"/>
              <a:t>6</a:t>
            </a:r>
            <a:endParaRPr lang="en-US" sz="2000" b="0" dirty="0"/>
          </a:p>
        </p:txBody>
      </p:sp>
      <p:sp>
        <p:nvSpPr>
          <p:cNvPr id="7174" name="TextBox 7"/>
          <p:cNvSpPr txBox="1">
            <a:spLocks noChangeArrowheads="1"/>
          </p:cNvSpPr>
          <p:nvPr/>
        </p:nvSpPr>
        <p:spPr bwMode="auto">
          <a:xfrm>
            <a:off x="438150" y="2815590"/>
            <a:ext cx="2362200" cy="400050"/>
          </a:xfrm>
          <a:prstGeom prst="rect">
            <a:avLst/>
          </a:prstGeom>
          <a:noFill/>
          <a:ln w="9525">
            <a:noFill/>
            <a:miter lim="800000"/>
            <a:headEnd/>
            <a:tailEnd/>
          </a:ln>
        </p:spPr>
        <p:txBody>
          <a:bodyPr>
            <a:spAutoFit/>
          </a:bodyPr>
          <a:lstStyle/>
          <a:p>
            <a:r>
              <a:rPr lang="en-US" sz="2000" b="0"/>
              <a:t>40 &lt; Re &lt; 150</a:t>
            </a:r>
          </a:p>
        </p:txBody>
      </p:sp>
      <p:sp>
        <p:nvSpPr>
          <p:cNvPr id="7175" name="TextBox 8"/>
          <p:cNvSpPr txBox="1">
            <a:spLocks noChangeArrowheads="1"/>
          </p:cNvSpPr>
          <p:nvPr/>
        </p:nvSpPr>
        <p:spPr bwMode="auto">
          <a:xfrm>
            <a:off x="352425" y="3739515"/>
            <a:ext cx="2362200" cy="400050"/>
          </a:xfrm>
          <a:prstGeom prst="rect">
            <a:avLst/>
          </a:prstGeom>
          <a:noFill/>
          <a:ln w="9525">
            <a:noFill/>
            <a:miter lim="800000"/>
            <a:headEnd/>
            <a:tailEnd/>
          </a:ln>
        </p:spPr>
        <p:txBody>
          <a:bodyPr>
            <a:spAutoFit/>
          </a:bodyPr>
          <a:lstStyle/>
          <a:p>
            <a:r>
              <a:rPr lang="en-US" sz="2000" b="0" dirty="0"/>
              <a:t>150 &lt; Re &lt; </a:t>
            </a:r>
            <a:r>
              <a:rPr lang="en-US" sz="2000" b="0" dirty="0" smtClean="0"/>
              <a:t>3×10</a:t>
            </a:r>
            <a:r>
              <a:rPr lang="en-US" sz="2000" b="0" baseline="30000" dirty="0" smtClean="0"/>
              <a:t>5</a:t>
            </a:r>
            <a:endParaRPr lang="en-US" sz="2000" b="0" dirty="0"/>
          </a:p>
        </p:txBody>
      </p:sp>
      <p:sp>
        <p:nvSpPr>
          <p:cNvPr id="7176" name="TextBox 9"/>
          <p:cNvSpPr txBox="1">
            <a:spLocks noChangeArrowheads="1"/>
          </p:cNvSpPr>
          <p:nvPr/>
        </p:nvSpPr>
        <p:spPr bwMode="auto">
          <a:xfrm>
            <a:off x="438150" y="1872615"/>
            <a:ext cx="2362200" cy="400050"/>
          </a:xfrm>
          <a:prstGeom prst="rect">
            <a:avLst/>
          </a:prstGeom>
          <a:noFill/>
          <a:ln w="9525">
            <a:noFill/>
            <a:miter lim="800000"/>
            <a:headEnd/>
            <a:tailEnd/>
          </a:ln>
        </p:spPr>
        <p:txBody>
          <a:bodyPr>
            <a:spAutoFit/>
          </a:bodyPr>
          <a:lstStyle/>
          <a:p>
            <a:r>
              <a:rPr lang="en-US" sz="2000" b="0" dirty="0"/>
              <a:t>5-15 &lt; Re &lt; 40 </a:t>
            </a:r>
          </a:p>
        </p:txBody>
      </p:sp>
      <p:sp>
        <p:nvSpPr>
          <p:cNvPr id="7177" name="TextBox 10"/>
          <p:cNvSpPr txBox="1">
            <a:spLocks noChangeArrowheads="1"/>
          </p:cNvSpPr>
          <p:nvPr/>
        </p:nvSpPr>
        <p:spPr bwMode="auto">
          <a:xfrm>
            <a:off x="290063" y="966842"/>
            <a:ext cx="2362200" cy="400050"/>
          </a:xfrm>
          <a:prstGeom prst="rect">
            <a:avLst/>
          </a:prstGeom>
          <a:noFill/>
          <a:ln w="9525">
            <a:noFill/>
            <a:miter lim="800000"/>
            <a:headEnd/>
            <a:tailEnd/>
          </a:ln>
        </p:spPr>
        <p:txBody>
          <a:bodyPr>
            <a:spAutoFit/>
          </a:bodyPr>
          <a:lstStyle/>
          <a:p>
            <a:pPr algn="ctr"/>
            <a:r>
              <a:rPr lang="en-US" sz="2000" b="0" dirty="0"/>
              <a:t>Re &lt; 5 </a:t>
            </a:r>
          </a:p>
        </p:txBody>
      </p:sp>
      <p:sp>
        <p:nvSpPr>
          <p:cNvPr id="7178" name="Rectangle 13"/>
          <p:cNvSpPr>
            <a:spLocks noChangeArrowheads="1"/>
          </p:cNvSpPr>
          <p:nvPr/>
        </p:nvSpPr>
        <p:spPr bwMode="auto">
          <a:xfrm>
            <a:off x="5695950" y="5400675"/>
            <a:ext cx="3048000" cy="830263"/>
          </a:xfrm>
          <a:prstGeom prst="rect">
            <a:avLst/>
          </a:prstGeom>
          <a:noFill/>
          <a:ln w="9525">
            <a:noFill/>
            <a:miter lim="800000"/>
            <a:headEnd/>
            <a:tailEnd/>
          </a:ln>
        </p:spPr>
        <p:txBody>
          <a:bodyPr>
            <a:spAutoFit/>
          </a:bodyPr>
          <a:lstStyle/>
          <a:p>
            <a:pPr algn="l"/>
            <a:r>
              <a:rPr lang="en-US" sz="1600" dirty="0"/>
              <a:t>Turbulent vortex street, but the separation is narrower than the laminar case  </a:t>
            </a:r>
          </a:p>
        </p:txBody>
      </p:sp>
      <p:sp>
        <p:nvSpPr>
          <p:cNvPr id="7179" name="Rectangle 14"/>
          <p:cNvSpPr>
            <a:spLocks noChangeArrowheads="1"/>
          </p:cNvSpPr>
          <p:nvPr/>
        </p:nvSpPr>
        <p:spPr bwMode="auto">
          <a:xfrm>
            <a:off x="5695950" y="4539615"/>
            <a:ext cx="3200400" cy="584200"/>
          </a:xfrm>
          <a:prstGeom prst="rect">
            <a:avLst/>
          </a:prstGeom>
          <a:noFill/>
          <a:ln w="9525">
            <a:noFill/>
            <a:miter lim="800000"/>
            <a:headEnd/>
            <a:tailEnd/>
          </a:ln>
        </p:spPr>
        <p:txBody>
          <a:bodyPr>
            <a:spAutoFit/>
          </a:bodyPr>
          <a:lstStyle/>
          <a:p>
            <a:pPr algn="l"/>
            <a:r>
              <a:rPr lang="en-US" sz="1600"/>
              <a:t>Boundary layer transition to turbulent  </a:t>
            </a:r>
          </a:p>
        </p:txBody>
      </p:sp>
      <p:sp>
        <p:nvSpPr>
          <p:cNvPr id="7180" name="Rectangle 15"/>
          <p:cNvSpPr>
            <a:spLocks noChangeArrowheads="1"/>
          </p:cNvSpPr>
          <p:nvPr/>
        </p:nvSpPr>
        <p:spPr bwMode="auto">
          <a:xfrm>
            <a:off x="5695950" y="3491865"/>
            <a:ext cx="3200400" cy="830263"/>
          </a:xfrm>
          <a:prstGeom prst="rect">
            <a:avLst/>
          </a:prstGeom>
          <a:noFill/>
          <a:ln w="9525">
            <a:noFill/>
            <a:miter lim="800000"/>
            <a:headEnd/>
            <a:tailEnd/>
          </a:ln>
        </p:spPr>
        <p:txBody>
          <a:bodyPr>
            <a:spAutoFit/>
          </a:bodyPr>
          <a:lstStyle/>
          <a:p>
            <a:pPr algn="l"/>
            <a:r>
              <a:rPr lang="en-US" sz="1600"/>
              <a:t>Laminar boundary layer up to the separation point, turbulent wake</a:t>
            </a:r>
          </a:p>
        </p:txBody>
      </p:sp>
      <p:sp>
        <p:nvSpPr>
          <p:cNvPr id="7181" name="Rectangle 16"/>
          <p:cNvSpPr>
            <a:spLocks noChangeArrowheads="1"/>
          </p:cNvSpPr>
          <p:nvPr/>
        </p:nvSpPr>
        <p:spPr bwMode="auto">
          <a:xfrm>
            <a:off x="5711190" y="2901315"/>
            <a:ext cx="3200400" cy="338138"/>
          </a:xfrm>
          <a:prstGeom prst="rect">
            <a:avLst/>
          </a:prstGeom>
          <a:noFill/>
          <a:ln w="9525">
            <a:noFill/>
            <a:miter lim="800000"/>
            <a:headEnd/>
            <a:tailEnd/>
          </a:ln>
        </p:spPr>
        <p:txBody>
          <a:bodyPr>
            <a:spAutoFit/>
          </a:bodyPr>
          <a:lstStyle/>
          <a:p>
            <a:pPr algn="l"/>
            <a:r>
              <a:rPr lang="en-US" sz="1600" dirty="0"/>
              <a:t>Laminar vortex street</a:t>
            </a:r>
          </a:p>
        </p:txBody>
      </p:sp>
      <p:sp>
        <p:nvSpPr>
          <p:cNvPr id="7182" name="Rectangle 17"/>
          <p:cNvSpPr>
            <a:spLocks noChangeArrowheads="1"/>
          </p:cNvSpPr>
          <p:nvPr/>
        </p:nvSpPr>
        <p:spPr bwMode="auto">
          <a:xfrm>
            <a:off x="5724525" y="1767840"/>
            <a:ext cx="3200400" cy="584200"/>
          </a:xfrm>
          <a:prstGeom prst="rect">
            <a:avLst/>
          </a:prstGeom>
          <a:noFill/>
          <a:ln w="9525">
            <a:noFill/>
            <a:miter lim="800000"/>
            <a:headEnd/>
            <a:tailEnd/>
          </a:ln>
        </p:spPr>
        <p:txBody>
          <a:bodyPr>
            <a:spAutoFit/>
          </a:bodyPr>
          <a:lstStyle/>
          <a:p>
            <a:pPr algn="l"/>
            <a:r>
              <a:rPr lang="en-US" sz="1600" dirty="0"/>
              <a:t>A pair of stable vortices in the wake</a:t>
            </a:r>
          </a:p>
        </p:txBody>
      </p:sp>
      <p:sp>
        <p:nvSpPr>
          <p:cNvPr id="7183" name="Rectangle 18"/>
          <p:cNvSpPr>
            <a:spLocks noChangeArrowheads="1"/>
          </p:cNvSpPr>
          <p:nvPr/>
        </p:nvSpPr>
        <p:spPr bwMode="auto">
          <a:xfrm>
            <a:off x="5686425" y="1034415"/>
            <a:ext cx="3200400" cy="338138"/>
          </a:xfrm>
          <a:prstGeom prst="rect">
            <a:avLst/>
          </a:prstGeom>
          <a:noFill/>
          <a:ln w="9525">
            <a:noFill/>
            <a:miter lim="800000"/>
            <a:headEnd/>
            <a:tailEnd/>
          </a:ln>
        </p:spPr>
        <p:txBody>
          <a:bodyPr>
            <a:spAutoFit/>
          </a:bodyPr>
          <a:lstStyle/>
          <a:p>
            <a:pPr algn="l"/>
            <a:r>
              <a:rPr lang="en-US" sz="1600"/>
              <a:t>Creeping flow (no separation)</a:t>
            </a:r>
          </a:p>
        </p:txBody>
      </p:sp>
      <p:sp>
        <p:nvSpPr>
          <p:cNvPr id="16" name="Rectangle 15"/>
          <p:cNvSpPr/>
          <p:nvPr/>
        </p:nvSpPr>
        <p:spPr bwMode="auto">
          <a:xfrm>
            <a:off x="361821" y="2566502"/>
            <a:ext cx="8083296" cy="936000"/>
          </a:xfrm>
          <a:prstGeom prst="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7" name="Title 2"/>
          <p:cNvSpPr txBox="1">
            <a:spLocks/>
          </p:cNvSpPr>
          <p:nvPr/>
        </p:nvSpPr>
        <p:spPr>
          <a:xfrm>
            <a:off x="0" y="425117"/>
            <a:ext cx="8574087"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Reynolds</a:t>
            </a:r>
            <a:r>
              <a:rPr kumimoji="0" lang="en-US" sz="3200" b="1" i="0" u="none" strike="noStrike" kern="0" cap="none" spc="0" normalizeH="0" noProof="0" dirty="0" smtClean="0">
                <a:ln>
                  <a:noFill/>
                </a:ln>
                <a:solidFill>
                  <a:schemeClr val="tx1"/>
                </a:solidFill>
                <a:effectLst/>
                <a:uLnTx/>
                <a:uFillTx/>
                <a:latin typeface="Calibri" pitchFamily="34" charset="0"/>
                <a:ea typeface="+mj-ea"/>
                <a:cs typeface="Calibri" pitchFamily="34" charset="0"/>
              </a:rPr>
              <a:t> Number Effects</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graphicFrame>
        <p:nvGraphicFramePr>
          <p:cNvPr id="18" name="Diagram 3"/>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05925" y="1310650"/>
            <a:ext cx="3333405" cy="49240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5487093" y="2044237"/>
            <a:ext cx="1030777" cy="2284537"/>
            <a:chOff x="5487093" y="2044237"/>
            <a:chExt cx="1030777" cy="2284537"/>
          </a:xfrm>
        </p:grpSpPr>
        <p:sp>
          <p:nvSpPr>
            <p:cNvPr id="12" name="Oval 11"/>
            <p:cNvSpPr/>
            <p:nvPr/>
          </p:nvSpPr>
          <p:spPr>
            <a:xfrm>
              <a:off x="5487093" y="3135714"/>
              <a:ext cx="340822" cy="2743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487093" y="2044237"/>
              <a:ext cx="340822" cy="2743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487093" y="3954700"/>
              <a:ext cx="1030777" cy="3740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itle 2"/>
          <p:cNvSpPr txBox="1">
            <a:spLocks/>
          </p:cNvSpPr>
          <p:nvPr/>
        </p:nvSpPr>
        <p:spPr>
          <a:xfrm>
            <a:off x="0" y="425117"/>
            <a:ext cx="8574087"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Start a Fluent project (standalone)</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graphicFrame>
        <p:nvGraphicFramePr>
          <p:cNvPr id="10" name="Diagram 2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ontent Placeholder 2"/>
          <p:cNvSpPr txBox="1">
            <a:spLocks/>
          </p:cNvSpPr>
          <p:nvPr/>
        </p:nvSpPr>
        <p:spPr>
          <a:xfrm>
            <a:off x="180975" y="935038"/>
            <a:ext cx="5227787" cy="1592501"/>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Launch Fluent from the Start Menu </a:t>
            </a:r>
          </a:p>
          <a:p>
            <a:pPr marL="169863" indent="-169863" eaLnBrk="0" hangingPunct="0">
              <a:spcBef>
                <a:spcPct val="20000"/>
              </a:spcBef>
              <a:buClr>
                <a:srgbClr val="16707C"/>
              </a:buClr>
              <a:defRPr/>
            </a:pPr>
            <a:r>
              <a:rPr lang="en-US" sz="2000" b="0" kern="0" dirty="0" smtClean="0">
                <a:latin typeface="+mn-lt"/>
              </a:rPr>
              <a:t>Start Menu &gt; ANSYS 14.5 &gt; Fluid Dynamics &gt; Fluent</a:t>
            </a:r>
          </a:p>
          <a:p>
            <a:pPr marL="169863" indent="-169863" eaLnBrk="0" hangingPunct="0">
              <a:spcBef>
                <a:spcPct val="20000"/>
              </a:spcBef>
              <a:buClr>
                <a:srgbClr val="16707C"/>
              </a:buClr>
              <a:buFontTx/>
              <a:buChar char="-"/>
              <a:defRPr/>
            </a:pPr>
            <a:r>
              <a:rPr lang="en-US" sz="1800" b="0" kern="0" dirty="0" smtClean="0">
                <a:latin typeface="+mn-lt"/>
              </a:rPr>
              <a:t>Select ‘2D’, Display Mesh After Reading</a:t>
            </a:r>
          </a:p>
          <a:p>
            <a:pPr marL="169863" indent="-169863" eaLnBrk="0" hangingPunct="0">
              <a:spcBef>
                <a:spcPct val="20000"/>
              </a:spcBef>
              <a:buClr>
                <a:srgbClr val="16707C"/>
              </a:buClr>
              <a:buFontTx/>
              <a:buChar char="-"/>
              <a:defRPr/>
            </a:pPr>
            <a:r>
              <a:rPr lang="en-US" sz="1800" b="0" kern="0" dirty="0" smtClean="0">
                <a:latin typeface="+mn-lt"/>
              </a:rPr>
              <a:t>Select the working directory you are using on your machine (may be different to that shown here)</a:t>
            </a:r>
          </a:p>
          <a:p>
            <a:pPr marL="169863" indent="-169863" eaLnBrk="0" hangingPunct="0">
              <a:spcBef>
                <a:spcPct val="20000"/>
              </a:spcBef>
              <a:buClr>
                <a:srgbClr val="16707C"/>
              </a:buClr>
              <a:buFontTx/>
              <a:buChar char="-"/>
              <a:defRPr/>
            </a:pPr>
            <a:endParaRPr lang="en-US" sz="1800" b="0" kern="0" dirty="0" smtClean="0">
              <a:latin typeface="+mn-lt"/>
            </a:endParaRPr>
          </a:p>
          <a:p>
            <a:pPr marL="169863" indent="-169863" eaLnBrk="0" hangingPunct="0">
              <a:spcBef>
                <a:spcPct val="20000"/>
              </a:spcBef>
              <a:buClr>
                <a:srgbClr val="16707C"/>
              </a:buClr>
              <a:defRPr/>
            </a:pPr>
            <a:endParaRPr lang="fr-FR" sz="1800" b="0" kern="0" dirty="0" smtClean="0">
              <a:latin typeface="+mn-lt"/>
            </a:endParaRPr>
          </a:p>
        </p:txBody>
      </p:sp>
      <p:sp>
        <p:nvSpPr>
          <p:cNvPr id="15" name="Oval 14"/>
          <p:cNvSpPr/>
          <p:nvPr/>
        </p:nvSpPr>
        <p:spPr>
          <a:xfrm>
            <a:off x="5487093" y="2516703"/>
            <a:ext cx="1491609" cy="2930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425117"/>
            <a:ext cx="8574087"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Mesh</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graphicFrame>
        <p:nvGraphicFramePr>
          <p:cNvPr id="7" name="Diagram 2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txBox="1">
            <a:spLocks/>
          </p:cNvSpPr>
          <p:nvPr/>
        </p:nvSpPr>
        <p:spPr>
          <a:xfrm>
            <a:off x="180975" y="935038"/>
            <a:ext cx="9391650" cy="5553075"/>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solidFill>
                  <a:prstClr val="black"/>
                </a:solidFill>
                <a:latin typeface="Calibri"/>
              </a:rPr>
              <a:t>Read the Fluent mesh file : vortex-shedding-coarse.msh (</a:t>
            </a:r>
            <a:r>
              <a:rPr lang="en-US" sz="1800" b="0" kern="0" dirty="0" smtClean="0">
                <a:solidFill>
                  <a:prstClr val="black"/>
                </a:solidFill>
                <a:latin typeface="Calibri"/>
              </a:rPr>
              <a:t>File &gt; Read &gt; Mesh)</a:t>
            </a:r>
          </a:p>
          <a:p>
            <a:pPr marL="169863" indent="-169863" eaLnBrk="0" hangingPunct="0">
              <a:spcBef>
                <a:spcPct val="20000"/>
              </a:spcBef>
              <a:buClr>
                <a:srgbClr val="16707C"/>
              </a:buClr>
              <a:buFontTx/>
              <a:buChar char="•"/>
              <a:defRPr/>
            </a:pPr>
            <a:r>
              <a:rPr lang="en-US" sz="1800" b="0" i="1" dirty="0" smtClean="0">
                <a:solidFill>
                  <a:srgbClr val="0070C0"/>
                </a:solidFill>
                <a:latin typeface="Calibri"/>
              </a:rPr>
              <a:t>The mesh will be read in and displayed, and the </a:t>
            </a:r>
            <a:r>
              <a:rPr lang="en-US" sz="1800" b="0" i="1" dirty="0" smtClean="0">
                <a:solidFill>
                  <a:srgbClr val="0070C0"/>
                </a:solidFill>
                <a:latin typeface="Calibri"/>
              </a:rPr>
              <a:t>zone names </a:t>
            </a:r>
            <a:r>
              <a:rPr lang="en-US" sz="1800" b="0" i="1" dirty="0" smtClean="0">
                <a:solidFill>
                  <a:srgbClr val="0070C0"/>
                </a:solidFill>
                <a:latin typeface="Calibri"/>
              </a:rPr>
              <a:t>will be shown in the TUI window.</a:t>
            </a:r>
            <a:endParaRPr lang="en-US" sz="1800" kern="0" dirty="0" smtClean="0">
              <a:solidFill>
                <a:srgbClr val="0070C0"/>
              </a:solidFill>
              <a:latin typeface="Calibri" pitchFamily="34" charset="0"/>
              <a:cs typeface="Calibri" pitchFamily="34" charset="0"/>
            </a:endParaRPr>
          </a:p>
        </p:txBody>
      </p:sp>
      <p:pic>
        <p:nvPicPr>
          <p:cNvPr id="5123"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33743" y="1623702"/>
            <a:ext cx="8140344" cy="4521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267075" y="2021709"/>
            <a:ext cx="4143375" cy="2407416"/>
          </a:xfrm>
          <a:prstGeom prst="rect">
            <a:avLst/>
          </a:prstGeom>
          <a:noFill/>
          <a:ln w="9525">
            <a:noFill/>
            <a:miter lim="800000"/>
            <a:headEnd/>
            <a:tailEnd/>
          </a:ln>
        </p:spPr>
      </p:pic>
      <p:grpSp>
        <p:nvGrpSpPr>
          <p:cNvPr id="3" name="Group 17"/>
          <p:cNvGrpSpPr>
            <a:grpSpLocks/>
          </p:cNvGrpSpPr>
          <p:nvPr/>
        </p:nvGrpSpPr>
        <p:grpSpPr bwMode="auto">
          <a:xfrm>
            <a:off x="3352189" y="2380526"/>
            <a:ext cx="3946525" cy="1876425"/>
            <a:chOff x="5487002" y="3028562"/>
            <a:chExt cx="3246470" cy="1502408"/>
          </a:xfrm>
        </p:grpSpPr>
        <p:sp>
          <p:nvSpPr>
            <p:cNvPr id="14342" name="Rectangle 12"/>
            <p:cNvSpPr>
              <a:spLocks noChangeArrowheads="1"/>
            </p:cNvSpPr>
            <p:nvPr/>
          </p:nvSpPr>
          <p:spPr bwMode="auto">
            <a:xfrm>
              <a:off x="7598644" y="4092450"/>
              <a:ext cx="1134828" cy="438520"/>
            </a:xfrm>
            <a:prstGeom prst="rect">
              <a:avLst/>
            </a:prstGeom>
            <a:noFill/>
            <a:ln w="28575" algn="ctr">
              <a:solidFill>
                <a:srgbClr val="CC3300"/>
              </a:solidFill>
              <a:round/>
              <a:headEnd/>
              <a:tailEnd/>
            </a:ln>
          </p:spPr>
          <p:txBody>
            <a:bodyPr>
              <a:spAutoFit/>
            </a:bodyPr>
            <a:lstStyle/>
            <a:p>
              <a:pPr algn="ctr" eaLnBrk="0" hangingPunct="0"/>
              <a:endParaRPr lang="en-US"/>
            </a:p>
          </p:txBody>
        </p:sp>
        <p:sp>
          <p:nvSpPr>
            <p:cNvPr id="14343" name="Rectangle 13"/>
            <p:cNvSpPr>
              <a:spLocks noChangeArrowheads="1"/>
            </p:cNvSpPr>
            <p:nvPr/>
          </p:nvSpPr>
          <p:spPr bwMode="auto">
            <a:xfrm>
              <a:off x="5487002" y="3028562"/>
              <a:ext cx="2102500" cy="438520"/>
            </a:xfrm>
            <a:prstGeom prst="rect">
              <a:avLst/>
            </a:prstGeom>
            <a:noFill/>
            <a:ln w="28575" algn="ctr">
              <a:solidFill>
                <a:srgbClr val="CC3300"/>
              </a:solidFill>
              <a:round/>
              <a:headEnd/>
              <a:tailEnd/>
            </a:ln>
          </p:spPr>
          <p:txBody>
            <a:bodyPr>
              <a:spAutoFit/>
            </a:bodyPr>
            <a:lstStyle/>
            <a:p>
              <a:pPr algn="ctr" eaLnBrk="0" hangingPunct="0"/>
              <a:endParaRPr lang="en-US"/>
            </a:p>
          </p:txBody>
        </p:sp>
      </p:grpSp>
      <p:sp>
        <p:nvSpPr>
          <p:cNvPr id="10" name="Rectangle 9"/>
          <p:cNvSpPr/>
          <p:nvPr/>
        </p:nvSpPr>
        <p:spPr bwMode="auto">
          <a:xfrm>
            <a:off x="6040526" y="2551176"/>
            <a:ext cx="1163117" cy="241402"/>
          </a:xfrm>
          <a:prstGeom prst="rect">
            <a:avLst/>
          </a:prstGeom>
          <a:noFill/>
          <a:ln w="28575"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9" name="ZoneTexte 8"/>
          <p:cNvSpPr txBox="1"/>
          <p:nvPr/>
        </p:nvSpPr>
        <p:spPr>
          <a:xfrm>
            <a:off x="1885951" y="2381250"/>
            <a:ext cx="1666874" cy="523220"/>
          </a:xfrm>
          <a:prstGeom prst="rect">
            <a:avLst/>
          </a:prstGeom>
          <a:noFill/>
        </p:spPr>
        <p:txBody>
          <a:bodyPr wrap="square" rtlCol="0">
            <a:spAutoFit/>
          </a:bodyPr>
          <a:lstStyle/>
          <a:p>
            <a:r>
              <a:rPr lang="fr-FR" sz="1400" dirty="0" smtClean="0">
                <a:solidFill>
                  <a:srgbClr val="C00000"/>
                </a:solidFill>
              </a:rPr>
              <a:t>Final </a:t>
            </a:r>
            <a:r>
              <a:rPr lang="fr-FR" sz="1400" dirty="0" err="1" smtClean="0">
                <a:solidFill>
                  <a:srgbClr val="C00000"/>
                </a:solidFill>
              </a:rPr>
              <a:t>domain</a:t>
            </a:r>
            <a:r>
              <a:rPr lang="fr-FR" sz="1400" dirty="0" smtClean="0">
                <a:solidFill>
                  <a:srgbClr val="C00000"/>
                </a:solidFill>
              </a:rPr>
              <a:t> </a:t>
            </a:r>
            <a:r>
              <a:rPr lang="fr-FR" sz="1400" dirty="0" err="1" smtClean="0">
                <a:solidFill>
                  <a:srgbClr val="C00000"/>
                </a:solidFill>
              </a:rPr>
              <a:t>extent</a:t>
            </a:r>
            <a:endParaRPr lang="en-US" sz="1400" dirty="0">
              <a:solidFill>
                <a:srgbClr val="C00000"/>
              </a:solidFill>
            </a:endParaRPr>
          </a:p>
        </p:txBody>
      </p:sp>
      <p:sp>
        <p:nvSpPr>
          <p:cNvPr id="15" name="Title 2"/>
          <p:cNvSpPr txBox="1">
            <a:spLocks/>
          </p:cNvSpPr>
          <p:nvPr/>
        </p:nvSpPr>
        <p:spPr>
          <a:xfrm>
            <a:off x="0" y="425117"/>
            <a:ext cx="8574087"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Mesh</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16" name="Content Placeholder 2"/>
          <p:cNvSpPr txBox="1">
            <a:spLocks/>
          </p:cNvSpPr>
          <p:nvPr/>
        </p:nvSpPr>
        <p:spPr>
          <a:xfrm>
            <a:off x="180975" y="935039"/>
            <a:ext cx="8782050" cy="1046162"/>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The mesh needs scaling.</a:t>
            </a:r>
          </a:p>
          <a:p>
            <a:pPr marL="169863" indent="-169863" eaLnBrk="0" hangingPunct="0">
              <a:spcBef>
                <a:spcPct val="20000"/>
              </a:spcBef>
              <a:buClr>
                <a:srgbClr val="16707C"/>
              </a:buClr>
              <a:buFontTx/>
              <a:buChar char="-"/>
              <a:defRPr/>
            </a:pPr>
            <a:r>
              <a:rPr lang="en-US" sz="1800" b="0" kern="0" dirty="0" smtClean="0">
                <a:latin typeface="+mn-lt"/>
              </a:rPr>
              <a:t>Select Scale </a:t>
            </a:r>
            <a:r>
              <a:rPr lang="en-US" sz="1800" b="0" kern="0" dirty="0" smtClean="0">
                <a:latin typeface="+mn-lt"/>
              </a:rPr>
              <a:t>(Solution </a:t>
            </a:r>
            <a:r>
              <a:rPr lang="en-US" sz="1800" b="0" kern="0" dirty="0" smtClean="0">
                <a:latin typeface="+mn-lt"/>
              </a:rPr>
              <a:t>Setup &gt; General &gt; Scale), and enter the values </a:t>
            </a:r>
            <a:r>
              <a:rPr lang="en-US" sz="1800" b="0" kern="0" dirty="0" smtClean="0">
                <a:latin typeface="+mn-lt"/>
              </a:rPr>
              <a:t>shown for the scaling factors, </a:t>
            </a:r>
            <a:r>
              <a:rPr lang="en-US" sz="1800" b="0" kern="0" dirty="0" smtClean="0">
                <a:latin typeface="+mn-lt"/>
              </a:rPr>
              <a:t>then press ‘Scale’.  Be careful only to press ‘Scale’ once.</a:t>
            </a:r>
          </a:p>
          <a:p>
            <a:pPr marL="169863" indent="-169863" eaLnBrk="0" hangingPunct="0">
              <a:spcBef>
                <a:spcPct val="20000"/>
              </a:spcBef>
              <a:buClr>
                <a:srgbClr val="16707C"/>
              </a:buClr>
              <a:defRPr/>
            </a:pPr>
            <a:endParaRPr lang="fr-FR" sz="1800" b="0" kern="0" dirty="0" smtClean="0">
              <a:latin typeface="+mn-lt"/>
            </a:endParaRPr>
          </a:p>
        </p:txBody>
      </p:sp>
      <p:sp>
        <p:nvSpPr>
          <p:cNvPr id="21" name="Content Placeholder 2"/>
          <p:cNvSpPr txBox="1">
            <a:spLocks/>
          </p:cNvSpPr>
          <p:nvPr/>
        </p:nvSpPr>
        <p:spPr>
          <a:xfrm>
            <a:off x="200025" y="4459289"/>
            <a:ext cx="8782050" cy="1903412"/>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Close the scale panel and </a:t>
            </a:r>
            <a:r>
              <a:rPr lang="en-US" sz="2000" b="0" kern="0" dirty="0" smtClean="0">
                <a:latin typeface="+mn-lt"/>
              </a:rPr>
              <a:t>check </a:t>
            </a:r>
            <a:r>
              <a:rPr lang="en-US" sz="2000" b="0" kern="0" dirty="0" smtClean="0">
                <a:latin typeface="+mn-lt"/>
              </a:rPr>
              <a:t>the </a:t>
            </a:r>
            <a:r>
              <a:rPr lang="en-US" sz="2000" b="0" kern="0" dirty="0" smtClean="0">
                <a:latin typeface="+mn-lt"/>
              </a:rPr>
              <a:t>mesh</a:t>
            </a:r>
            <a:endParaRPr lang="en-US" sz="2000" b="0" kern="0" dirty="0" smtClean="0">
              <a:latin typeface="+mn-lt"/>
            </a:endParaRPr>
          </a:p>
          <a:p>
            <a:pPr marL="625476" lvl="1" indent="-169863" eaLnBrk="0" hangingPunct="0">
              <a:spcBef>
                <a:spcPct val="20000"/>
              </a:spcBef>
              <a:buClr>
                <a:srgbClr val="16707C"/>
              </a:buClr>
              <a:buFontTx/>
              <a:buChar char="-"/>
              <a:defRPr/>
            </a:pPr>
            <a:r>
              <a:rPr lang="en-US" sz="1800" b="0" kern="0" dirty="0" smtClean="0">
                <a:solidFill>
                  <a:prstClr val="black"/>
                </a:solidFill>
                <a:latin typeface="Calibri" pitchFamily="34" charset="0"/>
                <a:cs typeface="Calibri" pitchFamily="34" charset="0"/>
              </a:rPr>
              <a:t>General &gt; Check</a:t>
            </a:r>
          </a:p>
          <a:p>
            <a:pPr marL="625476" lvl="1" indent="-169863" eaLnBrk="0" hangingPunct="0">
              <a:spcBef>
                <a:spcPct val="20000"/>
              </a:spcBef>
              <a:buClr>
                <a:srgbClr val="16707C"/>
              </a:buClr>
              <a:buFontTx/>
              <a:buChar char="-"/>
              <a:defRPr/>
            </a:pPr>
            <a:r>
              <a:rPr lang="en-US" sz="1800" b="0" kern="0" dirty="0" smtClean="0">
                <a:solidFill>
                  <a:prstClr val="black"/>
                </a:solidFill>
                <a:latin typeface="Calibri" pitchFamily="34" charset="0"/>
                <a:cs typeface="Calibri" pitchFamily="34" charset="0"/>
              </a:rPr>
              <a:t>General &gt; Report Quality</a:t>
            </a:r>
          </a:p>
          <a:p>
            <a:pPr marL="169863" indent="-169863" eaLnBrk="0" hangingPunct="0">
              <a:spcBef>
                <a:spcPct val="20000"/>
              </a:spcBef>
              <a:buClr>
                <a:srgbClr val="16707C"/>
              </a:buClr>
              <a:buFontTx/>
              <a:buChar char="•"/>
              <a:defRPr/>
            </a:pPr>
            <a:r>
              <a:rPr lang="en-US" sz="2000" b="0" kern="0" dirty="0" smtClean="0">
                <a:latin typeface="+mn-lt"/>
              </a:rPr>
              <a:t>Display the grid again once scaling has been performed</a:t>
            </a:r>
          </a:p>
          <a:p>
            <a:pPr marL="169863" indent="-169863" eaLnBrk="0" hangingPunct="0">
              <a:spcBef>
                <a:spcPct val="20000"/>
              </a:spcBef>
              <a:buClr>
                <a:srgbClr val="16707C"/>
              </a:buClr>
              <a:defRPr/>
            </a:pPr>
            <a:r>
              <a:rPr lang="en-US" sz="1800" b="0" kern="0" dirty="0" smtClean="0">
                <a:latin typeface="+mn-lt"/>
              </a:rPr>
              <a:t>	      - General &gt; Display</a:t>
            </a:r>
            <a:endParaRPr lang="fr-FR" sz="1800" b="0" kern="0" dirty="0" smtClean="0">
              <a:latin typeface="+mn-lt"/>
            </a:endParaRPr>
          </a:p>
        </p:txBody>
      </p:sp>
      <p:graphicFrame>
        <p:nvGraphicFramePr>
          <p:cNvPr id="23" name="Diagram 2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6" name="Picture 2"/>
          <p:cNvPicPr>
            <a:picLocks noChangeAspect="1" noChangeArrowheads="1"/>
          </p:cNvPicPr>
          <p:nvPr/>
        </p:nvPicPr>
        <p:blipFill>
          <a:blip r:embed="rId8" cstate="print"/>
          <a:srcRect l="94752"/>
          <a:stretch>
            <a:fillRect/>
          </a:stretch>
        </p:blipFill>
        <p:spPr bwMode="auto">
          <a:xfrm>
            <a:off x="5862315" y="2274874"/>
            <a:ext cx="183637" cy="1325880"/>
          </a:xfrm>
          <a:prstGeom prst="rect">
            <a:avLst/>
          </a:prstGeom>
          <a:noFill/>
          <a:ln w="9525">
            <a:noFill/>
            <a:miter lim="800000"/>
            <a:headEnd/>
            <a:tailEnd/>
          </a:ln>
        </p:spPr>
      </p:pic>
      <p:pic>
        <p:nvPicPr>
          <p:cNvPr id="11265" name="Picture 1"/>
          <p:cNvPicPr>
            <a:picLocks noChangeAspect="1" noChangeArrowheads="1"/>
          </p:cNvPicPr>
          <p:nvPr/>
        </p:nvPicPr>
        <p:blipFill>
          <a:blip r:embed="rId8" cstate="print"/>
          <a:srcRect r="26430"/>
          <a:stretch>
            <a:fillRect/>
          </a:stretch>
        </p:blipFill>
        <p:spPr bwMode="auto">
          <a:xfrm>
            <a:off x="3299197" y="2274873"/>
            <a:ext cx="2574458" cy="132588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0975" y="935038"/>
            <a:ext cx="8782050" cy="4960937"/>
          </a:xfrm>
          <a:prstGeom prst="rect">
            <a:avLst/>
          </a:prstGeom>
        </p:spPr>
        <p:txBody>
          <a:bodyPr/>
          <a:lstStyle/>
          <a:p>
            <a:pPr marL="169863" indent="-169863" eaLnBrk="0" hangingPunct="0">
              <a:spcBef>
                <a:spcPct val="20000"/>
              </a:spcBef>
              <a:buClr>
                <a:srgbClr val="16707C"/>
              </a:buClr>
              <a:buFontTx/>
              <a:buChar char="•"/>
              <a:defRPr/>
            </a:pPr>
            <a:r>
              <a:rPr lang="en-US" sz="2000" b="0" kern="0" dirty="0" smtClean="0">
                <a:latin typeface="+mn-lt"/>
              </a:rPr>
              <a:t>Select “General” in the navigation pane and </a:t>
            </a:r>
            <a:r>
              <a:rPr lang="en-US" sz="2000" b="0" kern="0" dirty="0" smtClean="0">
                <a:latin typeface="+mn-lt"/>
              </a:rPr>
              <a:t>keep </a:t>
            </a:r>
            <a:r>
              <a:rPr lang="en-US" sz="2000" b="0" kern="0" dirty="0" smtClean="0">
                <a:latin typeface="+mn-lt"/>
              </a:rPr>
              <a:t>the steady-state pressure-based solver</a:t>
            </a:r>
          </a:p>
          <a:p>
            <a:pPr marL="169863" indent="-169863" eaLnBrk="0" hangingPunct="0">
              <a:spcBef>
                <a:spcPct val="20000"/>
              </a:spcBef>
              <a:buClr>
                <a:srgbClr val="16707C"/>
              </a:buClr>
              <a:buFontTx/>
              <a:buChar char="•"/>
              <a:defRPr/>
            </a:pPr>
            <a:r>
              <a:rPr lang="en-US" sz="2000" b="0" kern="0" dirty="0" smtClean="0">
                <a:latin typeface="+mn-lt"/>
              </a:rPr>
              <a:t>Keep the </a:t>
            </a:r>
            <a:r>
              <a:rPr lang="en-US" sz="2000" b="0" kern="0" dirty="0" smtClean="0">
                <a:latin typeface="+mn-lt"/>
              </a:rPr>
              <a:t>laminar </a:t>
            </a:r>
            <a:r>
              <a:rPr lang="en-US" sz="2000" b="0" kern="0" dirty="0" smtClean="0">
                <a:latin typeface="+mn-lt"/>
              </a:rPr>
              <a:t>setting for the viscous model</a:t>
            </a:r>
            <a:endParaRPr lang="en-US" sz="2000" b="0" kern="0" dirty="0" smtClean="0">
              <a:latin typeface="+mn-lt"/>
            </a:endParaRPr>
          </a:p>
          <a:p>
            <a:pPr marL="169863" indent="-169863" eaLnBrk="0" hangingPunct="0">
              <a:spcBef>
                <a:spcPct val="20000"/>
              </a:spcBef>
              <a:buClr>
                <a:srgbClr val="16707C"/>
              </a:buClr>
              <a:buFontTx/>
              <a:buChar char="•"/>
              <a:defRPr/>
            </a:pPr>
            <a:r>
              <a:rPr lang="en-US" sz="2000" b="0" kern="0" dirty="0" smtClean="0">
                <a:latin typeface="+mn-lt"/>
              </a:rPr>
              <a:t>The properties to be used for the material ‘air’ need to be set</a:t>
            </a:r>
          </a:p>
          <a:p>
            <a:pPr marL="169863" indent="-169863" eaLnBrk="0" hangingPunct="0">
              <a:spcBef>
                <a:spcPct val="20000"/>
              </a:spcBef>
              <a:buClr>
                <a:srgbClr val="16707C"/>
              </a:buClr>
              <a:buFontTx/>
              <a:buChar char="-"/>
              <a:defRPr/>
            </a:pPr>
            <a:r>
              <a:rPr lang="en-US" sz="1800" b="0" kern="0" dirty="0" smtClean="0">
                <a:latin typeface="+mn-lt"/>
              </a:rPr>
              <a:t>For Density, enter 1 kg/m3</a:t>
            </a:r>
          </a:p>
          <a:p>
            <a:pPr marL="169863" indent="-169863" eaLnBrk="0" hangingPunct="0">
              <a:spcBef>
                <a:spcPct val="20000"/>
              </a:spcBef>
              <a:buClr>
                <a:srgbClr val="16707C"/>
              </a:buClr>
              <a:buFontTx/>
              <a:buChar char="-"/>
              <a:defRPr/>
            </a:pPr>
            <a:r>
              <a:rPr lang="en-US" sz="1800" b="0" kern="0" dirty="0" smtClean="0">
                <a:latin typeface="+mn-lt"/>
              </a:rPr>
              <a:t>For Viscosity, enter 0.01 kg/m-s</a:t>
            </a:r>
          </a:p>
          <a:p>
            <a:pPr marL="169863" indent="-169863" eaLnBrk="0" hangingPunct="0">
              <a:spcBef>
                <a:spcPct val="20000"/>
              </a:spcBef>
              <a:buClr>
                <a:srgbClr val="16707C"/>
              </a:buClr>
              <a:buFontTx/>
              <a:buChar char="-"/>
              <a:defRPr/>
            </a:pPr>
            <a:r>
              <a:rPr lang="fr-FR" sz="1800" b="0" kern="0" dirty="0" smtClean="0">
                <a:latin typeface="+mn-lt"/>
              </a:rPr>
              <a:t>Select Change/</a:t>
            </a:r>
            <a:r>
              <a:rPr lang="fr-FR" sz="1800" b="0" kern="0" dirty="0" err="1" smtClean="0">
                <a:latin typeface="+mn-lt"/>
              </a:rPr>
              <a:t>Create</a:t>
            </a:r>
            <a:endParaRPr lang="fr-FR" sz="1800" b="0" kern="0" dirty="0" smtClean="0">
              <a:latin typeface="+mn-lt"/>
            </a:endParaRPr>
          </a:p>
          <a:p>
            <a:pPr marL="169863" indent="-169863" eaLnBrk="0" hangingPunct="0">
              <a:spcBef>
                <a:spcPct val="20000"/>
              </a:spcBef>
              <a:buClr>
                <a:srgbClr val="16707C"/>
              </a:buClr>
              <a:buFontTx/>
              <a:buChar char="-"/>
              <a:defRPr/>
            </a:pPr>
            <a:endParaRPr lang="en-US" sz="2000" b="0" kern="0" dirty="0" smtClean="0">
              <a:latin typeface="+mn-lt"/>
            </a:endParaRPr>
          </a:p>
          <a:p>
            <a:pPr marL="169863" indent="-169863" eaLnBrk="0" hangingPunct="0">
              <a:spcBef>
                <a:spcPct val="20000"/>
              </a:spcBef>
              <a:buClr>
                <a:srgbClr val="16707C"/>
              </a:buClr>
              <a:defRPr/>
            </a:pPr>
            <a:endParaRPr lang="en-US" sz="2000" b="0" kern="0" dirty="0" smtClean="0">
              <a:latin typeface="+mn-lt"/>
            </a:endParaRPr>
          </a:p>
        </p:txBody>
      </p:sp>
      <p:pic>
        <p:nvPicPr>
          <p:cNvPr id="4" name="Picture 2"/>
          <p:cNvPicPr>
            <a:picLocks noChangeAspect="1" noChangeArrowheads="1"/>
          </p:cNvPicPr>
          <p:nvPr/>
        </p:nvPicPr>
        <p:blipFill>
          <a:blip r:embed="rId2" cstate="print"/>
          <a:srcRect b="34438"/>
          <a:stretch>
            <a:fillRect/>
          </a:stretch>
        </p:blipFill>
        <p:spPr bwMode="auto">
          <a:xfrm>
            <a:off x="400928" y="3418835"/>
            <a:ext cx="5135805" cy="2286555"/>
          </a:xfrm>
          <a:prstGeom prst="rect">
            <a:avLst/>
          </a:prstGeom>
          <a:noFill/>
          <a:ln w="9525">
            <a:noFill/>
            <a:miter lim="800000"/>
            <a:headEnd/>
            <a:tailEnd/>
          </a:ln>
        </p:spPr>
      </p:pic>
      <p:sp>
        <p:nvSpPr>
          <p:cNvPr id="6" name="Title 2"/>
          <p:cNvSpPr txBox="1">
            <a:spLocks/>
          </p:cNvSpPr>
          <p:nvPr/>
        </p:nvSpPr>
        <p:spPr>
          <a:xfrm>
            <a:off x="0" y="425117"/>
            <a:ext cx="8574087" cy="51334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		Solver</a:t>
            </a:r>
            <a:r>
              <a:rPr kumimoji="0" lang="en-US" sz="3200" b="1" i="0" u="none" strike="noStrike" kern="0" cap="none" spc="0" normalizeH="0" noProof="0" dirty="0" smtClean="0">
                <a:ln>
                  <a:noFill/>
                </a:ln>
                <a:solidFill>
                  <a:schemeClr val="tx1"/>
                </a:solidFill>
                <a:effectLst/>
                <a:uLnTx/>
                <a:uFillTx/>
                <a:latin typeface="Calibri" pitchFamily="34" charset="0"/>
                <a:ea typeface="+mj-ea"/>
                <a:cs typeface="Calibri" pitchFamily="34" charset="0"/>
              </a:rPr>
              <a:t> </a:t>
            </a:r>
            <a:r>
              <a:rPr kumimoji="0" lang="en-US" sz="3200" b="1" i="0" u="none" strike="noStrike" kern="0" cap="none" spc="0" normalizeH="0" noProof="0" dirty="0" smtClean="0">
                <a:ln>
                  <a:noFill/>
                </a:ln>
                <a:solidFill>
                  <a:schemeClr val="tx1"/>
                </a:solidFill>
                <a:effectLst/>
                <a:uLnTx/>
                <a:uFillTx/>
                <a:latin typeface="Calibri" pitchFamily="34" charset="0"/>
                <a:ea typeface="+mj-ea"/>
                <a:cs typeface="Calibri" pitchFamily="34" charset="0"/>
              </a:rPr>
              <a:t>and models</a:t>
            </a:r>
            <a:endParaRPr kumimoji="0" lang="en-US" sz="32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graphicFrame>
        <p:nvGraphicFramePr>
          <p:cNvPr id="9" name="Diagram 2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5595457" y="2446207"/>
            <a:ext cx="3467398" cy="1785104"/>
          </a:xfrm>
          <a:prstGeom prst="rect">
            <a:avLst/>
          </a:prstGeom>
          <a:solidFill>
            <a:schemeClr val="bg1"/>
          </a:solidFill>
          <a:ln w="25400">
            <a:solidFill>
              <a:srgbClr val="0079C0"/>
            </a:solidFill>
          </a:ln>
        </p:spPr>
        <p:txBody>
          <a:bodyPr wrap="square" rtlCol="0">
            <a:spAutoFit/>
          </a:bodyPr>
          <a:lstStyle/>
          <a:p>
            <a:pPr marL="169863" indent="-169863" eaLnBrk="0" hangingPunct="0">
              <a:spcBef>
                <a:spcPct val="20000"/>
              </a:spcBef>
              <a:buClr>
                <a:srgbClr val="16707C"/>
              </a:buClr>
              <a:defRPr/>
            </a:pPr>
            <a:r>
              <a:rPr lang="en-US" sz="2000" b="0" i="1" dirty="0" smtClean="0">
                <a:solidFill>
                  <a:srgbClr val="2D2DB9"/>
                </a:solidFill>
                <a:latin typeface="Calibri"/>
              </a:rPr>
              <a:t> </a:t>
            </a:r>
            <a:r>
              <a:rPr lang="en-US" sz="2000" b="0" i="1" dirty="0" smtClean="0">
                <a:solidFill>
                  <a:srgbClr val="0070C0"/>
                </a:solidFill>
                <a:latin typeface="Calibri"/>
              </a:rPr>
              <a:t>	</a:t>
            </a:r>
            <a:r>
              <a:rPr lang="en-US" sz="1800" b="0" i="1" dirty="0" smtClean="0">
                <a:solidFill>
                  <a:srgbClr val="0070C0"/>
                </a:solidFill>
                <a:latin typeface="Calibri"/>
              </a:rPr>
              <a:t>Later on we will compare the Fluent results with those from a literature search.  We have changed the default material properties for air to aid that comparison.</a:t>
            </a:r>
            <a:endParaRPr lang="en-US" sz="1600" dirty="0">
              <a:solidFill>
                <a:srgbClr val="0070C0"/>
              </a:solidFill>
            </a:endParaRPr>
          </a:p>
        </p:txBody>
      </p:sp>
      <p:pic>
        <p:nvPicPr>
          <p:cNvPr id="10" name="Picture 2"/>
          <p:cNvPicPr>
            <a:picLocks noChangeAspect="1" noChangeArrowheads="1"/>
          </p:cNvPicPr>
          <p:nvPr/>
        </p:nvPicPr>
        <p:blipFill>
          <a:blip r:embed="rId2" cstate="print"/>
          <a:srcRect t="84334"/>
          <a:stretch>
            <a:fillRect/>
          </a:stretch>
        </p:blipFill>
        <p:spPr bwMode="auto">
          <a:xfrm>
            <a:off x="400929" y="5662569"/>
            <a:ext cx="5135805" cy="54638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emplate_Training_Manual_Ch1_Intro_Teal-Blue">
  <a:themeElements>
    <a:clrScheme name="Template_Training_Manual_Ch1_Intro_Teal-Blu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Template_Training_Manual_Ch1_Intro_Teal-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Template_Training_Manual_Ch1_Intro_Teal-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_Training_Manual_Ch1_Intro_Teal-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_Training_Manual_Ch1_Intro_Teal-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_Training_Manual_Ch1_Intro_Teal-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_Training_Manual_Ch1_Intro_Teal-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_Training_Manual_Ch1_Intro_Teal-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_Training_Manual_Ch1_Intro_Teal-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mplate_Training_Manual_Ch1_Intro_Teal-Blu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NSYS-2011-powerpoint-template">
  <a:themeElements>
    <a:clrScheme name="Custom 1">
      <a:dk1>
        <a:sysClr val="windowText" lastClr="000000"/>
      </a:dk1>
      <a:lt1>
        <a:sysClr val="window" lastClr="FFFFFF"/>
      </a:lt1>
      <a:dk2>
        <a:srgbClr val="FFDD00"/>
      </a:dk2>
      <a:lt2>
        <a:srgbClr val="0079C1"/>
      </a:lt2>
      <a:accent1>
        <a:srgbClr val="000000"/>
      </a:accent1>
      <a:accent2>
        <a:srgbClr val="F2F2F2"/>
      </a:accent2>
      <a:accent3>
        <a:srgbClr val="BFBFBF"/>
      </a:accent3>
      <a:accent4>
        <a:srgbClr val="6D6E71"/>
      </a:accent4>
      <a:accent5>
        <a:srgbClr val="939598"/>
      </a:accent5>
      <a:accent6>
        <a:srgbClr val="BCBEC0"/>
      </a:accent6>
      <a:hlink>
        <a:srgbClr val="414042"/>
      </a:hlink>
      <a:folHlink>
        <a:srgbClr val="008C99"/>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12700" cap="sq" algn="ctr">
          <a:noFill/>
          <a:miter lim="800000"/>
          <a:headEnd/>
          <a:tailEnd/>
        </a:ln>
        <a:effectLst/>
      </a:spPr>
      <a:bodyPr wrap="none" rtlCol="0" anchor="ctr"/>
      <a:lstStyle>
        <a:defPPr algn="ctr">
          <a:defRPr b="1" dirty="0" smtClean="0">
            <a:solidFill>
              <a:schemeClr val="bg1"/>
            </a:solidFill>
            <a:latin typeface="Arial Narrow" pitchFamily="34" charset="0"/>
          </a:defRPr>
        </a:defPPr>
      </a:lstStyle>
    </a:spDef>
    <a:lnDef>
      <a:spPr bwMode="auto">
        <a:solidFill>
          <a:schemeClr val="accent2"/>
        </a:solidFill>
        <a:ln w="19050" cap="sq" cmpd="sng" algn="ctr">
          <a:solidFill>
            <a:schemeClr val="bg2"/>
          </a:solidFill>
          <a:prstDash val="solid"/>
          <a:round/>
          <a:headEnd type="triangle" w="med" len="med"/>
          <a:tailEnd type="triangle" w="med" len="med"/>
        </a:ln>
        <a:effectLst/>
      </a:spPr>
      <a:bodyPr/>
      <a:lstStyle/>
    </a:lnDef>
    <a:txDef>
      <a:spPr bwMode="auto">
        <a:noFill/>
        <a:ln w="12700" cap="sq" algn="ctr">
          <a:noFill/>
          <a:miter lim="800000"/>
          <a:headEnd/>
          <a:tailEnd/>
        </a:ln>
        <a:effectLst/>
      </a:spPr>
      <a:bodyPr wrap="square" rtlCol="0">
        <a:spAutoFit/>
      </a:bodyPr>
      <a:lstStyle>
        <a:defPPr>
          <a:defRPr b="1" dirty="0" smtClean="0">
            <a:latin typeface="Calibri" pitchFamily="34" charset="0"/>
            <a:cs typeface="Calibri" pitchFamily="34" charset="0"/>
          </a:defRPr>
        </a:defPPr>
      </a:lstStyle>
    </a:txDef>
  </a:objectDefaults>
  <a:extraClrSchemeLst/>
</a:theme>
</file>

<file path=ppt/theme/theme3.xml><?xml version="1.0" encoding="utf-8"?>
<a:theme xmlns:a="http://schemas.openxmlformats.org/drawingml/2006/main" name="2_ANSYS-2011-powerpoint-template">
  <a:themeElements>
    <a:clrScheme name="Custom 1">
      <a:dk1>
        <a:sysClr val="windowText" lastClr="000000"/>
      </a:dk1>
      <a:lt1>
        <a:sysClr val="window" lastClr="FFFFFF"/>
      </a:lt1>
      <a:dk2>
        <a:srgbClr val="FFDD00"/>
      </a:dk2>
      <a:lt2>
        <a:srgbClr val="0079C1"/>
      </a:lt2>
      <a:accent1>
        <a:srgbClr val="000000"/>
      </a:accent1>
      <a:accent2>
        <a:srgbClr val="F2F2F2"/>
      </a:accent2>
      <a:accent3>
        <a:srgbClr val="BFBFBF"/>
      </a:accent3>
      <a:accent4>
        <a:srgbClr val="6D6E71"/>
      </a:accent4>
      <a:accent5>
        <a:srgbClr val="939598"/>
      </a:accent5>
      <a:accent6>
        <a:srgbClr val="BCBEC0"/>
      </a:accent6>
      <a:hlink>
        <a:srgbClr val="414042"/>
      </a:hlink>
      <a:folHlink>
        <a:srgbClr val="008C99"/>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12700" cap="sq" algn="ctr">
          <a:noFill/>
          <a:miter lim="800000"/>
          <a:headEnd/>
          <a:tailEnd/>
        </a:ln>
        <a:effectLst/>
      </a:spPr>
      <a:bodyPr wrap="none" rtlCol="0" anchor="ctr"/>
      <a:lstStyle>
        <a:defPPr algn="ctr">
          <a:defRPr b="1" dirty="0" smtClean="0">
            <a:solidFill>
              <a:schemeClr val="bg1"/>
            </a:solidFill>
            <a:latin typeface="Arial Narrow" pitchFamily="34" charset="0"/>
          </a:defRPr>
        </a:defPPr>
      </a:lstStyle>
    </a:spDef>
    <a:lnDef>
      <a:spPr bwMode="auto">
        <a:solidFill>
          <a:schemeClr val="accent2"/>
        </a:solidFill>
        <a:ln w="19050" cap="sq" cmpd="sng" algn="ctr">
          <a:solidFill>
            <a:schemeClr val="bg2"/>
          </a:solidFill>
          <a:prstDash val="solid"/>
          <a:round/>
          <a:headEnd type="triangle" w="med" len="med"/>
          <a:tailEnd type="triangle" w="med" len="med"/>
        </a:ln>
        <a:effectLst/>
      </a:spPr>
      <a:bodyPr/>
      <a:lstStyle/>
    </a:lnDef>
    <a:txDef>
      <a:spPr bwMode="auto">
        <a:noFill/>
        <a:ln w="12700" cap="sq" algn="ctr">
          <a:noFill/>
          <a:miter lim="800000"/>
          <a:headEnd/>
          <a:tailEnd/>
        </a:ln>
        <a:effectLst/>
      </a:spPr>
      <a:bodyPr wrap="square" rtlCol="0">
        <a:spAutoFit/>
      </a:bodyPr>
      <a:lstStyle>
        <a:defPPr>
          <a:defRPr b="1" dirty="0" smtClean="0">
            <a:latin typeface="Calibri" pitchFamily="34" charset="0"/>
            <a:cs typeface="Calibri" pitchFamily="34" charset="0"/>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42023</TotalTime>
  <Words>2578</Words>
  <Application>Microsoft Office PowerPoint</Application>
  <PresentationFormat>On-screen Show (4:3)</PresentationFormat>
  <Paragraphs>510</Paragraphs>
  <Slides>39</Slides>
  <Notes>3</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39</vt:i4>
      </vt:variant>
    </vt:vector>
  </HeadingPairs>
  <TitlesOfParts>
    <vt:vector size="44" baseType="lpstr">
      <vt:lpstr>Template_Training_Manual_Ch1_Intro_Teal-Blue</vt:lpstr>
      <vt:lpstr>1_ANSYS-2011-powerpoint-template</vt:lpstr>
      <vt:lpstr>2_ANSYS-2011-powerpoint-template</vt:lpstr>
      <vt:lpstr>Equation</vt:lpstr>
      <vt:lpstr>Équation</vt:lpstr>
      <vt:lpstr>Workshop 7b  Vortex Shedding </vt:lpstr>
      <vt:lpstr>I  Introduction</vt:lpstr>
      <vt:lpstr>  Simulation to be performed</vt:lpstr>
      <vt:lpstr>  Computational domain</vt:lpstr>
      <vt:lpstr>Slide 5</vt:lpstr>
      <vt:lpstr>Slide 6</vt:lpstr>
      <vt:lpstr>Slide 7</vt:lpstr>
      <vt:lpstr>Slide 8</vt:lpstr>
      <vt:lpstr>Slide 9</vt:lpstr>
      <vt:lpstr>Slide 10</vt:lpstr>
      <vt:lpstr>Slide 11</vt:lpstr>
      <vt:lpstr>Slide 12</vt:lpstr>
      <vt:lpstr>Slide 13</vt:lpstr>
      <vt:lpstr>Slide 14</vt:lpstr>
      <vt:lpstr>Save the case &amp; data files and make transient</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Post-Processing [CFD-Post]</vt:lpstr>
      <vt:lpstr>  Optional Further work</vt:lpstr>
      <vt:lpstr>Wrap-up</vt:lpstr>
      <vt:lpstr>Slide 39</vt:lpstr>
    </vt:vector>
  </TitlesOfParts>
  <Company>ANSYS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pcdimier</dc:creator>
  <cp:lastModifiedBy>brbell</cp:lastModifiedBy>
  <cp:revision>850</cp:revision>
  <dcterms:created xsi:type="dcterms:W3CDTF">2003-01-22T19:16:29Z</dcterms:created>
  <dcterms:modified xsi:type="dcterms:W3CDTF">2012-11-08T00:46:27Z</dcterms:modified>
</cp:coreProperties>
</file>