
<file path=[Content_Types].xml><?xml version="1.0" encoding="utf-8"?>
<Types xmlns="http://schemas.openxmlformats.org/package/2006/content-types">
  <Override PartName="/ppt/slides/slide47.xml" ContentType="application/vnd.openxmlformats-officedocument.presentationml.slide+xml"/>
  <Override PartName="/ppt/diagrams/colors22.xml" ContentType="application/vnd.openxmlformats-officedocument.drawingml.diagramColors+xml"/>
  <Override PartName="/ppt/notesSlides/notesSlide2.xml" ContentType="application/vnd.openxmlformats-officedocument.presentationml.notesSlide+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drawing43.xml" ContentType="application/vnd.ms-office.drawingml.diagramDrawing+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diagrams/colors41.xml" ContentType="application/vnd.openxmlformats-officedocument.drawingml.diagramColors+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diagrams/colors46.xml" ContentType="application/vnd.openxmlformats-officedocument.drawingml.diagramColors+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quickStyle19.xml" ContentType="application/vnd.openxmlformats-officedocument.drawingml.diagramStyle+xml"/>
  <Default Extension="wmf" ContentType="image/x-wmf"/>
  <Override PartName="/ppt/diagrams/data40.xml" ContentType="application/vnd.openxmlformats-officedocument.drawingml.diagramData+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7.xml" ContentType="application/vnd.openxmlformats-officedocument.drawingml.diagramLayout+xml"/>
  <Override PartName="/ppt/diagrams/quickStyle44.xml" ContentType="application/vnd.openxmlformats-officedocument.drawingml.diagramStyle+xml"/>
  <Override PartName="/ppt/diagrams/drawing45.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drawing41.xml" ContentType="application/vnd.ms-office.drawingml.diagramDrawing+xml"/>
  <Override PartName="/ppt/diagrams/layout44.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diagrams/colors36.xml" ContentType="application/vnd.openxmlformats-officedocument.drawingml.diagramColors+xml"/>
  <Override PartName="/ppt/diagrams/quickStyle40.xml" ContentType="application/vnd.openxmlformats-officedocument.drawingml.diagramStyle+xml"/>
  <Override PartName="/ppt/slides/slide7.xml" ContentType="application/vnd.openxmlformats-officedocument.presentationml.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43.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diagrams/data41.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layout45.xml" ContentType="application/vnd.openxmlformats-officedocument.drawingml.diagramLayout+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diagrams/quickStyle46.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notesMasterIdLst>
    <p:notesMasterId r:id="rId50"/>
  </p:notesMasterIdLst>
  <p:handoutMasterIdLst>
    <p:handoutMasterId r:id="rId51"/>
  </p:handoutMasterIdLst>
  <p:sldIdLst>
    <p:sldId id="606" r:id="rId2"/>
    <p:sldId id="638" r:id="rId3"/>
    <p:sldId id="641" r:id="rId4"/>
    <p:sldId id="642" r:id="rId5"/>
    <p:sldId id="643" r:id="rId6"/>
    <p:sldId id="644" r:id="rId7"/>
    <p:sldId id="645" r:id="rId8"/>
    <p:sldId id="646" r:id="rId9"/>
    <p:sldId id="647" r:id="rId10"/>
    <p:sldId id="648" r:id="rId11"/>
    <p:sldId id="649" r:id="rId12"/>
    <p:sldId id="650" r:id="rId13"/>
    <p:sldId id="651" r:id="rId14"/>
    <p:sldId id="652" r:id="rId15"/>
    <p:sldId id="653" r:id="rId16"/>
    <p:sldId id="654" r:id="rId17"/>
    <p:sldId id="655" r:id="rId18"/>
    <p:sldId id="673" r:id="rId19"/>
    <p:sldId id="656" r:id="rId20"/>
    <p:sldId id="657" r:id="rId21"/>
    <p:sldId id="658" r:id="rId22"/>
    <p:sldId id="659" r:id="rId23"/>
    <p:sldId id="660" r:id="rId24"/>
    <p:sldId id="661" r:id="rId25"/>
    <p:sldId id="662" r:id="rId26"/>
    <p:sldId id="663" r:id="rId27"/>
    <p:sldId id="672" r:id="rId28"/>
    <p:sldId id="664" r:id="rId29"/>
    <p:sldId id="674" r:id="rId30"/>
    <p:sldId id="675" r:id="rId31"/>
    <p:sldId id="667" r:id="rId32"/>
    <p:sldId id="668" r:id="rId33"/>
    <p:sldId id="669" r:id="rId34"/>
    <p:sldId id="670" r:id="rId35"/>
    <p:sldId id="637" r:id="rId36"/>
    <p:sldId id="639" r:id="rId37"/>
    <p:sldId id="687" r:id="rId38"/>
    <p:sldId id="676" r:id="rId39"/>
    <p:sldId id="677" r:id="rId40"/>
    <p:sldId id="678" r:id="rId41"/>
    <p:sldId id="679" r:id="rId42"/>
    <p:sldId id="680" r:id="rId43"/>
    <p:sldId id="681" r:id="rId44"/>
    <p:sldId id="682" r:id="rId45"/>
    <p:sldId id="683" r:id="rId46"/>
    <p:sldId id="684" r:id="rId47"/>
    <p:sldId id="685" r:id="rId48"/>
    <p:sldId id="686" r:id="rId49"/>
  </p:sldIdLst>
  <p:sldSz cx="9144000" cy="6858000" type="screen4x3"/>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5613" indent="1588" algn="l" rtl="0" fontAlgn="base">
      <a:spcBef>
        <a:spcPct val="0"/>
      </a:spcBef>
      <a:spcAft>
        <a:spcPct val="0"/>
      </a:spcAft>
      <a:defRPr sz="1600" b="1" kern="1200">
        <a:solidFill>
          <a:schemeClr val="tx1"/>
        </a:solidFill>
        <a:latin typeface="Arial" charset="0"/>
        <a:ea typeface="+mn-ea"/>
        <a:cs typeface="+mn-cs"/>
      </a:defRPr>
    </a:lvl2pPr>
    <a:lvl3pPr marL="912813" indent="1588" algn="l" rtl="0" fontAlgn="base">
      <a:spcBef>
        <a:spcPct val="0"/>
      </a:spcBef>
      <a:spcAft>
        <a:spcPct val="0"/>
      </a:spcAft>
      <a:defRPr sz="1600" b="1" kern="1200">
        <a:solidFill>
          <a:schemeClr val="tx1"/>
        </a:solidFill>
        <a:latin typeface="Arial" charset="0"/>
        <a:ea typeface="+mn-ea"/>
        <a:cs typeface="+mn-cs"/>
      </a:defRPr>
    </a:lvl3pPr>
    <a:lvl4pPr marL="1370013" indent="1588" algn="l" rtl="0" fontAlgn="base">
      <a:spcBef>
        <a:spcPct val="0"/>
      </a:spcBef>
      <a:spcAft>
        <a:spcPct val="0"/>
      </a:spcAft>
      <a:defRPr sz="1600" b="1" kern="1200">
        <a:solidFill>
          <a:schemeClr val="tx1"/>
        </a:solidFill>
        <a:latin typeface="Arial" charset="0"/>
        <a:ea typeface="+mn-ea"/>
        <a:cs typeface="+mn-cs"/>
      </a:defRPr>
    </a:lvl4pPr>
    <a:lvl5pPr marL="1827213" indent="1588"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00"/>
    <a:srgbClr val="FFFF66"/>
    <a:srgbClr val="7CBCE3"/>
    <a:srgbClr val="77A9D9"/>
    <a:srgbClr val="7CB0DC"/>
    <a:srgbClr val="E9E1D4"/>
    <a:srgbClr val="006666"/>
    <a:srgbClr val="33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4646" autoAdjust="0"/>
  </p:normalViewPr>
  <p:slideViewPr>
    <p:cSldViewPr snapToGrid="0">
      <p:cViewPr varScale="1">
        <p:scale>
          <a:sx n="91" d="100"/>
          <a:sy n="91" d="100"/>
        </p:scale>
        <p:origin x="-1075" y="-77"/>
      </p:cViewPr>
      <p:guideLst>
        <p:guide orient="horz" pos="4209"/>
        <p:guide pos="5470"/>
      </p:guideLst>
    </p:cSldViewPr>
  </p:slideViewPr>
  <p:outlineViewPr>
    <p:cViewPr>
      <p:scale>
        <a:sx n="33" d="100"/>
        <a:sy n="33" d="100"/>
      </p:scale>
      <p:origin x="0" y="3616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68"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rgbClr val="FFFF00"/>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D767FA41-DCAE-45B4-9D9D-F24933342CD2}" type="presOf" srcId="{DCE17E33-054A-45B0-B4AB-717A1190756A}" destId="{E9FF2D0B-AE07-40E9-AAA6-30F04AB60AF9}"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F904972-EF77-49A4-BD2B-953F53B63AC1}"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9F6497E6-5ED5-4AE2-94BF-FB746153862C}" type="presOf" srcId="{388B23E1-4AFE-4322-8C88-3120A1EBE57A}" destId="{DD63D3A0-3674-4372-9D3F-662D85DDF1E5}" srcOrd="0" destOrd="0" presId="urn:microsoft.com/office/officeart/2005/8/layout/chevron1"/>
    <dgm:cxn modelId="{C00DB8A3-D115-43B3-A1E0-C44720CCB56C}" type="presOf" srcId="{F6E9037D-40FC-48C8-963B-46E4CED5E8B9}" destId="{3D2C36CF-3FF3-411E-A7DE-7F310ACDAD96}" srcOrd="0" destOrd="0" presId="urn:microsoft.com/office/officeart/2005/8/layout/chevron1"/>
    <dgm:cxn modelId="{663D8931-8CBA-4CA1-A430-E38295B57777}"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A59F979-9C6C-4A20-8FBD-6BC21317586E}" type="presOf" srcId="{A3A3C5FD-5C3B-4918-940C-5BB7C1EF7F53}" destId="{9976DDF7-D013-49F5-B789-49D934EDF71E}"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4F224F98-9A13-4AFE-ABCC-89F405D37E9E}" type="presOf" srcId="{B01D76A4-BE90-48FA-BEA6-CCA1265FB65A}" destId="{3CC09D2F-4CAA-486C-A984-D3893371F2D3}" srcOrd="0" destOrd="0" presId="urn:microsoft.com/office/officeart/2005/8/layout/chevron1"/>
    <dgm:cxn modelId="{642B9217-A237-409A-8176-6C13B1D6D9D0}" type="presParOf" srcId="{54E7CE06-D4FF-44DC-BA80-A72DDE3BAB5B}" destId="{3CC09D2F-4CAA-486C-A984-D3893371F2D3}" srcOrd="0" destOrd="0" presId="urn:microsoft.com/office/officeart/2005/8/layout/chevron1"/>
    <dgm:cxn modelId="{F0873965-2F59-4075-87E2-501E05FE6D9A}" type="presParOf" srcId="{54E7CE06-D4FF-44DC-BA80-A72DDE3BAB5B}" destId="{21CA405F-D4DB-4D5A-8179-1A10729E8023}" srcOrd="1" destOrd="0" presId="urn:microsoft.com/office/officeart/2005/8/layout/chevron1"/>
    <dgm:cxn modelId="{98D8BDEE-4A14-4A4F-87D4-E9F84DE00DCC}" type="presParOf" srcId="{54E7CE06-D4FF-44DC-BA80-A72DDE3BAB5B}" destId="{DD63D3A0-3674-4372-9D3F-662D85DDF1E5}" srcOrd="2" destOrd="0" presId="urn:microsoft.com/office/officeart/2005/8/layout/chevron1"/>
    <dgm:cxn modelId="{580C4D30-A778-4205-8E62-CC3674561729}" type="presParOf" srcId="{54E7CE06-D4FF-44DC-BA80-A72DDE3BAB5B}" destId="{D8AC116B-D607-488C-8806-D04AD1D9988B}" srcOrd="3" destOrd="0" presId="urn:microsoft.com/office/officeart/2005/8/layout/chevron1"/>
    <dgm:cxn modelId="{31FA7150-ED88-4CE9-9278-34BE27162DE5}" type="presParOf" srcId="{54E7CE06-D4FF-44DC-BA80-A72DDE3BAB5B}" destId="{E9FF2D0B-AE07-40E9-AAA6-30F04AB60AF9}" srcOrd="4" destOrd="0" presId="urn:microsoft.com/office/officeart/2005/8/layout/chevron1"/>
    <dgm:cxn modelId="{C240F33F-79F0-4ADA-9EEC-3FDB41936491}" type="presParOf" srcId="{54E7CE06-D4FF-44DC-BA80-A72DDE3BAB5B}" destId="{54DEB5B4-4826-41D2-A7BC-6893FDA996E2}" srcOrd="5" destOrd="0" presId="urn:microsoft.com/office/officeart/2005/8/layout/chevron1"/>
    <dgm:cxn modelId="{D8FC1384-DCAE-476E-AA26-7D6C82F2B91D}" type="presParOf" srcId="{54E7CE06-D4FF-44DC-BA80-A72DDE3BAB5B}" destId="{9976DDF7-D013-49F5-B789-49D934EDF71E}" srcOrd="6" destOrd="0" presId="urn:microsoft.com/office/officeart/2005/8/layout/chevron1"/>
    <dgm:cxn modelId="{2DDAE8C0-C3EA-4CB9-90B6-3E3582011C18}" type="presParOf" srcId="{54E7CE06-D4FF-44DC-BA80-A72DDE3BAB5B}" destId="{E83193F2-1805-469B-AC4D-BAD52750E6F6}" srcOrd="7" destOrd="0" presId="urn:microsoft.com/office/officeart/2005/8/layout/chevron1"/>
    <dgm:cxn modelId="{A68EA10F-3859-45E9-B759-35AE22FAEB56}" type="presParOf" srcId="{54E7CE06-D4FF-44DC-BA80-A72DDE3BAB5B}" destId="{76027689-6728-4D3E-A9AD-E090290397D4}" srcOrd="8" destOrd="0" presId="urn:microsoft.com/office/officeart/2005/8/layout/chevron1"/>
    <dgm:cxn modelId="{B0750E06-AC83-43AA-AD0E-6CC73B856D27}" type="presParOf" srcId="{54E7CE06-D4FF-44DC-BA80-A72DDE3BAB5B}" destId="{85524185-C41C-4AD3-A4B1-53764635B2F1}" srcOrd="9" destOrd="0" presId="urn:microsoft.com/office/officeart/2005/8/layout/chevron1"/>
    <dgm:cxn modelId="{5C1BC623-BBAA-4454-89DB-9F9491A7EE6D}"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CB0DE3EC-157B-4DFB-8364-3F9D9FEDA280}" type="presOf" srcId="{70C007BB-C19E-48C2-871F-E8BBB9C2A0D0}" destId="{76027689-6728-4D3E-A9AD-E090290397D4}" srcOrd="0" destOrd="0" presId="urn:microsoft.com/office/officeart/2005/8/layout/chevron1"/>
    <dgm:cxn modelId="{1E524FA8-8AC0-4A68-9489-81FC730497CE}"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E394569B-2C99-42D9-8823-8F5BAFA4E040}" type="presOf" srcId="{DCE17E33-054A-45B0-B4AB-717A1190756A}" destId="{E9FF2D0B-AE07-40E9-AAA6-30F04AB60AF9}"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17AB4A0-0114-455F-9FD3-BCC48F4F2A4D}" srcId="{A9841C65-EC15-46CF-9BC7-F0C405260D6B}" destId="{DCE17E33-054A-45B0-B4AB-717A1190756A}" srcOrd="2" destOrd="0" parTransId="{A61D6B9E-B80B-465C-A2BC-838BDD66391D}" sibTransId="{7A3D77EF-33F4-4D81-9826-A67365BE7975}"/>
    <dgm:cxn modelId="{9D8D7B5D-28A6-4B4A-ADA2-9DA750900BC2}" type="presOf" srcId="{F6E9037D-40FC-48C8-963B-46E4CED5E8B9}" destId="{3D2C36CF-3FF3-411E-A7DE-7F310ACDAD96}" srcOrd="0" destOrd="0" presId="urn:microsoft.com/office/officeart/2005/8/layout/chevron1"/>
    <dgm:cxn modelId="{B6127767-125F-47C1-A217-98C971EC8D34}" type="presOf" srcId="{A3A3C5FD-5C3B-4918-940C-5BB7C1EF7F53}" destId="{9976DDF7-D013-49F5-B789-49D934EDF71E}" srcOrd="0" destOrd="0" presId="urn:microsoft.com/office/officeart/2005/8/layout/chevron1"/>
    <dgm:cxn modelId="{914333FC-E000-45E8-8F75-2CD86E3000A1}" type="presOf" srcId="{B01D76A4-BE90-48FA-BEA6-CCA1265FB65A}" destId="{3CC09D2F-4CAA-486C-A984-D3893371F2D3}"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88ED9040-6187-4E02-A8F3-E2DB9DD714F3}"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E0A30C02-35CE-436E-BDA4-46FD774F935B}" type="presParOf" srcId="{54E7CE06-D4FF-44DC-BA80-A72DDE3BAB5B}" destId="{3CC09D2F-4CAA-486C-A984-D3893371F2D3}" srcOrd="0" destOrd="0" presId="urn:microsoft.com/office/officeart/2005/8/layout/chevron1"/>
    <dgm:cxn modelId="{F83EB662-6C2D-43A7-963D-F5F964A7DEBA}" type="presParOf" srcId="{54E7CE06-D4FF-44DC-BA80-A72DDE3BAB5B}" destId="{21CA405F-D4DB-4D5A-8179-1A10729E8023}" srcOrd="1" destOrd="0" presId="urn:microsoft.com/office/officeart/2005/8/layout/chevron1"/>
    <dgm:cxn modelId="{861F8257-CF88-4B38-ABFF-EF3503687670}" type="presParOf" srcId="{54E7CE06-D4FF-44DC-BA80-A72DDE3BAB5B}" destId="{DD63D3A0-3674-4372-9D3F-662D85DDF1E5}" srcOrd="2" destOrd="0" presId="urn:microsoft.com/office/officeart/2005/8/layout/chevron1"/>
    <dgm:cxn modelId="{CA8EA841-93C4-48DA-B838-1AA0C4331383}" type="presParOf" srcId="{54E7CE06-D4FF-44DC-BA80-A72DDE3BAB5B}" destId="{D8AC116B-D607-488C-8806-D04AD1D9988B}" srcOrd="3" destOrd="0" presId="urn:microsoft.com/office/officeart/2005/8/layout/chevron1"/>
    <dgm:cxn modelId="{163D2E52-8B44-4988-A06E-E24BC4AEB03C}" type="presParOf" srcId="{54E7CE06-D4FF-44DC-BA80-A72DDE3BAB5B}" destId="{E9FF2D0B-AE07-40E9-AAA6-30F04AB60AF9}" srcOrd="4" destOrd="0" presId="urn:microsoft.com/office/officeart/2005/8/layout/chevron1"/>
    <dgm:cxn modelId="{B02E8D47-C2AC-4794-8228-6BDA9E920F92}" type="presParOf" srcId="{54E7CE06-D4FF-44DC-BA80-A72DDE3BAB5B}" destId="{54DEB5B4-4826-41D2-A7BC-6893FDA996E2}" srcOrd="5" destOrd="0" presId="urn:microsoft.com/office/officeart/2005/8/layout/chevron1"/>
    <dgm:cxn modelId="{1F7065C0-244B-4399-B2BD-41EBB67103F6}" type="presParOf" srcId="{54E7CE06-D4FF-44DC-BA80-A72DDE3BAB5B}" destId="{9976DDF7-D013-49F5-B789-49D934EDF71E}" srcOrd="6" destOrd="0" presId="urn:microsoft.com/office/officeart/2005/8/layout/chevron1"/>
    <dgm:cxn modelId="{24F2C207-608F-4D72-AE85-36D19F6DC584}" type="presParOf" srcId="{54E7CE06-D4FF-44DC-BA80-A72DDE3BAB5B}" destId="{E83193F2-1805-469B-AC4D-BAD52750E6F6}" srcOrd="7" destOrd="0" presId="urn:microsoft.com/office/officeart/2005/8/layout/chevron1"/>
    <dgm:cxn modelId="{FD5EF92F-7F21-43BC-A10E-017E5F92ED5F}" type="presParOf" srcId="{54E7CE06-D4FF-44DC-BA80-A72DDE3BAB5B}" destId="{76027689-6728-4D3E-A9AD-E090290397D4}" srcOrd="8" destOrd="0" presId="urn:microsoft.com/office/officeart/2005/8/layout/chevron1"/>
    <dgm:cxn modelId="{CB37BBDA-900A-4E6E-A043-A370FBF4509A}" type="presParOf" srcId="{54E7CE06-D4FF-44DC-BA80-A72DDE3BAB5B}" destId="{85524185-C41C-4AD3-A4B1-53764635B2F1}" srcOrd="9" destOrd="0" presId="urn:microsoft.com/office/officeart/2005/8/layout/chevron1"/>
    <dgm:cxn modelId="{48BB7232-33EA-4C06-BDA5-3CC762BF29CE}"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4F576463-6B4D-47A6-A6A0-C3363C810E19}" type="presOf" srcId="{DCE17E33-054A-45B0-B4AB-717A1190756A}" destId="{E9FF2D0B-AE07-40E9-AAA6-30F04AB60AF9}" srcOrd="0" destOrd="0" presId="urn:microsoft.com/office/officeart/2005/8/layout/chevron1"/>
    <dgm:cxn modelId="{0C158271-A13D-4427-ABE6-B74B7E5D3C87}" type="presOf" srcId="{70C007BB-C19E-48C2-871F-E8BBB9C2A0D0}" destId="{76027689-6728-4D3E-A9AD-E090290397D4}" srcOrd="0" destOrd="0" presId="urn:microsoft.com/office/officeart/2005/8/layout/chevron1"/>
    <dgm:cxn modelId="{C630355E-15BF-4BDD-876E-6E6D1536DDE5}" type="presOf" srcId="{F6E9037D-40FC-48C8-963B-46E4CED5E8B9}" destId="{3D2C36CF-3FF3-411E-A7DE-7F310ACDAD96}"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7C10924E-7082-44C8-AE16-FB27391FB688}" type="presOf" srcId="{A3A3C5FD-5C3B-4918-940C-5BB7C1EF7F53}" destId="{9976DDF7-D013-49F5-B789-49D934EDF71E}" srcOrd="0" destOrd="0" presId="urn:microsoft.com/office/officeart/2005/8/layout/chevron1"/>
    <dgm:cxn modelId="{AF80B9B0-4C51-4FD0-A494-2B8F5BB4AEAA}" type="presOf" srcId="{A9841C65-EC15-46CF-9BC7-F0C405260D6B}" destId="{54E7CE06-D4FF-44DC-BA80-A72DDE3BAB5B}" srcOrd="0" destOrd="0" presId="urn:microsoft.com/office/officeart/2005/8/layout/chevron1"/>
    <dgm:cxn modelId="{4136E027-E7AE-4D6A-BD56-1355621BA673}" type="presOf" srcId="{388B23E1-4AFE-4322-8C88-3120A1EBE57A}" destId="{DD63D3A0-3674-4372-9D3F-662D85DDF1E5}"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E385FEB3-7C87-40B7-8E57-78CFBBE705EE}"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17AB4A0-0114-455F-9FD3-BCC48F4F2A4D}" srcId="{A9841C65-EC15-46CF-9BC7-F0C405260D6B}" destId="{DCE17E33-054A-45B0-B4AB-717A1190756A}" srcOrd="2" destOrd="0" parTransId="{A61D6B9E-B80B-465C-A2BC-838BDD66391D}" sibTransId="{7A3D77EF-33F4-4D81-9826-A67365BE7975}"/>
    <dgm:cxn modelId="{99AE7EF8-4860-4BBF-9086-D76991CF6065}" type="presParOf" srcId="{54E7CE06-D4FF-44DC-BA80-A72DDE3BAB5B}" destId="{3CC09D2F-4CAA-486C-A984-D3893371F2D3}" srcOrd="0" destOrd="0" presId="urn:microsoft.com/office/officeart/2005/8/layout/chevron1"/>
    <dgm:cxn modelId="{92C29154-F355-4FAC-B625-13F1B855181D}" type="presParOf" srcId="{54E7CE06-D4FF-44DC-BA80-A72DDE3BAB5B}" destId="{21CA405F-D4DB-4D5A-8179-1A10729E8023}" srcOrd="1" destOrd="0" presId="urn:microsoft.com/office/officeart/2005/8/layout/chevron1"/>
    <dgm:cxn modelId="{0956EB44-5B0C-4AEC-93A1-05C1FCA63E6E}" type="presParOf" srcId="{54E7CE06-D4FF-44DC-BA80-A72DDE3BAB5B}" destId="{DD63D3A0-3674-4372-9D3F-662D85DDF1E5}" srcOrd="2" destOrd="0" presId="urn:microsoft.com/office/officeart/2005/8/layout/chevron1"/>
    <dgm:cxn modelId="{63F5C80A-23D4-4350-AA0E-3A50A68EE898}" type="presParOf" srcId="{54E7CE06-D4FF-44DC-BA80-A72DDE3BAB5B}" destId="{D8AC116B-D607-488C-8806-D04AD1D9988B}" srcOrd="3" destOrd="0" presId="urn:microsoft.com/office/officeart/2005/8/layout/chevron1"/>
    <dgm:cxn modelId="{648F281A-F951-4942-B9A9-C9F21AAD75F7}" type="presParOf" srcId="{54E7CE06-D4FF-44DC-BA80-A72DDE3BAB5B}" destId="{E9FF2D0B-AE07-40E9-AAA6-30F04AB60AF9}" srcOrd="4" destOrd="0" presId="urn:microsoft.com/office/officeart/2005/8/layout/chevron1"/>
    <dgm:cxn modelId="{4669D65D-8CD5-4AF4-9425-AE28E4974F1F}" type="presParOf" srcId="{54E7CE06-D4FF-44DC-BA80-A72DDE3BAB5B}" destId="{54DEB5B4-4826-41D2-A7BC-6893FDA996E2}" srcOrd="5" destOrd="0" presId="urn:microsoft.com/office/officeart/2005/8/layout/chevron1"/>
    <dgm:cxn modelId="{D0F10B4F-8410-46E0-8E24-733FA0419D29}" type="presParOf" srcId="{54E7CE06-D4FF-44DC-BA80-A72DDE3BAB5B}" destId="{9976DDF7-D013-49F5-B789-49D934EDF71E}" srcOrd="6" destOrd="0" presId="urn:microsoft.com/office/officeart/2005/8/layout/chevron1"/>
    <dgm:cxn modelId="{80497C44-47B6-46D4-8D3C-CA7D8AEC163C}" type="presParOf" srcId="{54E7CE06-D4FF-44DC-BA80-A72DDE3BAB5B}" destId="{E83193F2-1805-469B-AC4D-BAD52750E6F6}" srcOrd="7" destOrd="0" presId="urn:microsoft.com/office/officeart/2005/8/layout/chevron1"/>
    <dgm:cxn modelId="{1F165029-09A4-435F-AEB9-50F124648F82}" type="presParOf" srcId="{54E7CE06-D4FF-44DC-BA80-A72DDE3BAB5B}" destId="{76027689-6728-4D3E-A9AD-E090290397D4}" srcOrd="8" destOrd="0" presId="urn:microsoft.com/office/officeart/2005/8/layout/chevron1"/>
    <dgm:cxn modelId="{33FE1D7D-F108-4758-97CC-65ED67AAA391}" type="presParOf" srcId="{54E7CE06-D4FF-44DC-BA80-A72DDE3BAB5B}" destId="{85524185-C41C-4AD3-A4B1-53764635B2F1}" srcOrd="9" destOrd="0" presId="urn:microsoft.com/office/officeart/2005/8/layout/chevron1"/>
    <dgm:cxn modelId="{C347A328-EEDB-4523-809E-9B5766093B43}"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A70786F7-9BF0-4EA9-B82C-8747B6D6B74D}" type="presOf" srcId="{B01D76A4-BE90-48FA-BEA6-CCA1265FB65A}" destId="{3CC09D2F-4CAA-486C-A984-D3893371F2D3}" srcOrd="0" destOrd="0" presId="urn:microsoft.com/office/officeart/2005/8/layout/chevron1"/>
    <dgm:cxn modelId="{7F4C4ECF-E60D-4630-8E3A-544CF6C80791}" type="presOf" srcId="{388B23E1-4AFE-4322-8C88-3120A1EBE57A}" destId="{DD63D3A0-3674-4372-9D3F-662D85DDF1E5}"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046B968A-7C5E-4998-AC6E-429A78A760E2}" type="presOf" srcId="{A9841C65-EC15-46CF-9BC7-F0C405260D6B}" destId="{54E7CE06-D4FF-44DC-BA80-A72DDE3BAB5B}" srcOrd="0" destOrd="0" presId="urn:microsoft.com/office/officeart/2005/8/layout/chevron1"/>
    <dgm:cxn modelId="{3F08216F-0225-487C-A9A4-EFBC8C78CC75}" type="presOf" srcId="{F6E9037D-40FC-48C8-963B-46E4CED5E8B9}" destId="{3D2C36CF-3FF3-411E-A7DE-7F310ACDAD96}"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31CFFDD-EF41-494E-9B73-3452B70E321D}" type="presOf" srcId="{70C007BB-C19E-48C2-871F-E8BBB9C2A0D0}" destId="{76027689-6728-4D3E-A9AD-E090290397D4}" srcOrd="0" destOrd="0" presId="urn:microsoft.com/office/officeart/2005/8/layout/chevron1"/>
    <dgm:cxn modelId="{6A17A9E4-59EA-4EDF-972B-DABFD7583C88}" type="presOf" srcId="{DCE17E33-054A-45B0-B4AB-717A1190756A}" destId="{E9FF2D0B-AE07-40E9-AAA6-30F04AB60AF9}"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7DE03A6F-F82F-4CA6-A119-5466FB0CE88B}" srcId="{A9841C65-EC15-46CF-9BC7-F0C405260D6B}" destId="{B01D76A4-BE90-48FA-BEA6-CCA1265FB65A}" srcOrd="0" destOrd="0" parTransId="{4B002FBF-8219-4413-8EE7-630A2677EECE}" sibTransId="{FD801427-54CC-4666-B36F-5E28872D315F}"/>
    <dgm:cxn modelId="{A5B0831D-0752-4E3B-AB65-12697EA1A0BC}" type="presOf" srcId="{A3A3C5FD-5C3B-4918-940C-5BB7C1EF7F53}" destId="{9976DDF7-D013-49F5-B789-49D934EDF71E}"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6BB2D927-0F29-4D33-84AD-E3D67797E058}" type="presParOf" srcId="{54E7CE06-D4FF-44DC-BA80-A72DDE3BAB5B}" destId="{3CC09D2F-4CAA-486C-A984-D3893371F2D3}" srcOrd="0" destOrd="0" presId="urn:microsoft.com/office/officeart/2005/8/layout/chevron1"/>
    <dgm:cxn modelId="{7A14A4F1-D720-44A8-9CD5-6838A5BF74A3}" type="presParOf" srcId="{54E7CE06-D4FF-44DC-BA80-A72DDE3BAB5B}" destId="{21CA405F-D4DB-4D5A-8179-1A10729E8023}" srcOrd="1" destOrd="0" presId="urn:microsoft.com/office/officeart/2005/8/layout/chevron1"/>
    <dgm:cxn modelId="{B9D992B6-07C9-473D-A271-BC3274A03183}" type="presParOf" srcId="{54E7CE06-D4FF-44DC-BA80-A72DDE3BAB5B}" destId="{DD63D3A0-3674-4372-9D3F-662D85DDF1E5}" srcOrd="2" destOrd="0" presId="urn:microsoft.com/office/officeart/2005/8/layout/chevron1"/>
    <dgm:cxn modelId="{32BFA583-9408-4830-8EFB-FAE4A874D5E9}" type="presParOf" srcId="{54E7CE06-D4FF-44DC-BA80-A72DDE3BAB5B}" destId="{D8AC116B-D607-488C-8806-D04AD1D9988B}" srcOrd="3" destOrd="0" presId="urn:microsoft.com/office/officeart/2005/8/layout/chevron1"/>
    <dgm:cxn modelId="{1C96886F-55AA-4C50-8814-638D576F3EB4}" type="presParOf" srcId="{54E7CE06-D4FF-44DC-BA80-A72DDE3BAB5B}" destId="{E9FF2D0B-AE07-40E9-AAA6-30F04AB60AF9}" srcOrd="4" destOrd="0" presId="urn:microsoft.com/office/officeart/2005/8/layout/chevron1"/>
    <dgm:cxn modelId="{FCE7B326-4573-44B1-8840-2BE3CA03410D}" type="presParOf" srcId="{54E7CE06-D4FF-44DC-BA80-A72DDE3BAB5B}" destId="{54DEB5B4-4826-41D2-A7BC-6893FDA996E2}" srcOrd="5" destOrd="0" presId="urn:microsoft.com/office/officeart/2005/8/layout/chevron1"/>
    <dgm:cxn modelId="{581594E7-08B9-44E6-980E-749D9A3B0423}" type="presParOf" srcId="{54E7CE06-D4FF-44DC-BA80-A72DDE3BAB5B}" destId="{9976DDF7-D013-49F5-B789-49D934EDF71E}" srcOrd="6" destOrd="0" presId="urn:microsoft.com/office/officeart/2005/8/layout/chevron1"/>
    <dgm:cxn modelId="{2EE30641-38A3-44CE-A19B-BE8B85B662BE}" type="presParOf" srcId="{54E7CE06-D4FF-44DC-BA80-A72DDE3BAB5B}" destId="{E83193F2-1805-469B-AC4D-BAD52750E6F6}" srcOrd="7" destOrd="0" presId="urn:microsoft.com/office/officeart/2005/8/layout/chevron1"/>
    <dgm:cxn modelId="{C8A3FD3C-D1E4-4548-BBDE-0B34876233FA}" type="presParOf" srcId="{54E7CE06-D4FF-44DC-BA80-A72DDE3BAB5B}" destId="{76027689-6728-4D3E-A9AD-E090290397D4}" srcOrd="8" destOrd="0" presId="urn:microsoft.com/office/officeart/2005/8/layout/chevron1"/>
    <dgm:cxn modelId="{77D7C685-8E4E-4396-95C4-7469D0E978E8}" type="presParOf" srcId="{54E7CE06-D4FF-44DC-BA80-A72DDE3BAB5B}" destId="{85524185-C41C-4AD3-A4B1-53764635B2F1}" srcOrd="9" destOrd="0" presId="urn:microsoft.com/office/officeart/2005/8/layout/chevron1"/>
    <dgm:cxn modelId="{67E3AA55-9AF3-48AD-93D3-D657F6E01419}"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01EEB12C-8CB6-40BC-B7C7-703A05624C8D}" type="presOf" srcId="{70C007BB-C19E-48C2-871F-E8BBB9C2A0D0}" destId="{76027689-6728-4D3E-A9AD-E090290397D4}" srcOrd="0" destOrd="0" presId="urn:microsoft.com/office/officeart/2005/8/layout/chevron1"/>
    <dgm:cxn modelId="{E16962D8-A510-497B-97A5-7F868A750C3B}" type="presOf" srcId="{B01D76A4-BE90-48FA-BEA6-CCA1265FB65A}" destId="{3CC09D2F-4CAA-486C-A984-D3893371F2D3}" srcOrd="0" destOrd="0" presId="urn:microsoft.com/office/officeart/2005/8/layout/chevron1"/>
    <dgm:cxn modelId="{47BF7C8D-1CB9-4D3D-A4E4-E5E42A0200ED}" type="presOf" srcId="{388B23E1-4AFE-4322-8C88-3120A1EBE57A}" destId="{DD63D3A0-3674-4372-9D3F-662D85DDF1E5}"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70773175-A918-492B-BF7D-8584FAC47C40}" type="presOf" srcId="{A9841C65-EC15-46CF-9BC7-F0C405260D6B}" destId="{54E7CE06-D4FF-44DC-BA80-A72DDE3BAB5B}" srcOrd="0" destOrd="0" presId="urn:microsoft.com/office/officeart/2005/8/layout/chevron1"/>
    <dgm:cxn modelId="{A62B76AC-821D-4931-8C55-30AD549AD821}" type="presOf" srcId="{DCE17E33-054A-45B0-B4AB-717A1190756A}" destId="{E9FF2D0B-AE07-40E9-AAA6-30F04AB60AF9}" srcOrd="0" destOrd="0" presId="urn:microsoft.com/office/officeart/2005/8/layout/chevron1"/>
    <dgm:cxn modelId="{7246980C-37DC-48CF-9A60-7B64433861D9}" type="presOf" srcId="{F6E9037D-40FC-48C8-963B-46E4CED5E8B9}" destId="{3D2C36CF-3FF3-411E-A7DE-7F310ACDAD96}" srcOrd="0" destOrd="0" presId="urn:microsoft.com/office/officeart/2005/8/layout/chevron1"/>
    <dgm:cxn modelId="{63B47065-EC5B-4954-BAF1-083E369F5DBD}" type="presOf" srcId="{A3A3C5FD-5C3B-4918-940C-5BB7C1EF7F53}" destId="{9976DDF7-D013-49F5-B789-49D934EDF71E}"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17AB4A0-0114-455F-9FD3-BCC48F4F2A4D}" srcId="{A9841C65-EC15-46CF-9BC7-F0C405260D6B}" destId="{DCE17E33-054A-45B0-B4AB-717A1190756A}" srcOrd="2" destOrd="0" parTransId="{A61D6B9E-B80B-465C-A2BC-838BDD66391D}" sibTransId="{7A3D77EF-33F4-4D81-9826-A67365BE7975}"/>
    <dgm:cxn modelId="{23AAE5AF-2DB1-491B-96FD-4D2E004C677D}" type="presParOf" srcId="{54E7CE06-D4FF-44DC-BA80-A72DDE3BAB5B}" destId="{3CC09D2F-4CAA-486C-A984-D3893371F2D3}" srcOrd="0" destOrd="0" presId="urn:microsoft.com/office/officeart/2005/8/layout/chevron1"/>
    <dgm:cxn modelId="{00CFCF12-2398-4C64-9FFD-2D7B67C67B14}" type="presParOf" srcId="{54E7CE06-D4FF-44DC-BA80-A72DDE3BAB5B}" destId="{21CA405F-D4DB-4D5A-8179-1A10729E8023}" srcOrd="1" destOrd="0" presId="urn:microsoft.com/office/officeart/2005/8/layout/chevron1"/>
    <dgm:cxn modelId="{4F930CEA-CE72-484F-9A38-788E8C44CFC7}" type="presParOf" srcId="{54E7CE06-D4FF-44DC-BA80-A72DDE3BAB5B}" destId="{DD63D3A0-3674-4372-9D3F-662D85DDF1E5}" srcOrd="2" destOrd="0" presId="urn:microsoft.com/office/officeart/2005/8/layout/chevron1"/>
    <dgm:cxn modelId="{79768F1E-A2BD-4AE6-9F0F-94CB7665C22F}" type="presParOf" srcId="{54E7CE06-D4FF-44DC-BA80-A72DDE3BAB5B}" destId="{D8AC116B-D607-488C-8806-D04AD1D9988B}" srcOrd="3" destOrd="0" presId="urn:microsoft.com/office/officeart/2005/8/layout/chevron1"/>
    <dgm:cxn modelId="{8BB13925-5F88-49EC-B8C5-3463B05F7168}" type="presParOf" srcId="{54E7CE06-D4FF-44DC-BA80-A72DDE3BAB5B}" destId="{E9FF2D0B-AE07-40E9-AAA6-30F04AB60AF9}" srcOrd="4" destOrd="0" presId="urn:microsoft.com/office/officeart/2005/8/layout/chevron1"/>
    <dgm:cxn modelId="{B1B8D6C0-39D3-4FCA-BF0B-B308AF535D44}" type="presParOf" srcId="{54E7CE06-D4FF-44DC-BA80-A72DDE3BAB5B}" destId="{54DEB5B4-4826-41D2-A7BC-6893FDA996E2}" srcOrd="5" destOrd="0" presId="urn:microsoft.com/office/officeart/2005/8/layout/chevron1"/>
    <dgm:cxn modelId="{455C1ABE-5F4C-4045-AD19-DA1A8E0057C6}" type="presParOf" srcId="{54E7CE06-D4FF-44DC-BA80-A72DDE3BAB5B}" destId="{9976DDF7-D013-49F5-B789-49D934EDF71E}" srcOrd="6" destOrd="0" presId="urn:microsoft.com/office/officeart/2005/8/layout/chevron1"/>
    <dgm:cxn modelId="{FB92CB8A-795F-4C85-B97E-59FC4E06CA07}" type="presParOf" srcId="{54E7CE06-D4FF-44DC-BA80-A72DDE3BAB5B}" destId="{E83193F2-1805-469B-AC4D-BAD52750E6F6}" srcOrd="7" destOrd="0" presId="urn:microsoft.com/office/officeart/2005/8/layout/chevron1"/>
    <dgm:cxn modelId="{ACC53504-A04E-48CA-A389-8EAAFCA6E725}" type="presParOf" srcId="{54E7CE06-D4FF-44DC-BA80-A72DDE3BAB5B}" destId="{76027689-6728-4D3E-A9AD-E090290397D4}" srcOrd="8" destOrd="0" presId="urn:microsoft.com/office/officeart/2005/8/layout/chevron1"/>
    <dgm:cxn modelId="{5AB2ACB6-59C5-4DF8-A6ED-77FFE691F183}" type="presParOf" srcId="{54E7CE06-D4FF-44DC-BA80-A72DDE3BAB5B}" destId="{85524185-C41C-4AD3-A4B1-53764635B2F1}" srcOrd="9" destOrd="0" presId="urn:microsoft.com/office/officeart/2005/8/layout/chevron1"/>
    <dgm:cxn modelId="{C54B389A-9847-4DE3-9862-F9F381983A87}"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F88B7732-C7BA-45E0-8B2A-5230A042B0F0}"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D766E744-3AB2-4A29-8885-7021B535B644}" type="presOf" srcId="{A9841C65-EC15-46CF-9BC7-F0C405260D6B}" destId="{54E7CE06-D4FF-44DC-BA80-A72DDE3BAB5B}"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12453509-D452-4256-9A5E-0EF4AB7FD869}" type="presOf" srcId="{70C007BB-C19E-48C2-871F-E8BBB9C2A0D0}" destId="{76027689-6728-4D3E-A9AD-E090290397D4}" srcOrd="0" destOrd="0" presId="urn:microsoft.com/office/officeart/2005/8/layout/chevron1"/>
    <dgm:cxn modelId="{2B954AE8-68C4-4FAB-A6E7-C6A78FCA2568}" type="presOf" srcId="{B01D76A4-BE90-48FA-BEA6-CCA1265FB65A}" destId="{3CC09D2F-4CAA-486C-A984-D3893371F2D3}" srcOrd="0" destOrd="0" presId="urn:microsoft.com/office/officeart/2005/8/layout/chevron1"/>
    <dgm:cxn modelId="{D1A0702F-39AD-4EEF-9E82-B4E1B10D4F33}"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93E745CD-D256-4584-ABC0-F256D508A722}" type="presOf" srcId="{388B23E1-4AFE-4322-8C88-3120A1EBE57A}" destId="{DD63D3A0-3674-4372-9D3F-662D85DDF1E5}" srcOrd="0" destOrd="0" presId="urn:microsoft.com/office/officeart/2005/8/layout/chevron1"/>
    <dgm:cxn modelId="{DEAF8C52-8E2E-434D-BC05-CBE6D97E08C3}" type="presOf" srcId="{DCE17E33-054A-45B0-B4AB-717A1190756A}" destId="{E9FF2D0B-AE07-40E9-AAA6-30F04AB60AF9}"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64F31EE1-2DFD-49FB-B9F0-69ABA7596451}" type="presParOf" srcId="{54E7CE06-D4FF-44DC-BA80-A72DDE3BAB5B}" destId="{3CC09D2F-4CAA-486C-A984-D3893371F2D3}" srcOrd="0" destOrd="0" presId="urn:microsoft.com/office/officeart/2005/8/layout/chevron1"/>
    <dgm:cxn modelId="{09AAC1A1-5F51-489C-9E1F-525187BE931E}" type="presParOf" srcId="{54E7CE06-D4FF-44DC-BA80-A72DDE3BAB5B}" destId="{21CA405F-D4DB-4D5A-8179-1A10729E8023}" srcOrd="1" destOrd="0" presId="urn:microsoft.com/office/officeart/2005/8/layout/chevron1"/>
    <dgm:cxn modelId="{DA5A3E41-5B34-42BD-BAED-133AEA31B4D0}" type="presParOf" srcId="{54E7CE06-D4FF-44DC-BA80-A72DDE3BAB5B}" destId="{DD63D3A0-3674-4372-9D3F-662D85DDF1E5}" srcOrd="2" destOrd="0" presId="urn:microsoft.com/office/officeart/2005/8/layout/chevron1"/>
    <dgm:cxn modelId="{654C4DBB-50F2-4051-802B-3F3A4CD7FBBF}" type="presParOf" srcId="{54E7CE06-D4FF-44DC-BA80-A72DDE3BAB5B}" destId="{D8AC116B-D607-488C-8806-D04AD1D9988B}" srcOrd="3" destOrd="0" presId="urn:microsoft.com/office/officeart/2005/8/layout/chevron1"/>
    <dgm:cxn modelId="{D2BB6D68-A69A-4D74-AAFF-97F5F7B71701}" type="presParOf" srcId="{54E7CE06-D4FF-44DC-BA80-A72DDE3BAB5B}" destId="{E9FF2D0B-AE07-40E9-AAA6-30F04AB60AF9}" srcOrd="4" destOrd="0" presId="urn:microsoft.com/office/officeart/2005/8/layout/chevron1"/>
    <dgm:cxn modelId="{033BBD65-1D3F-48DA-9F32-58B298ADE07D}" type="presParOf" srcId="{54E7CE06-D4FF-44DC-BA80-A72DDE3BAB5B}" destId="{54DEB5B4-4826-41D2-A7BC-6893FDA996E2}" srcOrd="5" destOrd="0" presId="urn:microsoft.com/office/officeart/2005/8/layout/chevron1"/>
    <dgm:cxn modelId="{1727E8F4-E13B-4F77-8896-CB9C43C44C49}" type="presParOf" srcId="{54E7CE06-D4FF-44DC-BA80-A72DDE3BAB5B}" destId="{9976DDF7-D013-49F5-B789-49D934EDF71E}" srcOrd="6" destOrd="0" presId="urn:microsoft.com/office/officeart/2005/8/layout/chevron1"/>
    <dgm:cxn modelId="{A17A6D7A-97E3-469D-A2BD-17B6964D466B}" type="presParOf" srcId="{54E7CE06-D4FF-44DC-BA80-A72DDE3BAB5B}" destId="{E83193F2-1805-469B-AC4D-BAD52750E6F6}" srcOrd="7" destOrd="0" presId="urn:microsoft.com/office/officeart/2005/8/layout/chevron1"/>
    <dgm:cxn modelId="{99ADB28F-7794-48BC-ADCB-D0710859D09D}" type="presParOf" srcId="{54E7CE06-D4FF-44DC-BA80-A72DDE3BAB5B}" destId="{76027689-6728-4D3E-A9AD-E090290397D4}" srcOrd="8" destOrd="0" presId="urn:microsoft.com/office/officeart/2005/8/layout/chevron1"/>
    <dgm:cxn modelId="{6C70614A-36C0-459A-B569-7CF54F6F27E6}" type="presParOf" srcId="{54E7CE06-D4FF-44DC-BA80-A72DDE3BAB5B}" destId="{85524185-C41C-4AD3-A4B1-53764635B2F1}" srcOrd="9" destOrd="0" presId="urn:microsoft.com/office/officeart/2005/8/layout/chevron1"/>
    <dgm:cxn modelId="{9E788C75-F574-4B33-B981-5EB78C48E639}"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15BA4A5A-397E-4059-8286-B9B9997EAAA3}" type="presOf" srcId="{F6E9037D-40FC-48C8-963B-46E4CED5E8B9}" destId="{3D2C36CF-3FF3-411E-A7DE-7F310ACDAD96}"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5D494FB8-D8D0-4766-91E8-8C08148A2C1C}" type="presOf" srcId="{388B23E1-4AFE-4322-8C88-3120A1EBE57A}" destId="{DD63D3A0-3674-4372-9D3F-662D85DDF1E5}"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7D288C66-4E2D-4E31-A9AA-DB3074093D41}" type="presOf" srcId="{70C007BB-C19E-48C2-871F-E8BBB9C2A0D0}" destId="{76027689-6728-4D3E-A9AD-E090290397D4}" srcOrd="0" destOrd="0" presId="urn:microsoft.com/office/officeart/2005/8/layout/chevron1"/>
    <dgm:cxn modelId="{471724A5-BDEF-4626-9148-83C1AC22BDB4}" type="presOf" srcId="{DCE17E33-054A-45B0-B4AB-717A1190756A}" destId="{E9FF2D0B-AE07-40E9-AAA6-30F04AB60AF9}"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275A5F8-8159-49AA-839F-7F5B51A80A8F}" srcId="{A9841C65-EC15-46CF-9BC7-F0C405260D6B}" destId="{F6E9037D-40FC-48C8-963B-46E4CED5E8B9}" srcOrd="5" destOrd="0" parTransId="{8DE00472-6377-47A4-BB05-05B9C69E78D3}" sibTransId="{44C9E12B-7336-42DB-8C89-1C95F1A92C0E}"/>
    <dgm:cxn modelId="{631BD5FC-3AAB-4B40-9EE5-1D4EE1AD2DB1}" type="presOf" srcId="{A3A3C5FD-5C3B-4918-940C-5BB7C1EF7F53}" destId="{9976DDF7-D013-49F5-B789-49D934EDF71E}" srcOrd="0" destOrd="0" presId="urn:microsoft.com/office/officeart/2005/8/layout/chevron1"/>
    <dgm:cxn modelId="{0DB95C2C-94E5-44E2-A1F0-A6E4B6EDDA84}" type="presOf" srcId="{B01D76A4-BE90-48FA-BEA6-CCA1265FB65A}" destId="{3CC09D2F-4CAA-486C-A984-D3893371F2D3}" srcOrd="0" destOrd="0" presId="urn:microsoft.com/office/officeart/2005/8/layout/chevron1"/>
    <dgm:cxn modelId="{B54FC53D-76F3-4832-BE45-7568EF59FE8B}"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17AB4A0-0114-455F-9FD3-BCC48F4F2A4D}" srcId="{A9841C65-EC15-46CF-9BC7-F0C405260D6B}" destId="{DCE17E33-054A-45B0-B4AB-717A1190756A}" srcOrd="2" destOrd="0" parTransId="{A61D6B9E-B80B-465C-A2BC-838BDD66391D}" sibTransId="{7A3D77EF-33F4-4D81-9826-A67365BE7975}"/>
    <dgm:cxn modelId="{ABB5A81B-A5DE-4A9E-B1F6-56B847DC1DD1}" type="presParOf" srcId="{54E7CE06-D4FF-44DC-BA80-A72DDE3BAB5B}" destId="{3CC09D2F-4CAA-486C-A984-D3893371F2D3}" srcOrd="0" destOrd="0" presId="urn:microsoft.com/office/officeart/2005/8/layout/chevron1"/>
    <dgm:cxn modelId="{C4FCB155-172F-4379-8887-8AA2F71FAF22}" type="presParOf" srcId="{54E7CE06-D4FF-44DC-BA80-A72DDE3BAB5B}" destId="{21CA405F-D4DB-4D5A-8179-1A10729E8023}" srcOrd="1" destOrd="0" presId="urn:microsoft.com/office/officeart/2005/8/layout/chevron1"/>
    <dgm:cxn modelId="{71039DC3-7BFF-47E8-8209-25245052B11A}" type="presParOf" srcId="{54E7CE06-D4FF-44DC-BA80-A72DDE3BAB5B}" destId="{DD63D3A0-3674-4372-9D3F-662D85DDF1E5}" srcOrd="2" destOrd="0" presId="urn:microsoft.com/office/officeart/2005/8/layout/chevron1"/>
    <dgm:cxn modelId="{6C4B4A09-B303-4013-B19A-F8A65AC5D81A}" type="presParOf" srcId="{54E7CE06-D4FF-44DC-BA80-A72DDE3BAB5B}" destId="{D8AC116B-D607-488C-8806-D04AD1D9988B}" srcOrd="3" destOrd="0" presId="urn:microsoft.com/office/officeart/2005/8/layout/chevron1"/>
    <dgm:cxn modelId="{FF0E69C9-1E84-4156-95AD-653363EB49B2}" type="presParOf" srcId="{54E7CE06-D4FF-44DC-BA80-A72DDE3BAB5B}" destId="{E9FF2D0B-AE07-40E9-AAA6-30F04AB60AF9}" srcOrd="4" destOrd="0" presId="urn:microsoft.com/office/officeart/2005/8/layout/chevron1"/>
    <dgm:cxn modelId="{B1DCDBFF-3598-45C3-98DC-E03ED8C4BEAC}" type="presParOf" srcId="{54E7CE06-D4FF-44DC-BA80-A72DDE3BAB5B}" destId="{54DEB5B4-4826-41D2-A7BC-6893FDA996E2}" srcOrd="5" destOrd="0" presId="urn:microsoft.com/office/officeart/2005/8/layout/chevron1"/>
    <dgm:cxn modelId="{78EC222B-5D5A-4232-BC09-41C923467C31}" type="presParOf" srcId="{54E7CE06-D4FF-44DC-BA80-A72DDE3BAB5B}" destId="{9976DDF7-D013-49F5-B789-49D934EDF71E}" srcOrd="6" destOrd="0" presId="urn:microsoft.com/office/officeart/2005/8/layout/chevron1"/>
    <dgm:cxn modelId="{EFD8A9E4-4EB8-40B7-91AF-6ED401699786}" type="presParOf" srcId="{54E7CE06-D4FF-44DC-BA80-A72DDE3BAB5B}" destId="{E83193F2-1805-469B-AC4D-BAD52750E6F6}" srcOrd="7" destOrd="0" presId="urn:microsoft.com/office/officeart/2005/8/layout/chevron1"/>
    <dgm:cxn modelId="{DF637D57-48B2-40BE-BA9F-A445A5E6570D}" type="presParOf" srcId="{54E7CE06-D4FF-44DC-BA80-A72DDE3BAB5B}" destId="{76027689-6728-4D3E-A9AD-E090290397D4}" srcOrd="8" destOrd="0" presId="urn:microsoft.com/office/officeart/2005/8/layout/chevron1"/>
    <dgm:cxn modelId="{0EAFBBBD-D390-4493-A126-9C887D144713}" type="presParOf" srcId="{54E7CE06-D4FF-44DC-BA80-A72DDE3BAB5B}" destId="{85524185-C41C-4AD3-A4B1-53764635B2F1}" srcOrd="9" destOrd="0" presId="urn:microsoft.com/office/officeart/2005/8/layout/chevron1"/>
    <dgm:cxn modelId="{DEDFBE96-56F6-46C0-A0FD-3397D1976F1B}"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89972493-001D-4C8A-A232-6FA2CC1BBEBF}" type="presOf" srcId="{A3A3C5FD-5C3B-4918-940C-5BB7C1EF7F53}" destId="{9976DDF7-D013-49F5-B789-49D934EDF71E}"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E1FA74-06D5-4BAA-BFB9-713E52979DEE}" type="presOf" srcId="{70C007BB-C19E-48C2-871F-E8BBB9C2A0D0}" destId="{76027689-6728-4D3E-A9AD-E090290397D4}"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93243484-A9EA-4630-B240-AEE3E7D63F9C}" type="presOf" srcId="{A9841C65-EC15-46CF-9BC7-F0C405260D6B}" destId="{54E7CE06-D4FF-44DC-BA80-A72DDE3BAB5B}" srcOrd="0" destOrd="0" presId="urn:microsoft.com/office/officeart/2005/8/layout/chevron1"/>
    <dgm:cxn modelId="{03FF7B70-9D83-4426-9CCA-DA5977154B7F}" type="presOf" srcId="{F6E9037D-40FC-48C8-963B-46E4CED5E8B9}" destId="{3D2C36CF-3FF3-411E-A7DE-7F310ACDAD96}"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275A5F8-8159-49AA-839F-7F5B51A80A8F}" srcId="{A9841C65-EC15-46CF-9BC7-F0C405260D6B}" destId="{F6E9037D-40FC-48C8-963B-46E4CED5E8B9}" srcOrd="5" destOrd="0" parTransId="{8DE00472-6377-47A4-BB05-05B9C69E78D3}" sibTransId="{44C9E12B-7336-42DB-8C89-1C95F1A92C0E}"/>
    <dgm:cxn modelId="{DA718D72-9E9C-46B0-A8BF-D72CA75BCBFB}"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2B434926-221C-451B-9675-3D5912FA4226}" type="presOf" srcId="{DCE17E33-054A-45B0-B4AB-717A1190756A}" destId="{E9FF2D0B-AE07-40E9-AAA6-30F04AB60AF9}" srcOrd="0" destOrd="0" presId="urn:microsoft.com/office/officeart/2005/8/layout/chevron1"/>
    <dgm:cxn modelId="{6684D70B-BC93-491B-A32B-A84C2B5A789D}" type="presOf" srcId="{B01D76A4-BE90-48FA-BEA6-CCA1265FB65A}" destId="{3CC09D2F-4CAA-486C-A984-D3893371F2D3}"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BC583D67-F006-47FC-96F3-3771496DBE81}" type="presParOf" srcId="{54E7CE06-D4FF-44DC-BA80-A72DDE3BAB5B}" destId="{3CC09D2F-4CAA-486C-A984-D3893371F2D3}" srcOrd="0" destOrd="0" presId="urn:microsoft.com/office/officeart/2005/8/layout/chevron1"/>
    <dgm:cxn modelId="{4C5EC14D-A8CC-408A-8478-79B81ED63290}" type="presParOf" srcId="{54E7CE06-D4FF-44DC-BA80-A72DDE3BAB5B}" destId="{21CA405F-D4DB-4D5A-8179-1A10729E8023}" srcOrd="1" destOrd="0" presId="urn:microsoft.com/office/officeart/2005/8/layout/chevron1"/>
    <dgm:cxn modelId="{A676A1A4-5832-4B7E-A38C-A0D305EDAD96}" type="presParOf" srcId="{54E7CE06-D4FF-44DC-BA80-A72DDE3BAB5B}" destId="{DD63D3A0-3674-4372-9D3F-662D85DDF1E5}" srcOrd="2" destOrd="0" presId="urn:microsoft.com/office/officeart/2005/8/layout/chevron1"/>
    <dgm:cxn modelId="{F1AAF083-B346-4E4B-A9E5-7F4EAB1B335D}" type="presParOf" srcId="{54E7CE06-D4FF-44DC-BA80-A72DDE3BAB5B}" destId="{D8AC116B-D607-488C-8806-D04AD1D9988B}" srcOrd="3" destOrd="0" presId="urn:microsoft.com/office/officeart/2005/8/layout/chevron1"/>
    <dgm:cxn modelId="{6A805CE3-7285-44D9-8227-BF9C5D3B9C9D}" type="presParOf" srcId="{54E7CE06-D4FF-44DC-BA80-A72DDE3BAB5B}" destId="{E9FF2D0B-AE07-40E9-AAA6-30F04AB60AF9}" srcOrd="4" destOrd="0" presId="urn:microsoft.com/office/officeart/2005/8/layout/chevron1"/>
    <dgm:cxn modelId="{409A675E-7A04-495F-82C4-9C40AF20904B}" type="presParOf" srcId="{54E7CE06-D4FF-44DC-BA80-A72DDE3BAB5B}" destId="{54DEB5B4-4826-41D2-A7BC-6893FDA996E2}" srcOrd="5" destOrd="0" presId="urn:microsoft.com/office/officeart/2005/8/layout/chevron1"/>
    <dgm:cxn modelId="{EF4EBA53-780A-4F5B-ACAF-0FB94409CE17}" type="presParOf" srcId="{54E7CE06-D4FF-44DC-BA80-A72DDE3BAB5B}" destId="{9976DDF7-D013-49F5-B789-49D934EDF71E}" srcOrd="6" destOrd="0" presId="urn:microsoft.com/office/officeart/2005/8/layout/chevron1"/>
    <dgm:cxn modelId="{171709D9-28C7-47AD-94B9-DC83A9C926A9}" type="presParOf" srcId="{54E7CE06-D4FF-44DC-BA80-A72DDE3BAB5B}" destId="{E83193F2-1805-469B-AC4D-BAD52750E6F6}" srcOrd="7" destOrd="0" presId="urn:microsoft.com/office/officeart/2005/8/layout/chevron1"/>
    <dgm:cxn modelId="{4BB91244-F85F-46E7-ABE4-0D1F626F07EC}" type="presParOf" srcId="{54E7CE06-D4FF-44DC-BA80-A72DDE3BAB5B}" destId="{76027689-6728-4D3E-A9AD-E090290397D4}" srcOrd="8" destOrd="0" presId="urn:microsoft.com/office/officeart/2005/8/layout/chevron1"/>
    <dgm:cxn modelId="{72E29D0D-D18D-430A-904F-D154348422CC}" type="presParOf" srcId="{54E7CE06-D4FF-44DC-BA80-A72DDE3BAB5B}" destId="{85524185-C41C-4AD3-A4B1-53764635B2F1}" srcOrd="9" destOrd="0" presId="urn:microsoft.com/office/officeart/2005/8/layout/chevron1"/>
    <dgm:cxn modelId="{98323D64-7AB5-40F4-B6B7-426D129CE329}"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39DFF250-A34A-4CDD-ACCC-BF738B40F1F7}" type="presOf" srcId="{70C007BB-C19E-48C2-871F-E8BBB9C2A0D0}" destId="{76027689-6728-4D3E-A9AD-E090290397D4}"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7E4120B-FD95-4610-B46A-98ECE7F69450}" type="presOf" srcId="{A3A3C5FD-5C3B-4918-940C-5BB7C1EF7F53}" destId="{9976DDF7-D013-49F5-B789-49D934EDF71E}"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CD7A368C-B849-449E-A895-3E6BA869A585}" type="presOf" srcId="{388B23E1-4AFE-4322-8C88-3120A1EBE57A}" destId="{DD63D3A0-3674-4372-9D3F-662D85DDF1E5}" srcOrd="0" destOrd="0" presId="urn:microsoft.com/office/officeart/2005/8/layout/chevron1"/>
    <dgm:cxn modelId="{1D973E63-8C82-40C9-8DED-C98B6297315D}" type="presOf" srcId="{DCE17E33-054A-45B0-B4AB-717A1190756A}" destId="{E9FF2D0B-AE07-40E9-AAA6-30F04AB60AF9}" srcOrd="0" destOrd="0" presId="urn:microsoft.com/office/officeart/2005/8/layout/chevron1"/>
    <dgm:cxn modelId="{773470A0-C811-4064-A14F-33786998D0A2}" type="presOf" srcId="{B01D76A4-BE90-48FA-BEA6-CCA1265FB65A}" destId="{3CC09D2F-4CAA-486C-A984-D3893371F2D3}" srcOrd="0" destOrd="0" presId="urn:microsoft.com/office/officeart/2005/8/layout/chevron1"/>
    <dgm:cxn modelId="{A2F3B5B5-5BB2-4C87-AD10-3647CA0568F1}"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AFF3208C-D4A8-469D-ADC7-5E8EAC7596E5}" type="presOf" srcId="{A9841C65-EC15-46CF-9BC7-F0C405260D6B}" destId="{54E7CE06-D4FF-44DC-BA80-A72DDE3BAB5B}"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BF81B4F6-92A5-4B9E-842A-CC3334105E02}" type="presParOf" srcId="{54E7CE06-D4FF-44DC-BA80-A72DDE3BAB5B}" destId="{3CC09D2F-4CAA-486C-A984-D3893371F2D3}" srcOrd="0" destOrd="0" presId="urn:microsoft.com/office/officeart/2005/8/layout/chevron1"/>
    <dgm:cxn modelId="{E29C8ECC-41E8-492E-A789-928E1AAE95C9}" type="presParOf" srcId="{54E7CE06-D4FF-44DC-BA80-A72DDE3BAB5B}" destId="{21CA405F-D4DB-4D5A-8179-1A10729E8023}" srcOrd="1" destOrd="0" presId="urn:microsoft.com/office/officeart/2005/8/layout/chevron1"/>
    <dgm:cxn modelId="{B7D65970-2CE8-4A24-837C-F7CF9C49069D}" type="presParOf" srcId="{54E7CE06-D4FF-44DC-BA80-A72DDE3BAB5B}" destId="{DD63D3A0-3674-4372-9D3F-662D85DDF1E5}" srcOrd="2" destOrd="0" presId="urn:microsoft.com/office/officeart/2005/8/layout/chevron1"/>
    <dgm:cxn modelId="{A4F30056-84B7-4605-BE7D-8FCCB31B9286}" type="presParOf" srcId="{54E7CE06-D4FF-44DC-BA80-A72DDE3BAB5B}" destId="{D8AC116B-D607-488C-8806-D04AD1D9988B}" srcOrd="3" destOrd="0" presId="urn:microsoft.com/office/officeart/2005/8/layout/chevron1"/>
    <dgm:cxn modelId="{A3667C00-DBB6-458C-9D1D-BA6A95B7E540}" type="presParOf" srcId="{54E7CE06-D4FF-44DC-BA80-A72DDE3BAB5B}" destId="{E9FF2D0B-AE07-40E9-AAA6-30F04AB60AF9}" srcOrd="4" destOrd="0" presId="urn:microsoft.com/office/officeart/2005/8/layout/chevron1"/>
    <dgm:cxn modelId="{A56AD504-2F18-4D08-84AE-67DDA6EB11DC}" type="presParOf" srcId="{54E7CE06-D4FF-44DC-BA80-A72DDE3BAB5B}" destId="{54DEB5B4-4826-41D2-A7BC-6893FDA996E2}" srcOrd="5" destOrd="0" presId="urn:microsoft.com/office/officeart/2005/8/layout/chevron1"/>
    <dgm:cxn modelId="{18D4FCCF-1C4E-4798-845F-E53FEFF68A10}" type="presParOf" srcId="{54E7CE06-D4FF-44DC-BA80-A72DDE3BAB5B}" destId="{9976DDF7-D013-49F5-B789-49D934EDF71E}" srcOrd="6" destOrd="0" presId="urn:microsoft.com/office/officeart/2005/8/layout/chevron1"/>
    <dgm:cxn modelId="{96468C08-1D9A-45D4-96A7-8CF0EADC2ADB}" type="presParOf" srcId="{54E7CE06-D4FF-44DC-BA80-A72DDE3BAB5B}" destId="{E83193F2-1805-469B-AC4D-BAD52750E6F6}" srcOrd="7" destOrd="0" presId="urn:microsoft.com/office/officeart/2005/8/layout/chevron1"/>
    <dgm:cxn modelId="{4766AFA1-50A2-4B09-B8A5-E18C38524465}" type="presParOf" srcId="{54E7CE06-D4FF-44DC-BA80-A72DDE3BAB5B}" destId="{76027689-6728-4D3E-A9AD-E090290397D4}" srcOrd="8" destOrd="0" presId="urn:microsoft.com/office/officeart/2005/8/layout/chevron1"/>
    <dgm:cxn modelId="{35B452A0-6834-49EC-B5A0-B24A1E4D4FB8}" type="presParOf" srcId="{54E7CE06-D4FF-44DC-BA80-A72DDE3BAB5B}" destId="{85524185-C41C-4AD3-A4B1-53764635B2F1}" srcOrd="9" destOrd="0" presId="urn:microsoft.com/office/officeart/2005/8/layout/chevron1"/>
    <dgm:cxn modelId="{66AF5EEF-C81A-4D5F-A46E-AABDC2E7515F}"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15694F8F-3C9A-42E2-AB0E-4A71B41C6D61}" type="presOf" srcId="{B01D76A4-BE90-48FA-BEA6-CCA1265FB65A}" destId="{3CC09D2F-4CAA-486C-A984-D3893371F2D3}" srcOrd="0" destOrd="0" presId="urn:microsoft.com/office/officeart/2005/8/layout/chevron1"/>
    <dgm:cxn modelId="{15EE381D-A388-4604-903F-B3EB971EF49F}" type="presOf" srcId="{A9841C65-EC15-46CF-9BC7-F0C405260D6B}" destId="{54E7CE06-D4FF-44DC-BA80-A72DDE3BAB5B}" srcOrd="0" destOrd="0" presId="urn:microsoft.com/office/officeart/2005/8/layout/chevron1"/>
    <dgm:cxn modelId="{157E4BF5-66ED-402C-A7AF-C9C72225B351}" type="presOf" srcId="{A3A3C5FD-5C3B-4918-940C-5BB7C1EF7F53}" destId="{9976DDF7-D013-49F5-B789-49D934EDF71E}"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7DCA5B29-9A8B-4546-916D-33BB92D09DD0}" type="presOf" srcId="{DCE17E33-054A-45B0-B4AB-717A1190756A}" destId="{E9FF2D0B-AE07-40E9-AAA6-30F04AB60AF9}" srcOrd="0" destOrd="0" presId="urn:microsoft.com/office/officeart/2005/8/layout/chevron1"/>
    <dgm:cxn modelId="{C02E8CE3-8C3E-499D-B49B-A792EA5091D6}" type="presOf" srcId="{F6E9037D-40FC-48C8-963B-46E4CED5E8B9}" destId="{3D2C36CF-3FF3-411E-A7DE-7F310ACDAD96}" srcOrd="0" destOrd="0" presId="urn:microsoft.com/office/officeart/2005/8/layout/chevron1"/>
    <dgm:cxn modelId="{FEAD5AE7-7E3B-4D2C-8868-17C60A89A27C}"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9F334253-483C-4F3F-B426-1748886D735C}" type="presOf" srcId="{70C007BB-C19E-48C2-871F-E8BBB9C2A0D0}" destId="{76027689-6728-4D3E-A9AD-E090290397D4}"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E4D6D937-521E-4CFE-B6EF-415E85EF9B73}" type="presParOf" srcId="{54E7CE06-D4FF-44DC-BA80-A72DDE3BAB5B}" destId="{3CC09D2F-4CAA-486C-A984-D3893371F2D3}" srcOrd="0" destOrd="0" presId="urn:microsoft.com/office/officeart/2005/8/layout/chevron1"/>
    <dgm:cxn modelId="{5A4A59E4-28B8-48D5-BC32-45E1907A0076}" type="presParOf" srcId="{54E7CE06-D4FF-44DC-BA80-A72DDE3BAB5B}" destId="{21CA405F-D4DB-4D5A-8179-1A10729E8023}" srcOrd="1" destOrd="0" presId="urn:microsoft.com/office/officeart/2005/8/layout/chevron1"/>
    <dgm:cxn modelId="{955A78C7-9AE0-4CDD-AD30-06D93F25AD7F}" type="presParOf" srcId="{54E7CE06-D4FF-44DC-BA80-A72DDE3BAB5B}" destId="{DD63D3A0-3674-4372-9D3F-662D85DDF1E5}" srcOrd="2" destOrd="0" presId="urn:microsoft.com/office/officeart/2005/8/layout/chevron1"/>
    <dgm:cxn modelId="{38215174-D5CA-4AFA-A4F9-FBBED0860BCC}" type="presParOf" srcId="{54E7CE06-D4FF-44DC-BA80-A72DDE3BAB5B}" destId="{D8AC116B-D607-488C-8806-D04AD1D9988B}" srcOrd="3" destOrd="0" presId="urn:microsoft.com/office/officeart/2005/8/layout/chevron1"/>
    <dgm:cxn modelId="{676CB752-5FBA-45E3-B0F8-9B675632EFD8}" type="presParOf" srcId="{54E7CE06-D4FF-44DC-BA80-A72DDE3BAB5B}" destId="{E9FF2D0B-AE07-40E9-AAA6-30F04AB60AF9}" srcOrd="4" destOrd="0" presId="urn:microsoft.com/office/officeart/2005/8/layout/chevron1"/>
    <dgm:cxn modelId="{CC1D9F3F-0D7F-4E8D-A3A8-E221EC393C01}" type="presParOf" srcId="{54E7CE06-D4FF-44DC-BA80-A72DDE3BAB5B}" destId="{54DEB5B4-4826-41D2-A7BC-6893FDA996E2}" srcOrd="5" destOrd="0" presId="urn:microsoft.com/office/officeart/2005/8/layout/chevron1"/>
    <dgm:cxn modelId="{75B9519B-9C45-4498-A03F-0E3B91C842A2}" type="presParOf" srcId="{54E7CE06-D4FF-44DC-BA80-A72DDE3BAB5B}" destId="{9976DDF7-D013-49F5-B789-49D934EDF71E}" srcOrd="6" destOrd="0" presId="urn:microsoft.com/office/officeart/2005/8/layout/chevron1"/>
    <dgm:cxn modelId="{E4EE772C-6303-46ED-99BA-13F31268519F}" type="presParOf" srcId="{54E7CE06-D4FF-44DC-BA80-A72DDE3BAB5B}" destId="{E83193F2-1805-469B-AC4D-BAD52750E6F6}" srcOrd="7" destOrd="0" presId="urn:microsoft.com/office/officeart/2005/8/layout/chevron1"/>
    <dgm:cxn modelId="{095EB1DD-A751-4224-BD0A-0A8F0A8C3806}" type="presParOf" srcId="{54E7CE06-D4FF-44DC-BA80-A72DDE3BAB5B}" destId="{76027689-6728-4D3E-A9AD-E090290397D4}" srcOrd="8" destOrd="0" presId="urn:microsoft.com/office/officeart/2005/8/layout/chevron1"/>
    <dgm:cxn modelId="{B398E9C4-924D-4A5C-8EE0-9843A335B42D}" type="presParOf" srcId="{54E7CE06-D4FF-44DC-BA80-A72DDE3BAB5B}" destId="{85524185-C41C-4AD3-A4B1-53764635B2F1}" srcOrd="9" destOrd="0" presId="urn:microsoft.com/office/officeart/2005/8/layout/chevron1"/>
    <dgm:cxn modelId="{34E1EE92-C797-4F3F-8AB7-75AB5E5C1BB6}"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45BAE536-0898-42DF-A75A-DB91BC9674EB}" type="presOf" srcId="{B01D76A4-BE90-48FA-BEA6-CCA1265FB65A}" destId="{3CC09D2F-4CAA-486C-A984-D3893371F2D3}"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03C31230-B689-4229-A1D7-2ECE587D8646}" type="presOf" srcId="{388B23E1-4AFE-4322-8C88-3120A1EBE57A}" destId="{DD63D3A0-3674-4372-9D3F-662D85DDF1E5}" srcOrd="0" destOrd="0" presId="urn:microsoft.com/office/officeart/2005/8/layout/chevron1"/>
    <dgm:cxn modelId="{03366973-0581-4210-8D10-E220732D016B}" type="presOf" srcId="{A9841C65-EC15-46CF-9BC7-F0C405260D6B}" destId="{54E7CE06-D4FF-44DC-BA80-A72DDE3BAB5B}"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65976C7-66E7-41CB-8FD8-140135C65083}" type="presOf" srcId="{A3A3C5FD-5C3B-4918-940C-5BB7C1EF7F53}" destId="{9976DDF7-D013-49F5-B789-49D934EDF71E}" srcOrd="0" destOrd="0" presId="urn:microsoft.com/office/officeart/2005/8/layout/chevron1"/>
    <dgm:cxn modelId="{2D3A7961-27FE-47A1-BB71-55CC813BC836}" type="presOf" srcId="{70C007BB-C19E-48C2-871F-E8BBB9C2A0D0}" destId="{76027689-6728-4D3E-A9AD-E090290397D4}" srcOrd="0" destOrd="0" presId="urn:microsoft.com/office/officeart/2005/8/layout/chevron1"/>
    <dgm:cxn modelId="{82743489-0865-436C-B280-1E22186568FD}"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4E2FFFAF-C2C7-4CA5-B76B-A3BA6F2F390A}" type="presOf" srcId="{DCE17E33-054A-45B0-B4AB-717A1190756A}" destId="{E9FF2D0B-AE07-40E9-AAA6-30F04AB60AF9}"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A2784D99-AFAB-4DD6-8510-04AC4A480B83}" type="presParOf" srcId="{54E7CE06-D4FF-44DC-BA80-A72DDE3BAB5B}" destId="{3CC09D2F-4CAA-486C-A984-D3893371F2D3}" srcOrd="0" destOrd="0" presId="urn:microsoft.com/office/officeart/2005/8/layout/chevron1"/>
    <dgm:cxn modelId="{94A8D71F-CF71-40C5-B425-04F7D6F50410}" type="presParOf" srcId="{54E7CE06-D4FF-44DC-BA80-A72DDE3BAB5B}" destId="{21CA405F-D4DB-4D5A-8179-1A10729E8023}" srcOrd="1" destOrd="0" presId="urn:microsoft.com/office/officeart/2005/8/layout/chevron1"/>
    <dgm:cxn modelId="{0E90564C-C5B8-46B8-A7AC-AFF95CB6B3A9}" type="presParOf" srcId="{54E7CE06-D4FF-44DC-BA80-A72DDE3BAB5B}" destId="{DD63D3A0-3674-4372-9D3F-662D85DDF1E5}" srcOrd="2" destOrd="0" presId="urn:microsoft.com/office/officeart/2005/8/layout/chevron1"/>
    <dgm:cxn modelId="{FC102DAB-10B4-4807-B903-60F5282930EE}" type="presParOf" srcId="{54E7CE06-D4FF-44DC-BA80-A72DDE3BAB5B}" destId="{D8AC116B-D607-488C-8806-D04AD1D9988B}" srcOrd="3" destOrd="0" presId="urn:microsoft.com/office/officeart/2005/8/layout/chevron1"/>
    <dgm:cxn modelId="{04E071E6-A3D0-41EE-A009-AE3ACDA63879}" type="presParOf" srcId="{54E7CE06-D4FF-44DC-BA80-A72DDE3BAB5B}" destId="{E9FF2D0B-AE07-40E9-AAA6-30F04AB60AF9}" srcOrd="4" destOrd="0" presId="urn:microsoft.com/office/officeart/2005/8/layout/chevron1"/>
    <dgm:cxn modelId="{9F3331FB-9743-4869-ABF6-487041298779}" type="presParOf" srcId="{54E7CE06-D4FF-44DC-BA80-A72DDE3BAB5B}" destId="{54DEB5B4-4826-41D2-A7BC-6893FDA996E2}" srcOrd="5" destOrd="0" presId="urn:microsoft.com/office/officeart/2005/8/layout/chevron1"/>
    <dgm:cxn modelId="{BF95A871-8678-4EFF-8D81-EF70D544C109}" type="presParOf" srcId="{54E7CE06-D4FF-44DC-BA80-A72DDE3BAB5B}" destId="{9976DDF7-D013-49F5-B789-49D934EDF71E}" srcOrd="6" destOrd="0" presId="urn:microsoft.com/office/officeart/2005/8/layout/chevron1"/>
    <dgm:cxn modelId="{AF38D7CF-2B7B-476D-B8F4-6D269039FB84}" type="presParOf" srcId="{54E7CE06-D4FF-44DC-BA80-A72DDE3BAB5B}" destId="{E83193F2-1805-469B-AC4D-BAD52750E6F6}" srcOrd="7" destOrd="0" presId="urn:microsoft.com/office/officeart/2005/8/layout/chevron1"/>
    <dgm:cxn modelId="{2877FB04-D99B-4B1F-A409-26E4FDD64B73}" type="presParOf" srcId="{54E7CE06-D4FF-44DC-BA80-A72DDE3BAB5B}" destId="{76027689-6728-4D3E-A9AD-E090290397D4}" srcOrd="8" destOrd="0" presId="urn:microsoft.com/office/officeart/2005/8/layout/chevron1"/>
    <dgm:cxn modelId="{7EB2C05D-0F52-4818-B7AA-DA7DDF60EE7A}" type="presParOf" srcId="{54E7CE06-D4FF-44DC-BA80-A72DDE3BAB5B}" destId="{85524185-C41C-4AD3-A4B1-53764635B2F1}" srcOrd="9" destOrd="0" presId="urn:microsoft.com/office/officeart/2005/8/layout/chevron1"/>
    <dgm:cxn modelId="{3982C182-55DC-4D67-A68C-3D7AEDEC6BD2}"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pPr algn="r"/>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C3059895-5CDF-43E6-B56C-32444E54397C}"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FBBCAC25-7A5E-42C3-B312-0884EDE4DB1F}"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4BFB32E0-80F5-49C2-8178-1E347FA520A9}" type="presOf" srcId="{B01D76A4-BE90-48FA-BEA6-CCA1265FB65A}" destId="{3CC09D2F-4CAA-486C-A984-D3893371F2D3}" srcOrd="0" destOrd="0" presId="urn:microsoft.com/office/officeart/2005/8/layout/chevron1"/>
    <dgm:cxn modelId="{4CB18611-5957-4F76-A1BC-8DB8154B32AF}"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A8BEDA5-7C05-4A6E-8331-9009889FA2B6}" type="presOf" srcId="{A3A3C5FD-5C3B-4918-940C-5BB7C1EF7F53}" destId="{9976DDF7-D013-49F5-B789-49D934EDF71E}" srcOrd="0" destOrd="0" presId="urn:microsoft.com/office/officeart/2005/8/layout/chevron1"/>
    <dgm:cxn modelId="{DB2E1460-39DF-4E13-9C6F-233F1156EAC9}" type="presOf" srcId="{388B23E1-4AFE-4322-8C88-3120A1EBE57A}" destId="{DD63D3A0-3674-4372-9D3F-662D85DDF1E5}" srcOrd="0" destOrd="0" presId="urn:microsoft.com/office/officeart/2005/8/layout/chevron1"/>
    <dgm:cxn modelId="{F884D29B-8EAA-4AF1-8479-4A78C287CCB4}" type="presOf" srcId="{DCE17E33-054A-45B0-B4AB-717A1190756A}" destId="{E9FF2D0B-AE07-40E9-AAA6-30F04AB60AF9}"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1688A644-1607-4740-80C1-D2E73A99952C}" type="presParOf" srcId="{54E7CE06-D4FF-44DC-BA80-A72DDE3BAB5B}" destId="{3CC09D2F-4CAA-486C-A984-D3893371F2D3}" srcOrd="0" destOrd="0" presId="urn:microsoft.com/office/officeart/2005/8/layout/chevron1"/>
    <dgm:cxn modelId="{318210CB-DDFB-4A78-BF0C-9B98C4D046B9}" type="presParOf" srcId="{54E7CE06-D4FF-44DC-BA80-A72DDE3BAB5B}" destId="{21CA405F-D4DB-4D5A-8179-1A10729E8023}" srcOrd="1" destOrd="0" presId="urn:microsoft.com/office/officeart/2005/8/layout/chevron1"/>
    <dgm:cxn modelId="{D7961A31-20BB-4318-BCDF-EC29AC0A3028}" type="presParOf" srcId="{54E7CE06-D4FF-44DC-BA80-A72DDE3BAB5B}" destId="{DD63D3A0-3674-4372-9D3F-662D85DDF1E5}" srcOrd="2" destOrd="0" presId="urn:microsoft.com/office/officeart/2005/8/layout/chevron1"/>
    <dgm:cxn modelId="{A07BC9CF-2D69-49AC-B4A9-DCAD71DBAD9B}" type="presParOf" srcId="{54E7CE06-D4FF-44DC-BA80-A72DDE3BAB5B}" destId="{D8AC116B-D607-488C-8806-D04AD1D9988B}" srcOrd="3" destOrd="0" presId="urn:microsoft.com/office/officeart/2005/8/layout/chevron1"/>
    <dgm:cxn modelId="{04407BC2-F959-4C77-A588-DDE4DC4501AA}" type="presParOf" srcId="{54E7CE06-D4FF-44DC-BA80-A72DDE3BAB5B}" destId="{E9FF2D0B-AE07-40E9-AAA6-30F04AB60AF9}" srcOrd="4" destOrd="0" presId="urn:microsoft.com/office/officeart/2005/8/layout/chevron1"/>
    <dgm:cxn modelId="{1368F3F3-E4B2-4685-98E7-D5F41BCEB880}" type="presParOf" srcId="{54E7CE06-D4FF-44DC-BA80-A72DDE3BAB5B}" destId="{54DEB5B4-4826-41D2-A7BC-6893FDA996E2}" srcOrd="5" destOrd="0" presId="urn:microsoft.com/office/officeart/2005/8/layout/chevron1"/>
    <dgm:cxn modelId="{5C6C8214-79DA-443E-8803-FADB15A80CF5}" type="presParOf" srcId="{54E7CE06-D4FF-44DC-BA80-A72DDE3BAB5B}" destId="{9976DDF7-D013-49F5-B789-49D934EDF71E}" srcOrd="6" destOrd="0" presId="urn:microsoft.com/office/officeart/2005/8/layout/chevron1"/>
    <dgm:cxn modelId="{7CB8F2B0-8914-4636-844A-2FE7B8DEC5C9}" type="presParOf" srcId="{54E7CE06-D4FF-44DC-BA80-A72DDE3BAB5B}" destId="{E83193F2-1805-469B-AC4D-BAD52750E6F6}" srcOrd="7" destOrd="0" presId="urn:microsoft.com/office/officeart/2005/8/layout/chevron1"/>
    <dgm:cxn modelId="{9BECB018-31A9-4261-A42D-498BCD1CC237}" type="presParOf" srcId="{54E7CE06-D4FF-44DC-BA80-A72DDE3BAB5B}" destId="{76027689-6728-4D3E-A9AD-E090290397D4}" srcOrd="8" destOrd="0" presId="urn:microsoft.com/office/officeart/2005/8/layout/chevron1"/>
    <dgm:cxn modelId="{798498CC-C75C-4683-8B89-8D68D28F95E3}" type="presParOf" srcId="{54E7CE06-D4FF-44DC-BA80-A72DDE3BAB5B}" destId="{85524185-C41C-4AD3-A4B1-53764635B2F1}" srcOrd="9" destOrd="0" presId="urn:microsoft.com/office/officeart/2005/8/layout/chevron1"/>
    <dgm:cxn modelId="{55412B2E-42E3-4842-9DAF-4A42297EF7D6}"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4A8364E2-5B7C-4391-A1F4-6EA2A7D7FEB5}" type="presOf" srcId="{A3A3C5FD-5C3B-4918-940C-5BB7C1EF7F53}" destId="{9976DDF7-D013-49F5-B789-49D934EDF71E}"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0275A5F8-8159-49AA-839F-7F5B51A80A8F}" srcId="{A9841C65-EC15-46CF-9BC7-F0C405260D6B}" destId="{F6E9037D-40FC-48C8-963B-46E4CED5E8B9}" srcOrd="5" destOrd="0" parTransId="{8DE00472-6377-47A4-BB05-05B9C69E78D3}" sibTransId="{44C9E12B-7336-42DB-8C89-1C95F1A92C0E}"/>
    <dgm:cxn modelId="{01AAB71B-EA8A-44F0-ABFE-2C211897B293}" type="presOf" srcId="{DCE17E33-054A-45B0-B4AB-717A1190756A}" destId="{E9FF2D0B-AE07-40E9-AAA6-30F04AB60AF9}" srcOrd="0" destOrd="0" presId="urn:microsoft.com/office/officeart/2005/8/layout/chevron1"/>
    <dgm:cxn modelId="{E0FC2F18-3578-452D-92FB-53E9152D1B0C}"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1CC17618-A9C3-4411-922E-09666D31A8E3}" type="presOf" srcId="{B01D76A4-BE90-48FA-BEA6-CCA1265FB65A}" destId="{3CC09D2F-4CAA-486C-A984-D3893371F2D3}" srcOrd="0" destOrd="0" presId="urn:microsoft.com/office/officeart/2005/8/layout/chevron1"/>
    <dgm:cxn modelId="{F9BAD5E5-5E8D-4887-8D0A-A1DE5D381C10}" type="presOf" srcId="{70C007BB-C19E-48C2-871F-E8BBB9C2A0D0}" destId="{76027689-6728-4D3E-A9AD-E090290397D4}" srcOrd="0" destOrd="0" presId="urn:microsoft.com/office/officeart/2005/8/layout/chevron1"/>
    <dgm:cxn modelId="{EF91C4B7-7FBC-4D5F-8D1D-F3087B1A376F}" type="presOf" srcId="{388B23E1-4AFE-4322-8C88-3120A1EBE57A}" destId="{DD63D3A0-3674-4372-9D3F-662D85DDF1E5}" srcOrd="0" destOrd="0" presId="urn:microsoft.com/office/officeart/2005/8/layout/chevron1"/>
    <dgm:cxn modelId="{F422527D-BCCD-47E2-8A4E-9B1AA484CF7A}" type="presOf" srcId="{F6E9037D-40FC-48C8-963B-46E4CED5E8B9}" destId="{3D2C36CF-3FF3-411E-A7DE-7F310ACDAD96}"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F68BA8AE-4D01-4336-85D1-D4BFE816767B}" type="presParOf" srcId="{54E7CE06-D4FF-44DC-BA80-A72DDE3BAB5B}" destId="{3CC09D2F-4CAA-486C-A984-D3893371F2D3}" srcOrd="0" destOrd="0" presId="urn:microsoft.com/office/officeart/2005/8/layout/chevron1"/>
    <dgm:cxn modelId="{53A601FC-9C59-46F8-907B-A6B2C03760A5}" type="presParOf" srcId="{54E7CE06-D4FF-44DC-BA80-A72DDE3BAB5B}" destId="{21CA405F-D4DB-4D5A-8179-1A10729E8023}" srcOrd="1" destOrd="0" presId="urn:microsoft.com/office/officeart/2005/8/layout/chevron1"/>
    <dgm:cxn modelId="{AC21AA44-6731-4AA2-BA50-9AAAC4033F4B}" type="presParOf" srcId="{54E7CE06-D4FF-44DC-BA80-A72DDE3BAB5B}" destId="{DD63D3A0-3674-4372-9D3F-662D85DDF1E5}" srcOrd="2" destOrd="0" presId="urn:microsoft.com/office/officeart/2005/8/layout/chevron1"/>
    <dgm:cxn modelId="{3EFDFB3F-179F-4DF4-944E-B3D2201A59C6}" type="presParOf" srcId="{54E7CE06-D4FF-44DC-BA80-A72DDE3BAB5B}" destId="{D8AC116B-D607-488C-8806-D04AD1D9988B}" srcOrd="3" destOrd="0" presId="urn:microsoft.com/office/officeart/2005/8/layout/chevron1"/>
    <dgm:cxn modelId="{0E308EB1-E812-494F-856A-E1AF6AF456DE}" type="presParOf" srcId="{54E7CE06-D4FF-44DC-BA80-A72DDE3BAB5B}" destId="{E9FF2D0B-AE07-40E9-AAA6-30F04AB60AF9}" srcOrd="4" destOrd="0" presId="urn:microsoft.com/office/officeart/2005/8/layout/chevron1"/>
    <dgm:cxn modelId="{213D3D1C-BC56-4736-A1FE-CAFAF2FD6A18}" type="presParOf" srcId="{54E7CE06-D4FF-44DC-BA80-A72DDE3BAB5B}" destId="{54DEB5B4-4826-41D2-A7BC-6893FDA996E2}" srcOrd="5" destOrd="0" presId="urn:microsoft.com/office/officeart/2005/8/layout/chevron1"/>
    <dgm:cxn modelId="{36501833-B033-4916-936D-E83CDF147404}" type="presParOf" srcId="{54E7CE06-D4FF-44DC-BA80-A72DDE3BAB5B}" destId="{9976DDF7-D013-49F5-B789-49D934EDF71E}" srcOrd="6" destOrd="0" presId="urn:microsoft.com/office/officeart/2005/8/layout/chevron1"/>
    <dgm:cxn modelId="{C3ABEE0A-A3F7-4A4E-AEA3-360D7A77DF8F}" type="presParOf" srcId="{54E7CE06-D4FF-44DC-BA80-A72DDE3BAB5B}" destId="{E83193F2-1805-469B-AC4D-BAD52750E6F6}" srcOrd="7" destOrd="0" presId="urn:microsoft.com/office/officeart/2005/8/layout/chevron1"/>
    <dgm:cxn modelId="{99E4D427-6243-4CA4-9304-908D7FA57E7C}" type="presParOf" srcId="{54E7CE06-D4FF-44DC-BA80-A72DDE3BAB5B}" destId="{76027689-6728-4D3E-A9AD-E090290397D4}" srcOrd="8" destOrd="0" presId="urn:microsoft.com/office/officeart/2005/8/layout/chevron1"/>
    <dgm:cxn modelId="{111D4F04-C0ED-41A3-A160-6DE6306BE755}" type="presParOf" srcId="{54E7CE06-D4FF-44DC-BA80-A72DDE3BAB5B}" destId="{85524185-C41C-4AD3-A4B1-53764635B2F1}" srcOrd="9" destOrd="0" presId="urn:microsoft.com/office/officeart/2005/8/layout/chevron1"/>
    <dgm:cxn modelId="{4FE0FAEE-DED9-41DB-97E0-2C51F971F2DE}"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1565EBA5-5E6A-4C68-9526-4F36A443F7F4}" type="presOf" srcId="{A3A3C5FD-5C3B-4918-940C-5BB7C1EF7F53}" destId="{9976DDF7-D013-49F5-B789-49D934EDF71E}"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F884F1E3-91B2-47C1-BF1F-31BB3B42D902}" type="presOf" srcId="{DCE17E33-054A-45B0-B4AB-717A1190756A}" destId="{E9FF2D0B-AE07-40E9-AAA6-30F04AB60AF9}" srcOrd="0" destOrd="0" presId="urn:microsoft.com/office/officeart/2005/8/layout/chevron1"/>
    <dgm:cxn modelId="{F6ECDEA2-ACB2-4F6D-A629-3543337ED486}" type="presOf" srcId="{388B23E1-4AFE-4322-8C88-3120A1EBE57A}" destId="{DD63D3A0-3674-4372-9D3F-662D85DDF1E5}"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788728F0-86C3-473D-9EB9-969F2E52697A}" type="presOf" srcId="{F6E9037D-40FC-48C8-963B-46E4CED5E8B9}" destId="{3D2C36CF-3FF3-411E-A7DE-7F310ACDAD96}" srcOrd="0" destOrd="0" presId="urn:microsoft.com/office/officeart/2005/8/layout/chevron1"/>
    <dgm:cxn modelId="{8578FFE7-140D-4621-BD67-7C55F74301D5}"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FE2FAD3A-F626-441C-9FEB-061B1AB6B9D0}"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6855191D-447F-48BC-B08C-128682430500}" type="presOf" srcId="{70C007BB-C19E-48C2-871F-E8BBB9C2A0D0}" destId="{76027689-6728-4D3E-A9AD-E090290397D4}"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CC46EF5F-FB9A-4B1F-9312-2028347FBDCF}" type="presParOf" srcId="{54E7CE06-D4FF-44DC-BA80-A72DDE3BAB5B}" destId="{3CC09D2F-4CAA-486C-A984-D3893371F2D3}" srcOrd="0" destOrd="0" presId="urn:microsoft.com/office/officeart/2005/8/layout/chevron1"/>
    <dgm:cxn modelId="{D2DBCBDB-43E4-446F-B200-3B3CD41DFD11}" type="presParOf" srcId="{54E7CE06-D4FF-44DC-BA80-A72DDE3BAB5B}" destId="{21CA405F-D4DB-4D5A-8179-1A10729E8023}" srcOrd="1" destOrd="0" presId="urn:microsoft.com/office/officeart/2005/8/layout/chevron1"/>
    <dgm:cxn modelId="{396F56CC-DA30-40E1-9A07-732847832D5A}" type="presParOf" srcId="{54E7CE06-D4FF-44DC-BA80-A72DDE3BAB5B}" destId="{DD63D3A0-3674-4372-9D3F-662D85DDF1E5}" srcOrd="2" destOrd="0" presId="urn:microsoft.com/office/officeart/2005/8/layout/chevron1"/>
    <dgm:cxn modelId="{DBA5B871-3787-4903-BA33-9A0D54CA3542}" type="presParOf" srcId="{54E7CE06-D4FF-44DC-BA80-A72DDE3BAB5B}" destId="{D8AC116B-D607-488C-8806-D04AD1D9988B}" srcOrd="3" destOrd="0" presId="urn:microsoft.com/office/officeart/2005/8/layout/chevron1"/>
    <dgm:cxn modelId="{26CFDB9C-7667-4DAA-B1A9-4E95B3A8FAE4}" type="presParOf" srcId="{54E7CE06-D4FF-44DC-BA80-A72DDE3BAB5B}" destId="{E9FF2D0B-AE07-40E9-AAA6-30F04AB60AF9}" srcOrd="4" destOrd="0" presId="urn:microsoft.com/office/officeart/2005/8/layout/chevron1"/>
    <dgm:cxn modelId="{D32485AC-9FA5-4CCD-B573-FA6EDB93B216}" type="presParOf" srcId="{54E7CE06-D4FF-44DC-BA80-A72DDE3BAB5B}" destId="{54DEB5B4-4826-41D2-A7BC-6893FDA996E2}" srcOrd="5" destOrd="0" presId="urn:microsoft.com/office/officeart/2005/8/layout/chevron1"/>
    <dgm:cxn modelId="{7ABAFEF0-E5B5-4D5F-A4BE-E0A3068E32C1}" type="presParOf" srcId="{54E7CE06-D4FF-44DC-BA80-A72DDE3BAB5B}" destId="{9976DDF7-D013-49F5-B789-49D934EDF71E}" srcOrd="6" destOrd="0" presId="urn:microsoft.com/office/officeart/2005/8/layout/chevron1"/>
    <dgm:cxn modelId="{5DBC2300-9185-4F92-B058-FE184F02AA67}" type="presParOf" srcId="{54E7CE06-D4FF-44DC-BA80-A72DDE3BAB5B}" destId="{E83193F2-1805-469B-AC4D-BAD52750E6F6}" srcOrd="7" destOrd="0" presId="urn:microsoft.com/office/officeart/2005/8/layout/chevron1"/>
    <dgm:cxn modelId="{3C010DD6-325E-485A-8A21-E697432D81F7}" type="presParOf" srcId="{54E7CE06-D4FF-44DC-BA80-A72DDE3BAB5B}" destId="{76027689-6728-4D3E-A9AD-E090290397D4}" srcOrd="8" destOrd="0" presId="urn:microsoft.com/office/officeart/2005/8/layout/chevron1"/>
    <dgm:cxn modelId="{41D5D153-B3B2-4ED0-878C-DDF181A1A9F0}" type="presParOf" srcId="{54E7CE06-D4FF-44DC-BA80-A72DDE3BAB5B}" destId="{85524185-C41C-4AD3-A4B1-53764635B2F1}" srcOrd="9" destOrd="0" presId="urn:microsoft.com/office/officeart/2005/8/layout/chevron1"/>
    <dgm:cxn modelId="{BCA16EE1-4A57-4B5C-BD0F-71936AA27F31}"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a:solidFill>
          <a:srgbClr val="FFFF00"/>
        </a:solidFill>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2C9C53F-BF0B-4E1D-BD36-26B2F4E2EA45}" type="presOf" srcId="{B01D76A4-BE90-48FA-BEA6-CCA1265FB65A}" destId="{3CC09D2F-4CAA-486C-A984-D3893371F2D3}"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7C2BE87C-4F37-4AB2-8DBC-5A655444015C}" type="presOf" srcId="{70C007BB-C19E-48C2-871F-E8BBB9C2A0D0}" destId="{76027689-6728-4D3E-A9AD-E090290397D4}"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27C19425-2797-444C-BFBB-C046BD55560B}"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D0AF360-9321-4DE8-A57E-649C7D149FD2}" type="presOf" srcId="{A9841C65-EC15-46CF-9BC7-F0C405260D6B}" destId="{54E7CE06-D4FF-44DC-BA80-A72DDE3BAB5B}" srcOrd="0" destOrd="0" presId="urn:microsoft.com/office/officeart/2005/8/layout/chevron1"/>
    <dgm:cxn modelId="{1124CEDA-3C7F-46AB-BDBC-60E9277A17FF}" type="presOf" srcId="{DCE17E33-054A-45B0-B4AB-717A1190756A}" destId="{E9FF2D0B-AE07-40E9-AAA6-30F04AB60AF9}"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C2EFB15E-E95C-49F3-951A-77CACFC59274}" type="presOf" srcId="{F6E9037D-40FC-48C8-963B-46E4CED5E8B9}" destId="{3D2C36CF-3FF3-411E-A7DE-7F310ACDAD96}" srcOrd="0" destOrd="0" presId="urn:microsoft.com/office/officeart/2005/8/layout/chevron1"/>
    <dgm:cxn modelId="{24824B96-93AE-4E8C-9826-9EEA47538FB1}"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17AB4A0-0114-455F-9FD3-BCC48F4F2A4D}" srcId="{A9841C65-EC15-46CF-9BC7-F0C405260D6B}" destId="{DCE17E33-054A-45B0-B4AB-717A1190756A}" srcOrd="2" destOrd="0" parTransId="{A61D6B9E-B80B-465C-A2BC-838BDD66391D}" sibTransId="{7A3D77EF-33F4-4D81-9826-A67365BE7975}"/>
    <dgm:cxn modelId="{C75D2DFB-50C9-4965-B1F7-FFDE4C53B235}" type="presParOf" srcId="{54E7CE06-D4FF-44DC-BA80-A72DDE3BAB5B}" destId="{3CC09D2F-4CAA-486C-A984-D3893371F2D3}" srcOrd="0" destOrd="0" presId="urn:microsoft.com/office/officeart/2005/8/layout/chevron1"/>
    <dgm:cxn modelId="{79AB4F3D-A776-4EA9-BA06-695CE1A6370B}" type="presParOf" srcId="{54E7CE06-D4FF-44DC-BA80-A72DDE3BAB5B}" destId="{21CA405F-D4DB-4D5A-8179-1A10729E8023}" srcOrd="1" destOrd="0" presId="urn:microsoft.com/office/officeart/2005/8/layout/chevron1"/>
    <dgm:cxn modelId="{5531A363-BD0D-476E-9E13-1F11AB678C25}" type="presParOf" srcId="{54E7CE06-D4FF-44DC-BA80-A72DDE3BAB5B}" destId="{DD63D3A0-3674-4372-9D3F-662D85DDF1E5}" srcOrd="2" destOrd="0" presId="urn:microsoft.com/office/officeart/2005/8/layout/chevron1"/>
    <dgm:cxn modelId="{FDBE745E-8796-40CC-8A56-AC1605A05629}" type="presParOf" srcId="{54E7CE06-D4FF-44DC-BA80-A72DDE3BAB5B}" destId="{D8AC116B-D607-488C-8806-D04AD1D9988B}" srcOrd="3" destOrd="0" presId="urn:microsoft.com/office/officeart/2005/8/layout/chevron1"/>
    <dgm:cxn modelId="{357AC978-C4D6-4A39-9BA7-7E901D169EC1}" type="presParOf" srcId="{54E7CE06-D4FF-44DC-BA80-A72DDE3BAB5B}" destId="{E9FF2D0B-AE07-40E9-AAA6-30F04AB60AF9}" srcOrd="4" destOrd="0" presId="urn:microsoft.com/office/officeart/2005/8/layout/chevron1"/>
    <dgm:cxn modelId="{CBF085E9-A1A1-4316-97BB-56DE4B8968D1}" type="presParOf" srcId="{54E7CE06-D4FF-44DC-BA80-A72DDE3BAB5B}" destId="{54DEB5B4-4826-41D2-A7BC-6893FDA996E2}" srcOrd="5" destOrd="0" presId="urn:microsoft.com/office/officeart/2005/8/layout/chevron1"/>
    <dgm:cxn modelId="{C7A89D68-C4B3-4EB6-8AB5-CDE9F27577EA}" type="presParOf" srcId="{54E7CE06-D4FF-44DC-BA80-A72DDE3BAB5B}" destId="{9976DDF7-D013-49F5-B789-49D934EDF71E}" srcOrd="6" destOrd="0" presId="urn:microsoft.com/office/officeart/2005/8/layout/chevron1"/>
    <dgm:cxn modelId="{4565AC47-F855-4583-A786-B8AC9A038C5F}" type="presParOf" srcId="{54E7CE06-D4FF-44DC-BA80-A72DDE3BAB5B}" destId="{E83193F2-1805-469B-AC4D-BAD52750E6F6}" srcOrd="7" destOrd="0" presId="urn:microsoft.com/office/officeart/2005/8/layout/chevron1"/>
    <dgm:cxn modelId="{C010AF39-DD50-480D-B647-366A914D6936}" type="presParOf" srcId="{54E7CE06-D4FF-44DC-BA80-A72DDE3BAB5B}" destId="{76027689-6728-4D3E-A9AD-E090290397D4}" srcOrd="8" destOrd="0" presId="urn:microsoft.com/office/officeart/2005/8/layout/chevron1"/>
    <dgm:cxn modelId="{B865E9BC-3BF7-4451-A108-B89BC997789B}" type="presParOf" srcId="{54E7CE06-D4FF-44DC-BA80-A72DDE3BAB5B}" destId="{85524185-C41C-4AD3-A4B1-53764635B2F1}" srcOrd="9" destOrd="0" presId="urn:microsoft.com/office/officeart/2005/8/layout/chevron1"/>
    <dgm:cxn modelId="{78C42347-089C-493C-BEB8-B66671AEAF94}"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a:solidFill>
          <a:srgbClr val="FFFF00"/>
        </a:solidFill>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376A33C3-29E4-44FB-8F54-78A66BDE70CC}" type="presOf" srcId="{B01D76A4-BE90-48FA-BEA6-CCA1265FB65A}" destId="{3CC09D2F-4CAA-486C-A984-D3893371F2D3}" srcOrd="0" destOrd="0" presId="urn:microsoft.com/office/officeart/2005/8/layout/chevron1"/>
    <dgm:cxn modelId="{0DBF5DBA-89EF-48BA-A8F9-0D6C5ABBF6E7}" type="presOf" srcId="{DCE17E33-054A-45B0-B4AB-717A1190756A}" destId="{E9FF2D0B-AE07-40E9-AAA6-30F04AB60AF9}"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275A5F8-8159-49AA-839F-7F5B51A80A8F}" srcId="{A9841C65-EC15-46CF-9BC7-F0C405260D6B}" destId="{F6E9037D-40FC-48C8-963B-46E4CED5E8B9}" srcOrd="5" destOrd="0" parTransId="{8DE00472-6377-47A4-BB05-05B9C69E78D3}" sibTransId="{44C9E12B-7336-42DB-8C89-1C95F1A92C0E}"/>
    <dgm:cxn modelId="{680EA913-EEFA-4ACF-9955-A71B55C83F68}" type="presOf" srcId="{F6E9037D-40FC-48C8-963B-46E4CED5E8B9}" destId="{3D2C36CF-3FF3-411E-A7DE-7F310ACDAD96}" srcOrd="0" destOrd="0" presId="urn:microsoft.com/office/officeart/2005/8/layout/chevron1"/>
    <dgm:cxn modelId="{8760F972-0FBB-46DA-ADAD-5EA498CAAE6D}" type="presOf" srcId="{A3A3C5FD-5C3B-4918-940C-5BB7C1EF7F53}" destId="{9976DDF7-D013-49F5-B789-49D934EDF71E}" srcOrd="0" destOrd="0" presId="urn:microsoft.com/office/officeart/2005/8/layout/chevron1"/>
    <dgm:cxn modelId="{7615D180-995F-4C6A-9C11-63CD523051BE}" type="presOf" srcId="{388B23E1-4AFE-4322-8C88-3120A1EBE57A}" destId="{DD63D3A0-3674-4372-9D3F-662D85DDF1E5}" srcOrd="0" destOrd="0" presId="urn:microsoft.com/office/officeart/2005/8/layout/chevron1"/>
    <dgm:cxn modelId="{4F8F8622-B03C-4C5B-8800-62D383407DAD}" type="presOf" srcId="{70C007BB-C19E-48C2-871F-E8BBB9C2A0D0}" destId="{76027689-6728-4D3E-A9AD-E090290397D4}" srcOrd="0" destOrd="0" presId="urn:microsoft.com/office/officeart/2005/8/layout/chevron1"/>
    <dgm:cxn modelId="{E29643B7-7C3B-4F7D-A76D-44BB87CAB72F}"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17AB4A0-0114-455F-9FD3-BCC48F4F2A4D}" srcId="{A9841C65-EC15-46CF-9BC7-F0C405260D6B}" destId="{DCE17E33-054A-45B0-B4AB-717A1190756A}" srcOrd="2" destOrd="0" parTransId="{A61D6B9E-B80B-465C-A2BC-838BDD66391D}" sibTransId="{7A3D77EF-33F4-4D81-9826-A67365BE7975}"/>
    <dgm:cxn modelId="{C7C76467-E257-4D65-927C-CA22B3FB16DC}" type="presParOf" srcId="{54E7CE06-D4FF-44DC-BA80-A72DDE3BAB5B}" destId="{3CC09D2F-4CAA-486C-A984-D3893371F2D3}" srcOrd="0" destOrd="0" presId="urn:microsoft.com/office/officeart/2005/8/layout/chevron1"/>
    <dgm:cxn modelId="{0857CBF5-C183-4D37-B993-9964F68D7F3E}" type="presParOf" srcId="{54E7CE06-D4FF-44DC-BA80-A72DDE3BAB5B}" destId="{21CA405F-D4DB-4D5A-8179-1A10729E8023}" srcOrd="1" destOrd="0" presId="urn:microsoft.com/office/officeart/2005/8/layout/chevron1"/>
    <dgm:cxn modelId="{95F87E85-26A9-4BD5-81DA-4116A0D89933}" type="presParOf" srcId="{54E7CE06-D4FF-44DC-BA80-A72DDE3BAB5B}" destId="{DD63D3A0-3674-4372-9D3F-662D85DDF1E5}" srcOrd="2" destOrd="0" presId="urn:microsoft.com/office/officeart/2005/8/layout/chevron1"/>
    <dgm:cxn modelId="{5DCC932D-6577-4E2C-9CEE-F152C2301DA6}" type="presParOf" srcId="{54E7CE06-D4FF-44DC-BA80-A72DDE3BAB5B}" destId="{D8AC116B-D607-488C-8806-D04AD1D9988B}" srcOrd="3" destOrd="0" presId="urn:microsoft.com/office/officeart/2005/8/layout/chevron1"/>
    <dgm:cxn modelId="{B58DEC57-16B6-42D1-888A-A3FB87560FFC}" type="presParOf" srcId="{54E7CE06-D4FF-44DC-BA80-A72DDE3BAB5B}" destId="{E9FF2D0B-AE07-40E9-AAA6-30F04AB60AF9}" srcOrd="4" destOrd="0" presId="urn:microsoft.com/office/officeart/2005/8/layout/chevron1"/>
    <dgm:cxn modelId="{C5E80A52-0EC3-42B1-852D-6CFA0DCEF687}" type="presParOf" srcId="{54E7CE06-D4FF-44DC-BA80-A72DDE3BAB5B}" destId="{54DEB5B4-4826-41D2-A7BC-6893FDA996E2}" srcOrd="5" destOrd="0" presId="urn:microsoft.com/office/officeart/2005/8/layout/chevron1"/>
    <dgm:cxn modelId="{36F3FBA1-D1C3-4765-8027-553495BB2B0D}" type="presParOf" srcId="{54E7CE06-D4FF-44DC-BA80-A72DDE3BAB5B}" destId="{9976DDF7-D013-49F5-B789-49D934EDF71E}" srcOrd="6" destOrd="0" presId="urn:microsoft.com/office/officeart/2005/8/layout/chevron1"/>
    <dgm:cxn modelId="{1C3EFA9B-408C-468C-88B7-870C79DF5694}" type="presParOf" srcId="{54E7CE06-D4FF-44DC-BA80-A72DDE3BAB5B}" destId="{E83193F2-1805-469B-AC4D-BAD52750E6F6}" srcOrd="7" destOrd="0" presId="urn:microsoft.com/office/officeart/2005/8/layout/chevron1"/>
    <dgm:cxn modelId="{73E2A989-FBD4-407F-A067-FEE074469FDA}" type="presParOf" srcId="{54E7CE06-D4FF-44DC-BA80-A72DDE3BAB5B}" destId="{76027689-6728-4D3E-A9AD-E090290397D4}" srcOrd="8" destOrd="0" presId="urn:microsoft.com/office/officeart/2005/8/layout/chevron1"/>
    <dgm:cxn modelId="{50A83220-CD2E-44DD-A339-828AF91DFF9B}" type="presParOf" srcId="{54E7CE06-D4FF-44DC-BA80-A72DDE3BAB5B}" destId="{85524185-C41C-4AD3-A4B1-53764635B2F1}" srcOrd="9" destOrd="0" presId="urn:microsoft.com/office/officeart/2005/8/layout/chevron1"/>
    <dgm:cxn modelId="{A61AF119-CEA2-4D20-8E1F-A954A1B4C008}"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a:solidFill>
          <a:srgbClr val="FFFF00"/>
        </a:solidFill>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65F08538-26D7-4CB7-8C8A-9DA44DEF378A}" type="presOf" srcId="{A3A3C5FD-5C3B-4918-940C-5BB7C1EF7F53}" destId="{9976DDF7-D013-49F5-B789-49D934EDF71E}" srcOrd="0" destOrd="0" presId="urn:microsoft.com/office/officeart/2005/8/layout/chevron1"/>
    <dgm:cxn modelId="{375542E5-9365-481D-ADBD-823C7DF6B094}"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779B3F2B-6C78-4168-8CB5-E95F3F35720A}" type="presOf" srcId="{DCE17E33-054A-45B0-B4AB-717A1190756A}" destId="{E9FF2D0B-AE07-40E9-AAA6-30F04AB60AF9}" srcOrd="0" destOrd="0" presId="urn:microsoft.com/office/officeart/2005/8/layout/chevron1"/>
    <dgm:cxn modelId="{9501CA2B-EC52-4985-8785-D6BB9DD2C002}" type="presOf" srcId="{F6E9037D-40FC-48C8-963B-46E4CED5E8B9}" destId="{3D2C36CF-3FF3-411E-A7DE-7F310ACDAD96}" srcOrd="0" destOrd="0" presId="urn:microsoft.com/office/officeart/2005/8/layout/chevron1"/>
    <dgm:cxn modelId="{71E60451-2B71-43B9-A29D-88A67A5F03EE}" type="presOf" srcId="{B01D76A4-BE90-48FA-BEA6-CCA1265FB65A}" destId="{3CC09D2F-4CAA-486C-A984-D3893371F2D3}" srcOrd="0" destOrd="0" presId="urn:microsoft.com/office/officeart/2005/8/layout/chevron1"/>
    <dgm:cxn modelId="{5B7E937C-AFA7-42AC-959D-479E2A98ABF0}"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2A0FBA66-4E80-4B3D-B78E-62CB6A252AEE}" type="presOf" srcId="{A9841C65-EC15-46CF-9BC7-F0C405260D6B}" destId="{54E7CE06-D4FF-44DC-BA80-A72DDE3BAB5B}"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C5C2AC2A-6BE9-4488-92E7-928D70E25063}" type="presParOf" srcId="{54E7CE06-D4FF-44DC-BA80-A72DDE3BAB5B}" destId="{3CC09D2F-4CAA-486C-A984-D3893371F2D3}" srcOrd="0" destOrd="0" presId="urn:microsoft.com/office/officeart/2005/8/layout/chevron1"/>
    <dgm:cxn modelId="{791DFED8-C6CC-47D6-BE07-F73315D064A9}" type="presParOf" srcId="{54E7CE06-D4FF-44DC-BA80-A72DDE3BAB5B}" destId="{21CA405F-D4DB-4D5A-8179-1A10729E8023}" srcOrd="1" destOrd="0" presId="urn:microsoft.com/office/officeart/2005/8/layout/chevron1"/>
    <dgm:cxn modelId="{0FD20549-A009-42F3-83D2-CE1190BCB96B}" type="presParOf" srcId="{54E7CE06-D4FF-44DC-BA80-A72DDE3BAB5B}" destId="{DD63D3A0-3674-4372-9D3F-662D85DDF1E5}" srcOrd="2" destOrd="0" presId="urn:microsoft.com/office/officeart/2005/8/layout/chevron1"/>
    <dgm:cxn modelId="{3B710945-B9FD-4039-9A31-014EFDBFD6CA}" type="presParOf" srcId="{54E7CE06-D4FF-44DC-BA80-A72DDE3BAB5B}" destId="{D8AC116B-D607-488C-8806-D04AD1D9988B}" srcOrd="3" destOrd="0" presId="urn:microsoft.com/office/officeart/2005/8/layout/chevron1"/>
    <dgm:cxn modelId="{94706571-AD15-4AED-9A9A-2119E77E4D60}" type="presParOf" srcId="{54E7CE06-D4FF-44DC-BA80-A72DDE3BAB5B}" destId="{E9FF2D0B-AE07-40E9-AAA6-30F04AB60AF9}" srcOrd="4" destOrd="0" presId="urn:microsoft.com/office/officeart/2005/8/layout/chevron1"/>
    <dgm:cxn modelId="{C128F0D6-61FB-4170-97F7-D2F991C206D7}" type="presParOf" srcId="{54E7CE06-D4FF-44DC-BA80-A72DDE3BAB5B}" destId="{54DEB5B4-4826-41D2-A7BC-6893FDA996E2}" srcOrd="5" destOrd="0" presId="urn:microsoft.com/office/officeart/2005/8/layout/chevron1"/>
    <dgm:cxn modelId="{4ABFD01B-5300-4ACC-913E-0A8DDAD1B2E8}" type="presParOf" srcId="{54E7CE06-D4FF-44DC-BA80-A72DDE3BAB5B}" destId="{9976DDF7-D013-49F5-B789-49D934EDF71E}" srcOrd="6" destOrd="0" presId="urn:microsoft.com/office/officeart/2005/8/layout/chevron1"/>
    <dgm:cxn modelId="{5E7CA6E8-2D6E-4643-B2AF-D45E824E04BE}" type="presParOf" srcId="{54E7CE06-D4FF-44DC-BA80-A72DDE3BAB5B}" destId="{E83193F2-1805-469B-AC4D-BAD52750E6F6}" srcOrd="7" destOrd="0" presId="urn:microsoft.com/office/officeart/2005/8/layout/chevron1"/>
    <dgm:cxn modelId="{C99B4FD5-6F5A-4055-8BC2-9B2F9F1B2158}" type="presParOf" srcId="{54E7CE06-D4FF-44DC-BA80-A72DDE3BAB5B}" destId="{76027689-6728-4D3E-A9AD-E090290397D4}" srcOrd="8" destOrd="0" presId="urn:microsoft.com/office/officeart/2005/8/layout/chevron1"/>
    <dgm:cxn modelId="{C0E26801-C068-4895-AA04-995CDBDD818F}" type="presParOf" srcId="{54E7CE06-D4FF-44DC-BA80-A72DDE3BAB5B}" destId="{85524185-C41C-4AD3-A4B1-53764635B2F1}" srcOrd="9" destOrd="0" presId="urn:microsoft.com/office/officeart/2005/8/layout/chevron1"/>
    <dgm:cxn modelId="{B9B3352D-3A84-42D2-BF42-95D0E3029087}"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a:solidFill>
          <a:srgbClr val="FFFF00"/>
        </a:solidFill>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73916E45-B864-4C71-B89F-FF2FC97FEDD3}" type="presOf" srcId="{A3A3C5FD-5C3B-4918-940C-5BB7C1EF7F53}" destId="{9976DDF7-D013-49F5-B789-49D934EDF71E}" srcOrd="0" destOrd="0" presId="urn:microsoft.com/office/officeart/2005/8/layout/chevron1"/>
    <dgm:cxn modelId="{311A8AC8-C59E-43D8-84B1-0FD727F39E49}" type="presOf" srcId="{F6E9037D-40FC-48C8-963B-46E4CED5E8B9}" destId="{3D2C36CF-3FF3-411E-A7DE-7F310ACDAD96}"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77BDE552-439F-42D1-B4CB-83D55A1E7510}" type="presOf" srcId="{70C007BB-C19E-48C2-871F-E8BBB9C2A0D0}" destId="{76027689-6728-4D3E-A9AD-E090290397D4}" srcOrd="0" destOrd="0" presId="urn:microsoft.com/office/officeart/2005/8/layout/chevron1"/>
    <dgm:cxn modelId="{19752A52-8000-46EB-85DF-B25607563D86}" type="presOf" srcId="{A9841C65-EC15-46CF-9BC7-F0C405260D6B}" destId="{54E7CE06-D4FF-44DC-BA80-A72DDE3BAB5B}"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17AB4A0-0114-455F-9FD3-BCC48F4F2A4D}" srcId="{A9841C65-EC15-46CF-9BC7-F0C405260D6B}" destId="{DCE17E33-054A-45B0-B4AB-717A1190756A}" srcOrd="2" destOrd="0" parTransId="{A61D6B9E-B80B-465C-A2BC-838BDD66391D}" sibTransId="{7A3D77EF-33F4-4D81-9826-A67365BE7975}"/>
    <dgm:cxn modelId="{CB0F49A8-A611-4C13-9FD3-96A7BCF69E97}" type="presOf" srcId="{DCE17E33-054A-45B0-B4AB-717A1190756A}" destId="{E9FF2D0B-AE07-40E9-AAA6-30F04AB60AF9}" srcOrd="0" destOrd="0" presId="urn:microsoft.com/office/officeart/2005/8/layout/chevron1"/>
    <dgm:cxn modelId="{8D2DEDFC-79FF-46B1-BE45-CD8F0511D539}" type="presOf" srcId="{388B23E1-4AFE-4322-8C88-3120A1EBE57A}" destId="{DD63D3A0-3674-4372-9D3F-662D85DDF1E5}"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A2965BBB-50E8-43D5-ABCF-7EDB3F1CC824}"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E0C3DBEA-6D28-49A0-B2A7-83E6107FDC85}" type="presParOf" srcId="{54E7CE06-D4FF-44DC-BA80-A72DDE3BAB5B}" destId="{3CC09D2F-4CAA-486C-A984-D3893371F2D3}" srcOrd="0" destOrd="0" presId="urn:microsoft.com/office/officeart/2005/8/layout/chevron1"/>
    <dgm:cxn modelId="{66E1587F-14D6-442B-8223-3AF77D2A65D3}" type="presParOf" srcId="{54E7CE06-D4FF-44DC-BA80-A72DDE3BAB5B}" destId="{21CA405F-D4DB-4D5A-8179-1A10729E8023}" srcOrd="1" destOrd="0" presId="urn:microsoft.com/office/officeart/2005/8/layout/chevron1"/>
    <dgm:cxn modelId="{CA3E5DFC-5970-4D89-8352-B86C52855882}" type="presParOf" srcId="{54E7CE06-D4FF-44DC-BA80-A72DDE3BAB5B}" destId="{DD63D3A0-3674-4372-9D3F-662D85DDF1E5}" srcOrd="2" destOrd="0" presId="urn:microsoft.com/office/officeart/2005/8/layout/chevron1"/>
    <dgm:cxn modelId="{E30E172F-DBE4-41EE-A218-1C9D14AA719C}" type="presParOf" srcId="{54E7CE06-D4FF-44DC-BA80-A72DDE3BAB5B}" destId="{D8AC116B-D607-488C-8806-D04AD1D9988B}" srcOrd="3" destOrd="0" presId="urn:microsoft.com/office/officeart/2005/8/layout/chevron1"/>
    <dgm:cxn modelId="{2A5BF1E8-2F16-47F4-A173-C17E88C3C498}" type="presParOf" srcId="{54E7CE06-D4FF-44DC-BA80-A72DDE3BAB5B}" destId="{E9FF2D0B-AE07-40E9-AAA6-30F04AB60AF9}" srcOrd="4" destOrd="0" presId="urn:microsoft.com/office/officeart/2005/8/layout/chevron1"/>
    <dgm:cxn modelId="{0FDC77B1-861A-4CD0-82EA-636E776BDD22}" type="presParOf" srcId="{54E7CE06-D4FF-44DC-BA80-A72DDE3BAB5B}" destId="{54DEB5B4-4826-41D2-A7BC-6893FDA996E2}" srcOrd="5" destOrd="0" presId="urn:microsoft.com/office/officeart/2005/8/layout/chevron1"/>
    <dgm:cxn modelId="{A0FDCF17-527E-4083-A468-2E506BAF135E}" type="presParOf" srcId="{54E7CE06-D4FF-44DC-BA80-A72DDE3BAB5B}" destId="{9976DDF7-D013-49F5-B789-49D934EDF71E}" srcOrd="6" destOrd="0" presId="urn:microsoft.com/office/officeart/2005/8/layout/chevron1"/>
    <dgm:cxn modelId="{45FB2B02-F71E-413F-B3CD-1098F5F9D0F2}" type="presParOf" srcId="{54E7CE06-D4FF-44DC-BA80-A72DDE3BAB5B}" destId="{E83193F2-1805-469B-AC4D-BAD52750E6F6}" srcOrd="7" destOrd="0" presId="urn:microsoft.com/office/officeart/2005/8/layout/chevron1"/>
    <dgm:cxn modelId="{79376772-02BC-40EC-BC3A-F1FBE33DAEFE}" type="presParOf" srcId="{54E7CE06-D4FF-44DC-BA80-A72DDE3BAB5B}" destId="{76027689-6728-4D3E-A9AD-E090290397D4}" srcOrd="8" destOrd="0" presId="urn:microsoft.com/office/officeart/2005/8/layout/chevron1"/>
    <dgm:cxn modelId="{E6CB4BB9-C5C6-4947-AE3B-F3994F587A1D}" type="presParOf" srcId="{54E7CE06-D4FF-44DC-BA80-A72DDE3BAB5B}" destId="{85524185-C41C-4AD3-A4B1-53764635B2F1}" srcOrd="9" destOrd="0" presId="urn:microsoft.com/office/officeart/2005/8/layout/chevron1"/>
    <dgm:cxn modelId="{49B58915-2688-4342-8C07-A1E890B570E7}"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53DB36CE-B3AB-46F6-972C-6C54FCEBBB2F}" type="presOf" srcId="{DCE17E33-054A-45B0-B4AB-717A1190756A}" destId="{E9FF2D0B-AE07-40E9-AAA6-30F04AB60AF9}" srcOrd="0" destOrd="0" presId="urn:microsoft.com/office/officeart/2005/8/layout/chevron1"/>
    <dgm:cxn modelId="{3A029EB1-7C9D-470B-8C2A-AB7CDEC9780F}"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68A75AD2-7D0A-4930-9BB4-5A96524DADFA}" type="presOf" srcId="{B01D76A4-BE90-48FA-BEA6-CCA1265FB65A}" destId="{3CC09D2F-4CAA-486C-A984-D3893371F2D3}" srcOrd="0" destOrd="0" presId="urn:microsoft.com/office/officeart/2005/8/layout/chevron1"/>
    <dgm:cxn modelId="{ED2BB1A6-CBA3-4EE0-99FF-F90B702E62EE}" type="presOf" srcId="{A3A3C5FD-5C3B-4918-940C-5BB7C1EF7F53}" destId="{9976DDF7-D013-49F5-B789-49D934EDF71E}"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90944C27-3DDE-4DF2-B298-59EB3345C60E}" type="presOf" srcId="{70C007BB-C19E-48C2-871F-E8BBB9C2A0D0}" destId="{76027689-6728-4D3E-A9AD-E090290397D4}" srcOrd="0" destOrd="0" presId="urn:microsoft.com/office/officeart/2005/8/layout/chevron1"/>
    <dgm:cxn modelId="{61D89CCC-AD5E-436A-8B37-69C1C2FD59F0}" type="presOf" srcId="{F6E9037D-40FC-48C8-963B-46E4CED5E8B9}" destId="{3D2C36CF-3FF3-411E-A7DE-7F310ACDAD96}" srcOrd="0" destOrd="0" presId="urn:microsoft.com/office/officeart/2005/8/layout/chevron1"/>
    <dgm:cxn modelId="{A6116139-8EE2-4420-B100-3427056227CA}"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17AB4A0-0114-455F-9FD3-BCC48F4F2A4D}" srcId="{A9841C65-EC15-46CF-9BC7-F0C405260D6B}" destId="{DCE17E33-054A-45B0-B4AB-717A1190756A}" srcOrd="2" destOrd="0" parTransId="{A61D6B9E-B80B-465C-A2BC-838BDD66391D}" sibTransId="{7A3D77EF-33F4-4D81-9826-A67365BE7975}"/>
    <dgm:cxn modelId="{B13757B7-29F6-4486-A68F-6B6EEA74BEE7}" type="presParOf" srcId="{54E7CE06-D4FF-44DC-BA80-A72DDE3BAB5B}" destId="{3CC09D2F-4CAA-486C-A984-D3893371F2D3}" srcOrd="0" destOrd="0" presId="urn:microsoft.com/office/officeart/2005/8/layout/chevron1"/>
    <dgm:cxn modelId="{6E6FF0B5-A2B8-4605-99C0-25168C74DDBD}" type="presParOf" srcId="{54E7CE06-D4FF-44DC-BA80-A72DDE3BAB5B}" destId="{21CA405F-D4DB-4D5A-8179-1A10729E8023}" srcOrd="1" destOrd="0" presId="urn:microsoft.com/office/officeart/2005/8/layout/chevron1"/>
    <dgm:cxn modelId="{2831D789-AD94-4160-AA74-1826109D5418}" type="presParOf" srcId="{54E7CE06-D4FF-44DC-BA80-A72DDE3BAB5B}" destId="{DD63D3A0-3674-4372-9D3F-662D85DDF1E5}" srcOrd="2" destOrd="0" presId="urn:microsoft.com/office/officeart/2005/8/layout/chevron1"/>
    <dgm:cxn modelId="{373BDE8A-9990-45D5-9E03-29550494F76E}" type="presParOf" srcId="{54E7CE06-D4FF-44DC-BA80-A72DDE3BAB5B}" destId="{D8AC116B-D607-488C-8806-D04AD1D9988B}" srcOrd="3" destOrd="0" presId="urn:microsoft.com/office/officeart/2005/8/layout/chevron1"/>
    <dgm:cxn modelId="{65B73352-DC79-4A0D-BE99-813A93BE55CC}" type="presParOf" srcId="{54E7CE06-D4FF-44DC-BA80-A72DDE3BAB5B}" destId="{E9FF2D0B-AE07-40E9-AAA6-30F04AB60AF9}" srcOrd="4" destOrd="0" presId="urn:microsoft.com/office/officeart/2005/8/layout/chevron1"/>
    <dgm:cxn modelId="{1E6DD122-02C6-4B03-B840-F76677C9B315}" type="presParOf" srcId="{54E7CE06-D4FF-44DC-BA80-A72DDE3BAB5B}" destId="{54DEB5B4-4826-41D2-A7BC-6893FDA996E2}" srcOrd="5" destOrd="0" presId="urn:microsoft.com/office/officeart/2005/8/layout/chevron1"/>
    <dgm:cxn modelId="{9680A9F9-EE7A-4976-AEF6-C053A75F9C9A}" type="presParOf" srcId="{54E7CE06-D4FF-44DC-BA80-A72DDE3BAB5B}" destId="{9976DDF7-D013-49F5-B789-49D934EDF71E}" srcOrd="6" destOrd="0" presId="urn:microsoft.com/office/officeart/2005/8/layout/chevron1"/>
    <dgm:cxn modelId="{A1C55990-5CAB-4380-B268-5B3E8295EB19}" type="presParOf" srcId="{54E7CE06-D4FF-44DC-BA80-A72DDE3BAB5B}" destId="{E83193F2-1805-469B-AC4D-BAD52750E6F6}" srcOrd="7" destOrd="0" presId="urn:microsoft.com/office/officeart/2005/8/layout/chevron1"/>
    <dgm:cxn modelId="{22962C97-DF7A-4577-872C-2699F6083B18}" type="presParOf" srcId="{54E7CE06-D4FF-44DC-BA80-A72DDE3BAB5B}" destId="{76027689-6728-4D3E-A9AD-E090290397D4}" srcOrd="8" destOrd="0" presId="urn:microsoft.com/office/officeart/2005/8/layout/chevron1"/>
    <dgm:cxn modelId="{7D6EECD5-5436-47CB-9862-EBB83500B79A}" type="presParOf" srcId="{54E7CE06-D4FF-44DC-BA80-A72DDE3BAB5B}" destId="{85524185-C41C-4AD3-A4B1-53764635B2F1}" srcOrd="9" destOrd="0" presId="urn:microsoft.com/office/officeart/2005/8/layout/chevron1"/>
    <dgm:cxn modelId="{AE1B8A21-388D-402A-B261-15333D13384D}"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824B3829-A134-4767-A69C-E22C9F05B06D}" type="presOf" srcId="{A9841C65-EC15-46CF-9BC7-F0C405260D6B}" destId="{54E7CE06-D4FF-44DC-BA80-A72DDE3BAB5B}" srcOrd="0" destOrd="0" presId="urn:microsoft.com/office/officeart/2005/8/layout/chevron1"/>
    <dgm:cxn modelId="{4FE1B2B9-ACAB-4860-8070-2D7F6A296960}" type="presOf" srcId="{A3A3C5FD-5C3B-4918-940C-5BB7C1EF7F53}" destId="{9976DDF7-D013-49F5-B789-49D934EDF71E}"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B866938B-C667-4062-9886-00C71E91225C}" type="presOf" srcId="{DCE17E33-054A-45B0-B4AB-717A1190756A}" destId="{E9FF2D0B-AE07-40E9-AAA6-30F04AB60AF9}" srcOrd="0" destOrd="0" presId="urn:microsoft.com/office/officeart/2005/8/layout/chevron1"/>
    <dgm:cxn modelId="{0B5FE23D-A252-4DB9-8FC8-C3AE66A7787F}" type="presOf" srcId="{70C007BB-C19E-48C2-871F-E8BBB9C2A0D0}" destId="{76027689-6728-4D3E-A9AD-E090290397D4}"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5BD31406-8188-4868-80A8-751984B665E7}" type="presOf" srcId="{388B23E1-4AFE-4322-8C88-3120A1EBE57A}" destId="{DD63D3A0-3674-4372-9D3F-662D85DDF1E5}"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7DE03A6F-F82F-4CA6-A119-5466FB0CE88B}" srcId="{A9841C65-EC15-46CF-9BC7-F0C405260D6B}" destId="{B01D76A4-BE90-48FA-BEA6-CCA1265FB65A}" srcOrd="0" destOrd="0" parTransId="{4B002FBF-8219-4413-8EE7-630A2677EECE}" sibTransId="{FD801427-54CC-4666-B36F-5E28872D315F}"/>
    <dgm:cxn modelId="{3D778299-411A-48C1-9D11-D2BBD766B027}" type="presOf" srcId="{B01D76A4-BE90-48FA-BEA6-CCA1265FB65A}" destId="{3CC09D2F-4CAA-486C-A984-D3893371F2D3}" srcOrd="0" destOrd="0" presId="urn:microsoft.com/office/officeart/2005/8/layout/chevron1"/>
    <dgm:cxn modelId="{CC9F583E-16C5-44A0-94FD-CAB2B485955C}" type="presOf" srcId="{F6E9037D-40FC-48C8-963B-46E4CED5E8B9}" destId="{3D2C36CF-3FF3-411E-A7DE-7F310ACDAD96}"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796B6B2B-D812-4DA8-8CD3-2812B6F73EA2}" type="presParOf" srcId="{54E7CE06-D4FF-44DC-BA80-A72DDE3BAB5B}" destId="{3CC09D2F-4CAA-486C-A984-D3893371F2D3}" srcOrd="0" destOrd="0" presId="urn:microsoft.com/office/officeart/2005/8/layout/chevron1"/>
    <dgm:cxn modelId="{88568EFB-1536-4ACC-9107-7BDED766EFD2}" type="presParOf" srcId="{54E7CE06-D4FF-44DC-BA80-A72DDE3BAB5B}" destId="{21CA405F-D4DB-4D5A-8179-1A10729E8023}" srcOrd="1" destOrd="0" presId="urn:microsoft.com/office/officeart/2005/8/layout/chevron1"/>
    <dgm:cxn modelId="{CEB807C2-FBF8-4DFF-9ECE-D52D46A63C2B}" type="presParOf" srcId="{54E7CE06-D4FF-44DC-BA80-A72DDE3BAB5B}" destId="{DD63D3A0-3674-4372-9D3F-662D85DDF1E5}" srcOrd="2" destOrd="0" presId="urn:microsoft.com/office/officeart/2005/8/layout/chevron1"/>
    <dgm:cxn modelId="{35135D6C-1944-4B40-B262-EE03D33D29E0}" type="presParOf" srcId="{54E7CE06-D4FF-44DC-BA80-A72DDE3BAB5B}" destId="{D8AC116B-D607-488C-8806-D04AD1D9988B}" srcOrd="3" destOrd="0" presId="urn:microsoft.com/office/officeart/2005/8/layout/chevron1"/>
    <dgm:cxn modelId="{F5BBFE11-890C-401B-9D17-3360BB5BBDFB}" type="presParOf" srcId="{54E7CE06-D4FF-44DC-BA80-A72DDE3BAB5B}" destId="{E9FF2D0B-AE07-40E9-AAA6-30F04AB60AF9}" srcOrd="4" destOrd="0" presId="urn:microsoft.com/office/officeart/2005/8/layout/chevron1"/>
    <dgm:cxn modelId="{50B2BE75-9EA4-4DCA-AC8D-1C34D305F6A9}" type="presParOf" srcId="{54E7CE06-D4FF-44DC-BA80-A72DDE3BAB5B}" destId="{54DEB5B4-4826-41D2-A7BC-6893FDA996E2}" srcOrd="5" destOrd="0" presId="urn:microsoft.com/office/officeart/2005/8/layout/chevron1"/>
    <dgm:cxn modelId="{A364E8BA-ABDB-4239-91A2-082FA1E2C55F}" type="presParOf" srcId="{54E7CE06-D4FF-44DC-BA80-A72DDE3BAB5B}" destId="{9976DDF7-D013-49F5-B789-49D934EDF71E}" srcOrd="6" destOrd="0" presId="urn:microsoft.com/office/officeart/2005/8/layout/chevron1"/>
    <dgm:cxn modelId="{280A6997-4E70-4705-9438-62F1CBB4E69F}" type="presParOf" srcId="{54E7CE06-D4FF-44DC-BA80-A72DDE3BAB5B}" destId="{E83193F2-1805-469B-AC4D-BAD52750E6F6}" srcOrd="7" destOrd="0" presId="urn:microsoft.com/office/officeart/2005/8/layout/chevron1"/>
    <dgm:cxn modelId="{E1811C06-6417-4818-A5F5-CBA55A75BA24}" type="presParOf" srcId="{54E7CE06-D4FF-44DC-BA80-A72DDE3BAB5B}" destId="{76027689-6728-4D3E-A9AD-E090290397D4}" srcOrd="8" destOrd="0" presId="urn:microsoft.com/office/officeart/2005/8/layout/chevron1"/>
    <dgm:cxn modelId="{95270E3E-8875-449F-8C9B-9EA1AAFAA4B3}" type="presParOf" srcId="{54E7CE06-D4FF-44DC-BA80-A72DDE3BAB5B}" destId="{85524185-C41C-4AD3-A4B1-53764635B2F1}" srcOrd="9" destOrd="0" presId="urn:microsoft.com/office/officeart/2005/8/layout/chevron1"/>
    <dgm:cxn modelId="{995459B4-782B-4E72-AC6D-2B1FC9A45B6B}"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12E990BD-7857-42E4-B0B4-DAFA9FDFD484}" type="presOf" srcId="{DCE17E33-054A-45B0-B4AB-717A1190756A}" destId="{E9FF2D0B-AE07-40E9-AAA6-30F04AB60AF9}"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28A519C7-AA65-45CE-9B6A-F31C8E607F84}" type="presOf" srcId="{F6E9037D-40FC-48C8-963B-46E4CED5E8B9}" destId="{3D2C36CF-3FF3-411E-A7DE-7F310ACDAD96}" srcOrd="0" destOrd="0" presId="urn:microsoft.com/office/officeart/2005/8/layout/chevron1"/>
    <dgm:cxn modelId="{1844AB36-7D92-428D-8518-C06910621C7C}" type="presOf" srcId="{388B23E1-4AFE-4322-8C88-3120A1EBE57A}" destId="{DD63D3A0-3674-4372-9D3F-662D85DDF1E5}" srcOrd="0" destOrd="0" presId="urn:microsoft.com/office/officeart/2005/8/layout/chevron1"/>
    <dgm:cxn modelId="{98D6AF0C-6EE7-4630-8055-6B0E0F4CD8B1}" type="presOf" srcId="{70C007BB-C19E-48C2-871F-E8BBB9C2A0D0}" destId="{76027689-6728-4D3E-A9AD-E090290397D4}" srcOrd="0" destOrd="0" presId="urn:microsoft.com/office/officeart/2005/8/layout/chevron1"/>
    <dgm:cxn modelId="{45203D62-25D4-4761-BCA3-3E929AEB6271}"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87AE59F6-00CB-4B71-8D56-C54F6D76721C}" type="presOf" srcId="{A3A3C5FD-5C3B-4918-940C-5BB7C1EF7F53}" destId="{9976DDF7-D013-49F5-B789-49D934EDF71E}" srcOrd="0" destOrd="0" presId="urn:microsoft.com/office/officeart/2005/8/layout/chevron1"/>
    <dgm:cxn modelId="{F6709BFF-A0DE-413C-8166-224C91550009}" type="presOf" srcId="{B01D76A4-BE90-48FA-BEA6-CCA1265FB65A}" destId="{3CC09D2F-4CAA-486C-A984-D3893371F2D3}"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5DBA2CA7-497E-4E5A-AF8E-C911ABC9A8E2}" type="presParOf" srcId="{54E7CE06-D4FF-44DC-BA80-A72DDE3BAB5B}" destId="{3CC09D2F-4CAA-486C-A984-D3893371F2D3}" srcOrd="0" destOrd="0" presId="urn:microsoft.com/office/officeart/2005/8/layout/chevron1"/>
    <dgm:cxn modelId="{FD57C165-0547-4C7C-9DAA-F1DBD5F938EF}" type="presParOf" srcId="{54E7CE06-D4FF-44DC-BA80-A72DDE3BAB5B}" destId="{21CA405F-D4DB-4D5A-8179-1A10729E8023}" srcOrd="1" destOrd="0" presId="urn:microsoft.com/office/officeart/2005/8/layout/chevron1"/>
    <dgm:cxn modelId="{43A56343-F9C9-4C84-AA21-A91DEFDEE9EA}" type="presParOf" srcId="{54E7CE06-D4FF-44DC-BA80-A72DDE3BAB5B}" destId="{DD63D3A0-3674-4372-9D3F-662D85DDF1E5}" srcOrd="2" destOrd="0" presId="urn:microsoft.com/office/officeart/2005/8/layout/chevron1"/>
    <dgm:cxn modelId="{1CC64B54-3509-4AC8-A345-CF76A150A928}" type="presParOf" srcId="{54E7CE06-D4FF-44DC-BA80-A72DDE3BAB5B}" destId="{D8AC116B-D607-488C-8806-D04AD1D9988B}" srcOrd="3" destOrd="0" presId="urn:microsoft.com/office/officeart/2005/8/layout/chevron1"/>
    <dgm:cxn modelId="{0708BAB1-75C3-4C9E-97EC-3C5FBF7E3509}" type="presParOf" srcId="{54E7CE06-D4FF-44DC-BA80-A72DDE3BAB5B}" destId="{E9FF2D0B-AE07-40E9-AAA6-30F04AB60AF9}" srcOrd="4" destOrd="0" presId="urn:microsoft.com/office/officeart/2005/8/layout/chevron1"/>
    <dgm:cxn modelId="{075DE302-FF93-48C7-971F-07A035565E23}" type="presParOf" srcId="{54E7CE06-D4FF-44DC-BA80-A72DDE3BAB5B}" destId="{54DEB5B4-4826-41D2-A7BC-6893FDA996E2}" srcOrd="5" destOrd="0" presId="urn:microsoft.com/office/officeart/2005/8/layout/chevron1"/>
    <dgm:cxn modelId="{4C77D1C4-E98D-4750-B89F-820A5167E95A}" type="presParOf" srcId="{54E7CE06-D4FF-44DC-BA80-A72DDE3BAB5B}" destId="{9976DDF7-D013-49F5-B789-49D934EDF71E}" srcOrd="6" destOrd="0" presId="urn:microsoft.com/office/officeart/2005/8/layout/chevron1"/>
    <dgm:cxn modelId="{633C2B45-3BFE-4F52-BBB0-36F80D9D49ED}" type="presParOf" srcId="{54E7CE06-D4FF-44DC-BA80-A72DDE3BAB5B}" destId="{E83193F2-1805-469B-AC4D-BAD52750E6F6}" srcOrd="7" destOrd="0" presId="urn:microsoft.com/office/officeart/2005/8/layout/chevron1"/>
    <dgm:cxn modelId="{19C5DFD4-2525-4561-845E-ACC39A443C02}" type="presParOf" srcId="{54E7CE06-D4FF-44DC-BA80-A72DDE3BAB5B}" destId="{76027689-6728-4D3E-A9AD-E090290397D4}" srcOrd="8" destOrd="0" presId="urn:microsoft.com/office/officeart/2005/8/layout/chevron1"/>
    <dgm:cxn modelId="{262C6354-E52B-4404-8A04-086AB413A216}" type="presParOf" srcId="{54E7CE06-D4FF-44DC-BA80-A72DDE3BAB5B}" destId="{85524185-C41C-4AD3-A4B1-53764635B2F1}" srcOrd="9" destOrd="0" presId="urn:microsoft.com/office/officeart/2005/8/layout/chevron1"/>
    <dgm:cxn modelId="{319B8AC5-F4CD-4F27-BD52-F15E787B5F0E}"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9876ED95-5370-4F29-A0FB-792B2EC8D1C6}" type="presOf" srcId="{A3A3C5FD-5C3B-4918-940C-5BB7C1EF7F53}" destId="{9976DDF7-D013-49F5-B789-49D934EDF71E}"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4C9DE596-B35F-4CFC-B657-55DC0F41516F}" type="presOf" srcId="{F6E9037D-40FC-48C8-963B-46E4CED5E8B9}" destId="{3D2C36CF-3FF3-411E-A7DE-7F310ACDAD96}"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89900779-2FC7-4025-AE2D-86CE75737843}" type="presOf" srcId="{388B23E1-4AFE-4322-8C88-3120A1EBE57A}" destId="{DD63D3A0-3674-4372-9D3F-662D85DDF1E5}"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036646FE-1DCE-44C0-A29B-A44981C25FE5}" type="presOf" srcId="{A9841C65-EC15-46CF-9BC7-F0C405260D6B}" destId="{54E7CE06-D4FF-44DC-BA80-A72DDE3BAB5B}" srcOrd="0" destOrd="0" presId="urn:microsoft.com/office/officeart/2005/8/layout/chevron1"/>
    <dgm:cxn modelId="{84D0B5C8-816F-44F7-BB6E-641C4F3FA54D}" type="presOf" srcId="{DCE17E33-054A-45B0-B4AB-717A1190756A}" destId="{E9FF2D0B-AE07-40E9-AAA6-30F04AB60AF9}"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DBC2190C-B85B-4D7E-977E-D6CD86CBE191}" type="presOf" srcId="{70C007BB-C19E-48C2-871F-E8BBB9C2A0D0}" destId="{76027689-6728-4D3E-A9AD-E090290397D4}" srcOrd="0" destOrd="0" presId="urn:microsoft.com/office/officeart/2005/8/layout/chevron1"/>
    <dgm:cxn modelId="{34513E18-A92E-4C6B-83DF-211F87F9C417}" type="presOf" srcId="{B01D76A4-BE90-48FA-BEA6-CCA1265FB65A}" destId="{3CC09D2F-4CAA-486C-A984-D3893371F2D3}"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936C0568-278C-4BE7-AB50-208FFA34B590}" type="presParOf" srcId="{54E7CE06-D4FF-44DC-BA80-A72DDE3BAB5B}" destId="{3CC09D2F-4CAA-486C-A984-D3893371F2D3}" srcOrd="0" destOrd="0" presId="urn:microsoft.com/office/officeart/2005/8/layout/chevron1"/>
    <dgm:cxn modelId="{018DDBC5-6D5E-4811-A0E4-4D8B85B273EB}" type="presParOf" srcId="{54E7CE06-D4FF-44DC-BA80-A72DDE3BAB5B}" destId="{21CA405F-D4DB-4D5A-8179-1A10729E8023}" srcOrd="1" destOrd="0" presId="urn:microsoft.com/office/officeart/2005/8/layout/chevron1"/>
    <dgm:cxn modelId="{DF0665CD-E430-4AF7-8109-0D70596CB035}" type="presParOf" srcId="{54E7CE06-D4FF-44DC-BA80-A72DDE3BAB5B}" destId="{DD63D3A0-3674-4372-9D3F-662D85DDF1E5}" srcOrd="2" destOrd="0" presId="urn:microsoft.com/office/officeart/2005/8/layout/chevron1"/>
    <dgm:cxn modelId="{FECDAF86-F7D9-42CA-A337-5E7B9C44CE1F}" type="presParOf" srcId="{54E7CE06-D4FF-44DC-BA80-A72DDE3BAB5B}" destId="{D8AC116B-D607-488C-8806-D04AD1D9988B}" srcOrd="3" destOrd="0" presId="urn:microsoft.com/office/officeart/2005/8/layout/chevron1"/>
    <dgm:cxn modelId="{B174E3C3-DBAE-478D-BA07-AAF129B6EC48}" type="presParOf" srcId="{54E7CE06-D4FF-44DC-BA80-A72DDE3BAB5B}" destId="{E9FF2D0B-AE07-40E9-AAA6-30F04AB60AF9}" srcOrd="4" destOrd="0" presId="urn:microsoft.com/office/officeart/2005/8/layout/chevron1"/>
    <dgm:cxn modelId="{AABB4989-D331-4B6C-902E-47C3A2CD86A3}" type="presParOf" srcId="{54E7CE06-D4FF-44DC-BA80-A72DDE3BAB5B}" destId="{54DEB5B4-4826-41D2-A7BC-6893FDA996E2}" srcOrd="5" destOrd="0" presId="urn:microsoft.com/office/officeart/2005/8/layout/chevron1"/>
    <dgm:cxn modelId="{7BE9B328-9260-47E5-8FC6-6F0B2D56961E}" type="presParOf" srcId="{54E7CE06-D4FF-44DC-BA80-A72DDE3BAB5B}" destId="{9976DDF7-D013-49F5-B789-49D934EDF71E}" srcOrd="6" destOrd="0" presId="urn:microsoft.com/office/officeart/2005/8/layout/chevron1"/>
    <dgm:cxn modelId="{0843E357-1D64-49C7-B7C8-4B1333E8F579}" type="presParOf" srcId="{54E7CE06-D4FF-44DC-BA80-A72DDE3BAB5B}" destId="{E83193F2-1805-469B-AC4D-BAD52750E6F6}" srcOrd="7" destOrd="0" presId="urn:microsoft.com/office/officeart/2005/8/layout/chevron1"/>
    <dgm:cxn modelId="{416CB0DD-11CD-4048-B039-A48A33E73A69}" type="presParOf" srcId="{54E7CE06-D4FF-44DC-BA80-A72DDE3BAB5B}" destId="{76027689-6728-4D3E-A9AD-E090290397D4}" srcOrd="8" destOrd="0" presId="urn:microsoft.com/office/officeart/2005/8/layout/chevron1"/>
    <dgm:cxn modelId="{CBCDAB66-C406-40D4-99A2-8E426E9EBB7E}" type="presParOf" srcId="{54E7CE06-D4FF-44DC-BA80-A72DDE3BAB5B}" destId="{85524185-C41C-4AD3-A4B1-53764635B2F1}" srcOrd="9" destOrd="0" presId="urn:microsoft.com/office/officeart/2005/8/layout/chevron1"/>
    <dgm:cxn modelId="{61075D52-9910-462A-9546-48A541F988BE}"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33380E37-209B-46F7-A0E3-CBE17190D05A}" type="presOf" srcId="{F6E9037D-40FC-48C8-963B-46E4CED5E8B9}" destId="{3D2C36CF-3FF3-411E-A7DE-7F310ACDAD96}"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EF9821CE-9AA6-4F51-B87A-66221607EB20}" type="presOf" srcId="{B01D76A4-BE90-48FA-BEA6-CCA1265FB65A}" destId="{3CC09D2F-4CAA-486C-A984-D3893371F2D3}" srcOrd="0" destOrd="0" presId="urn:microsoft.com/office/officeart/2005/8/layout/chevron1"/>
    <dgm:cxn modelId="{33DFB358-20B4-4B70-AC01-230F3BE3E962}" type="presOf" srcId="{DCE17E33-054A-45B0-B4AB-717A1190756A}" destId="{E9FF2D0B-AE07-40E9-AAA6-30F04AB60AF9}"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3CE78226-61C5-422F-9595-78D311D12247}" type="presOf" srcId="{A9841C65-EC15-46CF-9BC7-F0C405260D6B}" destId="{54E7CE06-D4FF-44DC-BA80-A72DDE3BAB5B}" srcOrd="0" destOrd="0" presId="urn:microsoft.com/office/officeart/2005/8/layout/chevron1"/>
    <dgm:cxn modelId="{DAD388EB-54B2-4542-A9AD-07D6ABA2806F}" type="presOf" srcId="{A3A3C5FD-5C3B-4918-940C-5BB7C1EF7F53}" destId="{9976DDF7-D013-49F5-B789-49D934EDF71E}"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161BA9DA-6643-4200-9D6E-F57117ECB25C}" type="presOf" srcId="{388B23E1-4AFE-4322-8C88-3120A1EBE57A}" destId="{DD63D3A0-3674-4372-9D3F-662D85DDF1E5}" srcOrd="0" destOrd="0" presId="urn:microsoft.com/office/officeart/2005/8/layout/chevron1"/>
    <dgm:cxn modelId="{608000D2-333B-4E44-8A3C-47EB8CBF1C30}" type="presOf" srcId="{70C007BB-C19E-48C2-871F-E8BBB9C2A0D0}" destId="{76027689-6728-4D3E-A9AD-E090290397D4}"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E6EC6B64-88FD-436B-AFF6-CA07D09A8EC3}" type="presParOf" srcId="{54E7CE06-D4FF-44DC-BA80-A72DDE3BAB5B}" destId="{3CC09D2F-4CAA-486C-A984-D3893371F2D3}" srcOrd="0" destOrd="0" presId="urn:microsoft.com/office/officeart/2005/8/layout/chevron1"/>
    <dgm:cxn modelId="{4EA1FA76-16A7-48E5-9913-347D57EEE307}" type="presParOf" srcId="{54E7CE06-D4FF-44DC-BA80-A72DDE3BAB5B}" destId="{21CA405F-D4DB-4D5A-8179-1A10729E8023}" srcOrd="1" destOrd="0" presId="urn:microsoft.com/office/officeart/2005/8/layout/chevron1"/>
    <dgm:cxn modelId="{9547B711-4CC7-4CE3-BAB2-BC8E2CD2633D}" type="presParOf" srcId="{54E7CE06-D4FF-44DC-BA80-A72DDE3BAB5B}" destId="{DD63D3A0-3674-4372-9D3F-662D85DDF1E5}" srcOrd="2" destOrd="0" presId="urn:microsoft.com/office/officeart/2005/8/layout/chevron1"/>
    <dgm:cxn modelId="{5D47ED48-8E03-4E69-8BC2-61FEEC312F84}" type="presParOf" srcId="{54E7CE06-D4FF-44DC-BA80-A72DDE3BAB5B}" destId="{D8AC116B-D607-488C-8806-D04AD1D9988B}" srcOrd="3" destOrd="0" presId="urn:microsoft.com/office/officeart/2005/8/layout/chevron1"/>
    <dgm:cxn modelId="{92722138-5D52-4C61-B18E-56A8C46DF69E}" type="presParOf" srcId="{54E7CE06-D4FF-44DC-BA80-A72DDE3BAB5B}" destId="{E9FF2D0B-AE07-40E9-AAA6-30F04AB60AF9}" srcOrd="4" destOrd="0" presId="urn:microsoft.com/office/officeart/2005/8/layout/chevron1"/>
    <dgm:cxn modelId="{36164BF7-FA69-4773-AD41-F9A0AA68F256}" type="presParOf" srcId="{54E7CE06-D4FF-44DC-BA80-A72DDE3BAB5B}" destId="{54DEB5B4-4826-41D2-A7BC-6893FDA996E2}" srcOrd="5" destOrd="0" presId="urn:microsoft.com/office/officeart/2005/8/layout/chevron1"/>
    <dgm:cxn modelId="{04C9074F-794F-4722-A144-61EE4B2B5948}" type="presParOf" srcId="{54E7CE06-D4FF-44DC-BA80-A72DDE3BAB5B}" destId="{9976DDF7-D013-49F5-B789-49D934EDF71E}" srcOrd="6" destOrd="0" presId="urn:microsoft.com/office/officeart/2005/8/layout/chevron1"/>
    <dgm:cxn modelId="{06C4FF73-2C4F-47DC-87A6-672DB381C3AD}" type="presParOf" srcId="{54E7CE06-D4FF-44DC-BA80-A72DDE3BAB5B}" destId="{E83193F2-1805-469B-AC4D-BAD52750E6F6}" srcOrd="7" destOrd="0" presId="urn:microsoft.com/office/officeart/2005/8/layout/chevron1"/>
    <dgm:cxn modelId="{F7C1120D-532F-422B-B325-C3479E0D9E09}" type="presParOf" srcId="{54E7CE06-D4FF-44DC-BA80-A72DDE3BAB5B}" destId="{76027689-6728-4D3E-A9AD-E090290397D4}" srcOrd="8" destOrd="0" presId="urn:microsoft.com/office/officeart/2005/8/layout/chevron1"/>
    <dgm:cxn modelId="{7F5075F6-4994-4DCB-AE32-2B088164C1A1}" type="presParOf" srcId="{54E7CE06-D4FF-44DC-BA80-A72DDE3BAB5B}" destId="{85524185-C41C-4AD3-A4B1-53764635B2F1}" srcOrd="9" destOrd="0" presId="urn:microsoft.com/office/officeart/2005/8/layout/chevron1"/>
    <dgm:cxn modelId="{B8A95767-EB3F-47E6-93E7-7E0B3312CE2A}"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6C6C27A3-47A2-4910-A4C6-50F326B6629F}" type="presOf" srcId="{B01D76A4-BE90-48FA-BEA6-CCA1265FB65A}" destId="{3CC09D2F-4CAA-486C-A984-D3893371F2D3}"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4C7EA5BD-8006-48FD-9D14-DE41CF1D520E}" type="presOf" srcId="{F6E9037D-40FC-48C8-963B-46E4CED5E8B9}" destId="{3D2C36CF-3FF3-411E-A7DE-7F310ACDAD96}"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CDD34408-D003-4666-BF42-1AE2D6D0C1B1}" type="presOf" srcId="{A3A3C5FD-5C3B-4918-940C-5BB7C1EF7F53}" destId="{9976DDF7-D013-49F5-B789-49D934EDF71E}" srcOrd="0" destOrd="0" presId="urn:microsoft.com/office/officeart/2005/8/layout/chevron1"/>
    <dgm:cxn modelId="{4C4276BA-D85C-4B01-B06B-F8B5B60DBE62}" type="presOf" srcId="{388B23E1-4AFE-4322-8C88-3120A1EBE57A}" destId="{DD63D3A0-3674-4372-9D3F-662D85DDF1E5}" srcOrd="0" destOrd="0" presId="urn:microsoft.com/office/officeart/2005/8/layout/chevron1"/>
    <dgm:cxn modelId="{813F9AD7-DD46-4ACD-96FC-7B44C927551E}" type="presOf" srcId="{A9841C65-EC15-46CF-9BC7-F0C405260D6B}" destId="{54E7CE06-D4FF-44DC-BA80-A72DDE3BAB5B}" srcOrd="0" destOrd="0" presId="urn:microsoft.com/office/officeart/2005/8/layout/chevron1"/>
    <dgm:cxn modelId="{A4DE727A-CA8C-4AF0-843C-1D8E5A2CCDF8}" type="presOf" srcId="{DCE17E33-054A-45B0-B4AB-717A1190756A}" destId="{E9FF2D0B-AE07-40E9-AAA6-30F04AB60AF9}"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82AAB3ED-8991-4DE4-85A6-C2EE516AF55D}" type="presOf" srcId="{70C007BB-C19E-48C2-871F-E8BBB9C2A0D0}" destId="{76027689-6728-4D3E-A9AD-E090290397D4}"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2D5400B3-A2E4-4F8C-ADBC-D6E2480255ED}" type="presParOf" srcId="{54E7CE06-D4FF-44DC-BA80-A72DDE3BAB5B}" destId="{3CC09D2F-4CAA-486C-A984-D3893371F2D3}" srcOrd="0" destOrd="0" presId="urn:microsoft.com/office/officeart/2005/8/layout/chevron1"/>
    <dgm:cxn modelId="{BD97F865-A313-4950-B63C-65F033BE931A}" type="presParOf" srcId="{54E7CE06-D4FF-44DC-BA80-A72DDE3BAB5B}" destId="{21CA405F-D4DB-4D5A-8179-1A10729E8023}" srcOrd="1" destOrd="0" presId="urn:microsoft.com/office/officeart/2005/8/layout/chevron1"/>
    <dgm:cxn modelId="{C53509D8-7B2B-4B1B-935C-57957C169DF8}" type="presParOf" srcId="{54E7CE06-D4FF-44DC-BA80-A72DDE3BAB5B}" destId="{DD63D3A0-3674-4372-9D3F-662D85DDF1E5}" srcOrd="2" destOrd="0" presId="urn:microsoft.com/office/officeart/2005/8/layout/chevron1"/>
    <dgm:cxn modelId="{584E453F-547D-4B5E-B1BE-82645F2C5614}" type="presParOf" srcId="{54E7CE06-D4FF-44DC-BA80-A72DDE3BAB5B}" destId="{D8AC116B-D607-488C-8806-D04AD1D9988B}" srcOrd="3" destOrd="0" presId="urn:microsoft.com/office/officeart/2005/8/layout/chevron1"/>
    <dgm:cxn modelId="{F0E5CA41-F98F-48A8-B180-0AD26B472679}" type="presParOf" srcId="{54E7CE06-D4FF-44DC-BA80-A72DDE3BAB5B}" destId="{E9FF2D0B-AE07-40E9-AAA6-30F04AB60AF9}" srcOrd="4" destOrd="0" presId="urn:microsoft.com/office/officeart/2005/8/layout/chevron1"/>
    <dgm:cxn modelId="{252A09EB-D1AC-4B70-9D1E-BD124D36AC5D}" type="presParOf" srcId="{54E7CE06-D4FF-44DC-BA80-A72DDE3BAB5B}" destId="{54DEB5B4-4826-41D2-A7BC-6893FDA996E2}" srcOrd="5" destOrd="0" presId="urn:microsoft.com/office/officeart/2005/8/layout/chevron1"/>
    <dgm:cxn modelId="{2C95D628-57D7-49D8-A2B7-E423B012D9F2}" type="presParOf" srcId="{54E7CE06-D4FF-44DC-BA80-A72DDE3BAB5B}" destId="{9976DDF7-D013-49F5-B789-49D934EDF71E}" srcOrd="6" destOrd="0" presId="urn:microsoft.com/office/officeart/2005/8/layout/chevron1"/>
    <dgm:cxn modelId="{A3526CD4-62C4-48E2-BE1A-44E10A672137}" type="presParOf" srcId="{54E7CE06-D4FF-44DC-BA80-A72DDE3BAB5B}" destId="{E83193F2-1805-469B-AC4D-BAD52750E6F6}" srcOrd="7" destOrd="0" presId="urn:microsoft.com/office/officeart/2005/8/layout/chevron1"/>
    <dgm:cxn modelId="{8EAA4B4A-E61E-45C0-B916-24B7715D984F}" type="presParOf" srcId="{54E7CE06-D4FF-44DC-BA80-A72DDE3BAB5B}" destId="{76027689-6728-4D3E-A9AD-E090290397D4}" srcOrd="8" destOrd="0" presId="urn:microsoft.com/office/officeart/2005/8/layout/chevron1"/>
    <dgm:cxn modelId="{656133BD-ADF4-4A47-9C69-ABE26F67D70A}" type="presParOf" srcId="{54E7CE06-D4FF-44DC-BA80-A72DDE3BAB5B}" destId="{85524185-C41C-4AD3-A4B1-53764635B2F1}" srcOrd="9" destOrd="0" presId="urn:microsoft.com/office/officeart/2005/8/layout/chevron1"/>
    <dgm:cxn modelId="{D9E1DCC3-E82E-45FF-8F28-CA3BEF62AA12}"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E4DA4EB6-4249-47D1-A2DB-FF85509A20F2}"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221EAD49-4FD2-4B0A-BBE1-95F05B5F2017}" type="presOf" srcId="{F6E9037D-40FC-48C8-963B-46E4CED5E8B9}" destId="{3D2C36CF-3FF3-411E-A7DE-7F310ACDAD96}"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17AB4A0-0114-455F-9FD3-BCC48F4F2A4D}" srcId="{A9841C65-EC15-46CF-9BC7-F0C405260D6B}" destId="{DCE17E33-054A-45B0-B4AB-717A1190756A}" srcOrd="2" destOrd="0" parTransId="{A61D6B9E-B80B-465C-A2BC-838BDD66391D}" sibTransId="{7A3D77EF-33F4-4D81-9826-A67365BE7975}"/>
    <dgm:cxn modelId="{C4001242-CC17-4AB4-894A-867B5E386225}" type="presOf" srcId="{70C007BB-C19E-48C2-871F-E8BBB9C2A0D0}" destId="{76027689-6728-4D3E-A9AD-E090290397D4}" srcOrd="0" destOrd="0" presId="urn:microsoft.com/office/officeart/2005/8/layout/chevron1"/>
    <dgm:cxn modelId="{2B72C789-21FC-4406-B2E1-A1480152E100}" type="presOf" srcId="{388B23E1-4AFE-4322-8C88-3120A1EBE57A}" destId="{DD63D3A0-3674-4372-9D3F-662D85DDF1E5}" srcOrd="0" destOrd="0" presId="urn:microsoft.com/office/officeart/2005/8/layout/chevron1"/>
    <dgm:cxn modelId="{A3CB3E4E-D914-4199-8C22-F12DA86E2FF9}" type="presOf" srcId="{DCE17E33-054A-45B0-B4AB-717A1190756A}" destId="{E9FF2D0B-AE07-40E9-AAA6-30F04AB60AF9}"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099B6949-F0FD-4CDE-9B9D-E3F00A3FF0C5}" type="presOf" srcId="{B01D76A4-BE90-48FA-BEA6-CCA1265FB65A}" destId="{3CC09D2F-4CAA-486C-A984-D3893371F2D3}" srcOrd="0" destOrd="0" presId="urn:microsoft.com/office/officeart/2005/8/layout/chevron1"/>
    <dgm:cxn modelId="{414705AC-D55C-4476-AC01-E21F2716AFA9}"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66F1861F-AAF4-4E67-8F0F-C3BCB516C464}" type="presParOf" srcId="{54E7CE06-D4FF-44DC-BA80-A72DDE3BAB5B}" destId="{3CC09D2F-4CAA-486C-A984-D3893371F2D3}" srcOrd="0" destOrd="0" presId="urn:microsoft.com/office/officeart/2005/8/layout/chevron1"/>
    <dgm:cxn modelId="{A731E9B4-D414-4ABA-A52D-D47ECD79C602}" type="presParOf" srcId="{54E7CE06-D4FF-44DC-BA80-A72DDE3BAB5B}" destId="{21CA405F-D4DB-4D5A-8179-1A10729E8023}" srcOrd="1" destOrd="0" presId="urn:microsoft.com/office/officeart/2005/8/layout/chevron1"/>
    <dgm:cxn modelId="{00D0E5D9-1990-4C99-BB55-A1C36BAAAC0A}" type="presParOf" srcId="{54E7CE06-D4FF-44DC-BA80-A72DDE3BAB5B}" destId="{DD63D3A0-3674-4372-9D3F-662D85DDF1E5}" srcOrd="2" destOrd="0" presId="urn:microsoft.com/office/officeart/2005/8/layout/chevron1"/>
    <dgm:cxn modelId="{C4863151-9006-45F2-9FE3-62D3F6B73DDA}" type="presParOf" srcId="{54E7CE06-D4FF-44DC-BA80-A72DDE3BAB5B}" destId="{D8AC116B-D607-488C-8806-D04AD1D9988B}" srcOrd="3" destOrd="0" presId="urn:microsoft.com/office/officeart/2005/8/layout/chevron1"/>
    <dgm:cxn modelId="{C0DFBCE1-CE75-4432-8115-889C43A8BD52}" type="presParOf" srcId="{54E7CE06-D4FF-44DC-BA80-A72DDE3BAB5B}" destId="{E9FF2D0B-AE07-40E9-AAA6-30F04AB60AF9}" srcOrd="4" destOrd="0" presId="urn:microsoft.com/office/officeart/2005/8/layout/chevron1"/>
    <dgm:cxn modelId="{E4948713-3832-4B83-A2F7-312E63FA1A53}" type="presParOf" srcId="{54E7CE06-D4FF-44DC-BA80-A72DDE3BAB5B}" destId="{54DEB5B4-4826-41D2-A7BC-6893FDA996E2}" srcOrd="5" destOrd="0" presId="urn:microsoft.com/office/officeart/2005/8/layout/chevron1"/>
    <dgm:cxn modelId="{54B5609D-272F-4D44-B6AD-AB5FD4C757C5}" type="presParOf" srcId="{54E7CE06-D4FF-44DC-BA80-A72DDE3BAB5B}" destId="{9976DDF7-D013-49F5-B789-49D934EDF71E}" srcOrd="6" destOrd="0" presId="urn:microsoft.com/office/officeart/2005/8/layout/chevron1"/>
    <dgm:cxn modelId="{C6959868-7E09-4580-949E-0E01C60B6EF8}" type="presParOf" srcId="{54E7CE06-D4FF-44DC-BA80-A72DDE3BAB5B}" destId="{E83193F2-1805-469B-AC4D-BAD52750E6F6}" srcOrd="7" destOrd="0" presId="urn:microsoft.com/office/officeart/2005/8/layout/chevron1"/>
    <dgm:cxn modelId="{42E6C3E0-4ACA-4D9B-A863-DFB461994F57}" type="presParOf" srcId="{54E7CE06-D4FF-44DC-BA80-A72DDE3BAB5B}" destId="{76027689-6728-4D3E-A9AD-E090290397D4}" srcOrd="8" destOrd="0" presId="urn:microsoft.com/office/officeart/2005/8/layout/chevron1"/>
    <dgm:cxn modelId="{8A809DCC-37DD-4D7C-A828-2E03396371BF}" type="presParOf" srcId="{54E7CE06-D4FF-44DC-BA80-A72DDE3BAB5B}" destId="{85524185-C41C-4AD3-A4B1-53764635B2F1}" srcOrd="9" destOrd="0" presId="urn:microsoft.com/office/officeart/2005/8/layout/chevron1"/>
    <dgm:cxn modelId="{80D12549-7105-4057-B44B-B8F2CABB515E}"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88D76DCE-E386-41D1-B256-B57259AC18D0}" type="presOf" srcId="{70C007BB-C19E-48C2-871F-E8BBB9C2A0D0}" destId="{76027689-6728-4D3E-A9AD-E090290397D4}" srcOrd="0" destOrd="0" presId="urn:microsoft.com/office/officeart/2005/8/layout/chevron1"/>
    <dgm:cxn modelId="{1160AFBE-DCB1-4C78-8C0A-10B1FAF4837A}" type="presOf" srcId="{DCE17E33-054A-45B0-B4AB-717A1190756A}" destId="{E9FF2D0B-AE07-40E9-AAA6-30F04AB60AF9}" srcOrd="0" destOrd="0" presId="urn:microsoft.com/office/officeart/2005/8/layout/chevron1"/>
    <dgm:cxn modelId="{25490F55-B006-4B40-A803-288EEFFF9E3B}" type="presOf" srcId="{B01D76A4-BE90-48FA-BEA6-CCA1265FB65A}" destId="{3CC09D2F-4CAA-486C-A984-D3893371F2D3}"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21478058-4D16-4293-9404-67F896567536}" type="presOf" srcId="{A3A3C5FD-5C3B-4918-940C-5BB7C1EF7F53}" destId="{9976DDF7-D013-49F5-B789-49D934EDF71E}"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17AB4A0-0114-455F-9FD3-BCC48F4F2A4D}" srcId="{A9841C65-EC15-46CF-9BC7-F0C405260D6B}" destId="{DCE17E33-054A-45B0-B4AB-717A1190756A}" srcOrd="2" destOrd="0" parTransId="{A61D6B9E-B80B-465C-A2BC-838BDD66391D}" sibTransId="{7A3D77EF-33F4-4D81-9826-A67365BE7975}"/>
    <dgm:cxn modelId="{E2C708CD-5D84-4E40-B1A9-E26C9A359181}" type="presOf" srcId="{388B23E1-4AFE-4322-8C88-3120A1EBE57A}" destId="{DD63D3A0-3674-4372-9D3F-662D85DDF1E5}"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2B6A372D-FFEA-4130-9F6A-7A0728F73663}" type="presOf" srcId="{A9841C65-EC15-46CF-9BC7-F0C405260D6B}" destId="{54E7CE06-D4FF-44DC-BA80-A72DDE3BAB5B}" srcOrd="0" destOrd="0" presId="urn:microsoft.com/office/officeart/2005/8/layout/chevron1"/>
    <dgm:cxn modelId="{4D5D4FC2-D894-4C86-97C9-DAB968CB0F55}"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A10EFF4A-D320-4A8C-A73C-FC2CE12687FD}" type="presParOf" srcId="{54E7CE06-D4FF-44DC-BA80-A72DDE3BAB5B}" destId="{3CC09D2F-4CAA-486C-A984-D3893371F2D3}" srcOrd="0" destOrd="0" presId="urn:microsoft.com/office/officeart/2005/8/layout/chevron1"/>
    <dgm:cxn modelId="{3B02EC20-BA08-494F-9E7F-593D620C7415}" type="presParOf" srcId="{54E7CE06-D4FF-44DC-BA80-A72DDE3BAB5B}" destId="{21CA405F-D4DB-4D5A-8179-1A10729E8023}" srcOrd="1" destOrd="0" presId="urn:microsoft.com/office/officeart/2005/8/layout/chevron1"/>
    <dgm:cxn modelId="{AE8E5BB2-FD4D-49D1-B4CE-2C7730F2795B}" type="presParOf" srcId="{54E7CE06-D4FF-44DC-BA80-A72DDE3BAB5B}" destId="{DD63D3A0-3674-4372-9D3F-662D85DDF1E5}" srcOrd="2" destOrd="0" presId="urn:microsoft.com/office/officeart/2005/8/layout/chevron1"/>
    <dgm:cxn modelId="{FFC33E35-5463-47F4-8A4A-B2E7B02F4C06}" type="presParOf" srcId="{54E7CE06-D4FF-44DC-BA80-A72DDE3BAB5B}" destId="{D8AC116B-D607-488C-8806-D04AD1D9988B}" srcOrd="3" destOrd="0" presId="urn:microsoft.com/office/officeart/2005/8/layout/chevron1"/>
    <dgm:cxn modelId="{7F498910-FA12-4AD9-8D84-04446BF61DE4}" type="presParOf" srcId="{54E7CE06-D4FF-44DC-BA80-A72DDE3BAB5B}" destId="{E9FF2D0B-AE07-40E9-AAA6-30F04AB60AF9}" srcOrd="4" destOrd="0" presId="urn:microsoft.com/office/officeart/2005/8/layout/chevron1"/>
    <dgm:cxn modelId="{2A5D7742-E440-4524-A581-0CD721663996}" type="presParOf" srcId="{54E7CE06-D4FF-44DC-BA80-A72DDE3BAB5B}" destId="{54DEB5B4-4826-41D2-A7BC-6893FDA996E2}" srcOrd="5" destOrd="0" presId="urn:microsoft.com/office/officeart/2005/8/layout/chevron1"/>
    <dgm:cxn modelId="{B5060856-79DC-419E-970C-9D1286333252}" type="presParOf" srcId="{54E7CE06-D4FF-44DC-BA80-A72DDE3BAB5B}" destId="{9976DDF7-D013-49F5-B789-49D934EDF71E}" srcOrd="6" destOrd="0" presId="urn:microsoft.com/office/officeart/2005/8/layout/chevron1"/>
    <dgm:cxn modelId="{D706C672-85E1-47F9-9B9A-75008BAD05CB}" type="presParOf" srcId="{54E7CE06-D4FF-44DC-BA80-A72DDE3BAB5B}" destId="{E83193F2-1805-469B-AC4D-BAD52750E6F6}" srcOrd="7" destOrd="0" presId="urn:microsoft.com/office/officeart/2005/8/layout/chevron1"/>
    <dgm:cxn modelId="{C895D8F8-A2A0-42C1-BCB3-80FC81463A49}" type="presParOf" srcId="{54E7CE06-D4FF-44DC-BA80-A72DDE3BAB5B}" destId="{76027689-6728-4D3E-A9AD-E090290397D4}" srcOrd="8" destOrd="0" presId="urn:microsoft.com/office/officeart/2005/8/layout/chevron1"/>
    <dgm:cxn modelId="{A3E9E0C2-939D-4DA7-8C16-347F5FD6C17A}" type="presParOf" srcId="{54E7CE06-D4FF-44DC-BA80-A72DDE3BAB5B}" destId="{85524185-C41C-4AD3-A4B1-53764635B2F1}" srcOrd="9" destOrd="0" presId="urn:microsoft.com/office/officeart/2005/8/layout/chevron1"/>
    <dgm:cxn modelId="{07A4D416-012E-4B05-8C61-BB56B2EA4D5B}"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D630BE57-19ED-4B01-BC9C-5891F7F0392B}" type="presOf" srcId="{DCE17E33-054A-45B0-B4AB-717A1190756A}" destId="{E9FF2D0B-AE07-40E9-AAA6-30F04AB60AF9}"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57B503AA-DD86-4437-9B45-57B4CE494800}" type="presOf" srcId="{388B23E1-4AFE-4322-8C88-3120A1EBE57A}" destId="{DD63D3A0-3674-4372-9D3F-662D85DDF1E5}" srcOrd="0" destOrd="0" presId="urn:microsoft.com/office/officeart/2005/8/layout/chevron1"/>
    <dgm:cxn modelId="{871EE827-EF40-4294-A9EA-362CCA7BC74F}" type="presOf" srcId="{A9841C65-EC15-46CF-9BC7-F0C405260D6B}" destId="{54E7CE06-D4FF-44DC-BA80-A72DDE3BAB5B}" srcOrd="0" destOrd="0" presId="urn:microsoft.com/office/officeart/2005/8/layout/chevron1"/>
    <dgm:cxn modelId="{93978937-B302-453E-9937-F13F1981E653}"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17AB4A0-0114-455F-9FD3-BCC48F4F2A4D}" srcId="{A9841C65-EC15-46CF-9BC7-F0C405260D6B}" destId="{DCE17E33-054A-45B0-B4AB-717A1190756A}" srcOrd="2" destOrd="0" parTransId="{A61D6B9E-B80B-465C-A2BC-838BDD66391D}" sibTransId="{7A3D77EF-33F4-4D81-9826-A67365BE7975}"/>
    <dgm:cxn modelId="{C357A2A1-D4BE-405E-A015-BD3048FF2A8D}" type="presOf" srcId="{70C007BB-C19E-48C2-871F-E8BBB9C2A0D0}" destId="{76027689-6728-4D3E-A9AD-E090290397D4}" srcOrd="0" destOrd="0" presId="urn:microsoft.com/office/officeart/2005/8/layout/chevron1"/>
    <dgm:cxn modelId="{C7C0144F-79E1-4694-B4D4-68853213FCFC}" type="presOf" srcId="{A3A3C5FD-5C3B-4918-940C-5BB7C1EF7F53}" destId="{9976DDF7-D013-49F5-B789-49D934EDF71E}"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BBED1A93-F8B1-4542-A275-62CAD4043414}"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822CF777-EEF5-4A2A-BEB9-4B1D387758C5}" type="presParOf" srcId="{54E7CE06-D4FF-44DC-BA80-A72DDE3BAB5B}" destId="{3CC09D2F-4CAA-486C-A984-D3893371F2D3}" srcOrd="0" destOrd="0" presId="urn:microsoft.com/office/officeart/2005/8/layout/chevron1"/>
    <dgm:cxn modelId="{CEC6A078-A382-42DB-BB0F-19CE2DC62D70}" type="presParOf" srcId="{54E7CE06-D4FF-44DC-BA80-A72DDE3BAB5B}" destId="{21CA405F-D4DB-4D5A-8179-1A10729E8023}" srcOrd="1" destOrd="0" presId="urn:microsoft.com/office/officeart/2005/8/layout/chevron1"/>
    <dgm:cxn modelId="{AE1E1A24-3B96-41B9-BA32-958D4CA7644B}" type="presParOf" srcId="{54E7CE06-D4FF-44DC-BA80-A72DDE3BAB5B}" destId="{DD63D3A0-3674-4372-9D3F-662D85DDF1E5}" srcOrd="2" destOrd="0" presId="urn:microsoft.com/office/officeart/2005/8/layout/chevron1"/>
    <dgm:cxn modelId="{94A38FE4-D3AD-437D-99CD-8D5731F58E77}" type="presParOf" srcId="{54E7CE06-D4FF-44DC-BA80-A72DDE3BAB5B}" destId="{D8AC116B-D607-488C-8806-D04AD1D9988B}" srcOrd="3" destOrd="0" presId="urn:microsoft.com/office/officeart/2005/8/layout/chevron1"/>
    <dgm:cxn modelId="{12B82544-1689-4539-8646-A90AA5621EC0}" type="presParOf" srcId="{54E7CE06-D4FF-44DC-BA80-A72DDE3BAB5B}" destId="{E9FF2D0B-AE07-40E9-AAA6-30F04AB60AF9}" srcOrd="4" destOrd="0" presId="urn:microsoft.com/office/officeart/2005/8/layout/chevron1"/>
    <dgm:cxn modelId="{99724033-B21F-4B5C-B468-8B336AB11850}" type="presParOf" srcId="{54E7CE06-D4FF-44DC-BA80-A72DDE3BAB5B}" destId="{54DEB5B4-4826-41D2-A7BC-6893FDA996E2}" srcOrd="5" destOrd="0" presId="urn:microsoft.com/office/officeart/2005/8/layout/chevron1"/>
    <dgm:cxn modelId="{F948913A-734B-4311-9AB2-960F30656EEF}" type="presParOf" srcId="{54E7CE06-D4FF-44DC-BA80-A72DDE3BAB5B}" destId="{9976DDF7-D013-49F5-B789-49D934EDF71E}" srcOrd="6" destOrd="0" presId="urn:microsoft.com/office/officeart/2005/8/layout/chevron1"/>
    <dgm:cxn modelId="{D4DA4B15-12E0-43F7-91EE-52C80F986872}" type="presParOf" srcId="{54E7CE06-D4FF-44DC-BA80-A72DDE3BAB5B}" destId="{E83193F2-1805-469B-AC4D-BAD52750E6F6}" srcOrd="7" destOrd="0" presId="urn:microsoft.com/office/officeart/2005/8/layout/chevron1"/>
    <dgm:cxn modelId="{FCED14F3-938B-47FD-9217-12A62707188A}" type="presParOf" srcId="{54E7CE06-D4FF-44DC-BA80-A72DDE3BAB5B}" destId="{76027689-6728-4D3E-A9AD-E090290397D4}" srcOrd="8" destOrd="0" presId="urn:microsoft.com/office/officeart/2005/8/layout/chevron1"/>
    <dgm:cxn modelId="{4183A0BF-CE06-4D91-9C89-806417210522}" type="presParOf" srcId="{54E7CE06-D4FF-44DC-BA80-A72DDE3BAB5B}" destId="{85524185-C41C-4AD3-A4B1-53764635B2F1}" srcOrd="9" destOrd="0" presId="urn:microsoft.com/office/officeart/2005/8/layout/chevron1"/>
    <dgm:cxn modelId="{C6D37997-32DB-41B0-92BB-19EDC41C74AE}"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solidFill>
          <a:srgbClr val="FFFF00"/>
        </a:solid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0D7FAA4-9E23-41DF-827D-1FF1A0C67842}" type="presOf" srcId="{DCE17E33-054A-45B0-B4AB-717A1190756A}" destId="{E9FF2D0B-AE07-40E9-AAA6-30F04AB60AF9}"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62053EEA-20EA-49D0-A696-546E732FEECA}" type="presOf" srcId="{A3A3C5FD-5C3B-4918-940C-5BB7C1EF7F53}" destId="{9976DDF7-D013-49F5-B789-49D934EDF71E}" srcOrd="0" destOrd="0" presId="urn:microsoft.com/office/officeart/2005/8/layout/chevron1"/>
    <dgm:cxn modelId="{E26AE698-4336-49AF-B848-5BDD3A33CBBE}"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063A1FF6-0E04-4E96-89BE-973951312F57}" type="presOf" srcId="{B01D76A4-BE90-48FA-BEA6-CCA1265FB65A}" destId="{3CC09D2F-4CAA-486C-A984-D3893371F2D3}" srcOrd="0" destOrd="0" presId="urn:microsoft.com/office/officeart/2005/8/layout/chevron1"/>
    <dgm:cxn modelId="{4DB5361F-4D51-4281-8CDF-83053D1D6FBD}" type="presOf" srcId="{F6E9037D-40FC-48C8-963B-46E4CED5E8B9}" destId="{3D2C36CF-3FF3-411E-A7DE-7F310ACDAD96}" srcOrd="0" destOrd="0" presId="urn:microsoft.com/office/officeart/2005/8/layout/chevron1"/>
    <dgm:cxn modelId="{0702363C-043A-4872-9144-9AF0C8283658}"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4D0E4F83-BFBB-4A9E-8153-90F0CD220F98}" type="presOf" srcId="{A9841C65-EC15-46CF-9BC7-F0C405260D6B}" destId="{54E7CE06-D4FF-44DC-BA80-A72DDE3BAB5B}"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B7BD4FBD-2491-4BE1-9BBF-F4E55CBCE6BB}" type="presParOf" srcId="{54E7CE06-D4FF-44DC-BA80-A72DDE3BAB5B}" destId="{3CC09D2F-4CAA-486C-A984-D3893371F2D3}" srcOrd="0" destOrd="0" presId="urn:microsoft.com/office/officeart/2005/8/layout/chevron1"/>
    <dgm:cxn modelId="{95CC7E19-3196-403C-938A-23145152BC50}" type="presParOf" srcId="{54E7CE06-D4FF-44DC-BA80-A72DDE3BAB5B}" destId="{21CA405F-D4DB-4D5A-8179-1A10729E8023}" srcOrd="1" destOrd="0" presId="urn:microsoft.com/office/officeart/2005/8/layout/chevron1"/>
    <dgm:cxn modelId="{A2709DC3-17B6-4219-BCE2-360F40FC5D29}" type="presParOf" srcId="{54E7CE06-D4FF-44DC-BA80-A72DDE3BAB5B}" destId="{DD63D3A0-3674-4372-9D3F-662D85DDF1E5}" srcOrd="2" destOrd="0" presId="urn:microsoft.com/office/officeart/2005/8/layout/chevron1"/>
    <dgm:cxn modelId="{3B4DDCD7-BD4B-44F3-B941-040DC89DE624}" type="presParOf" srcId="{54E7CE06-D4FF-44DC-BA80-A72DDE3BAB5B}" destId="{D8AC116B-D607-488C-8806-D04AD1D9988B}" srcOrd="3" destOrd="0" presId="urn:microsoft.com/office/officeart/2005/8/layout/chevron1"/>
    <dgm:cxn modelId="{C03CA2C0-4A6C-44E2-B626-F86D01586C8D}" type="presParOf" srcId="{54E7CE06-D4FF-44DC-BA80-A72DDE3BAB5B}" destId="{E9FF2D0B-AE07-40E9-AAA6-30F04AB60AF9}" srcOrd="4" destOrd="0" presId="urn:microsoft.com/office/officeart/2005/8/layout/chevron1"/>
    <dgm:cxn modelId="{889707AB-FA98-411F-B55A-F64AD1AE87F8}" type="presParOf" srcId="{54E7CE06-D4FF-44DC-BA80-A72DDE3BAB5B}" destId="{54DEB5B4-4826-41D2-A7BC-6893FDA996E2}" srcOrd="5" destOrd="0" presId="urn:microsoft.com/office/officeart/2005/8/layout/chevron1"/>
    <dgm:cxn modelId="{3F6419CE-C9A6-4109-AC84-B01CAAD18CAE}" type="presParOf" srcId="{54E7CE06-D4FF-44DC-BA80-A72DDE3BAB5B}" destId="{9976DDF7-D013-49F5-B789-49D934EDF71E}" srcOrd="6" destOrd="0" presId="urn:microsoft.com/office/officeart/2005/8/layout/chevron1"/>
    <dgm:cxn modelId="{30C178E4-BFCC-4CA8-AFFC-C4C6E43F6D50}" type="presParOf" srcId="{54E7CE06-D4FF-44DC-BA80-A72DDE3BAB5B}" destId="{E83193F2-1805-469B-AC4D-BAD52750E6F6}" srcOrd="7" destOrd="0" presId="urn:microsoft.com/office/officeart/2005/8/layout/chevron1"/>
    <dgm:cxn modelId="{C11D67CD-50EE-488E-86D1-988DCF15736D}" type="presParOf" srcId="{54E7CE06-D4FF-44DC-BA80-A72DDE3BAB5B}" destId="{76027689-6728-4D3E-A9AD-E090290397D4}" srcOrd="8" destOrd="0" presId="urn:microsoft.com/office/officeart/2005/8/layout/chevron1"/>
    <dgm:cxn modelId="{210D0210-71FF-444F-9D3D-6960A75A7D60}" type="presParOf" srcId="{54E7CE06-D4FF-44DC-BA80-A72DDE3BAB5B}" destId="{85524185-C41C-4AD3-A4B1-53764635B2F1}" srcOrd="9" destOrd="0" presId="urn:microsoft.com/office/officeart/2005/8/layout/chevron1"/>
    <dgm:cxn modelId="{A66A3D93-CF8D-4976-B621-B73B55B87753}"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solidFill>
          <a:srgbClr val="FFFF00"/>
        </a:solid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91803BF9-88CB-4F92-96F4-779A97080F85}" type="presOf" srcId="{70C007BB-C19E-48C2-871F-E8BBB9C2A0D0}" destId="{76027689-6728-4D3E-A9AD-E090290397D4}" srcOrd="0" destOrd="0" presId="urn:microsoft.com/office/officeart/2005/8/layout/chevron1"/>
    <dgm:cxn modelId="{3A418334-3F44-4433-83EA-24F8D9DAE89D}" type="presOf" srcId="{A9841C65-EC15-46CF-9BC7-F0C405260D6B}" destId="{54E7CE06-D4FF-44DC-BA80-A72DDE3BAB5B}"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17AB4A0-0114-455F-9FD3-BCC48F4F2A4D}" srcId="{A9841C65-EC15-46CF-9BC7-F0C405260D6B}" destId="{DCE17E33-054A-45B0-B4AB-717A1190756A}" srcOrd="2" destOrd="0" parTransId="{A61D6B9E-B80B-465C-A2BC-838BDD66391D}" sibTransId="{7A3D77EF-33F4-4D81-9826-A67365BE7975}"/>
    <dgm:cxn modelId="{F83FFD3C-1F46-4596-9860-642902616455}" type="presOf" srcId="{A3A3C5FD-5C3B-4918-940C-5BB7C1EF7F53}" destId="{9976DDF7-D013-49F5-B789-49D934EDF71E}"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D11EEB47-DB67-46CF-8A7E-F52B70EE7484}" type="presOf" srcId="{B01D76A4-BE90-48FA-BEA6-CCA1265FB65A}" destId="{3CC09D2F-4CAA-486C-A984-D3893371F2D3}" srcOrd="0" destOrd="0" presId="urn:microsoft.com/office/officeart/2005/8/layout/chevron1"/>
    <dgm:cxn modelId="{2072BB1D-00E0-4A24-B641-C907B51B4FFD}" type="presOf" srcId="{F6E9037D-40FC-48C8-963B-46E4CED5E8B9}" destId="{3D2C36CF-3FF3-411E-A7DE-7F310ACDAD96}" srcOrd="0" destOrd="0" presId="urn:microsoft.com/office/officeart/2005/8/layout/chevron1"/>
    <dgm:cxn modelId="{3C060A11-1B1E-49D1-926F-1ED5366F1AE4}" type="presOf" srcId="{388B23E1-4AFE-4322-8C88-3120A1EBE57A}" destId="{DD63D3A0-3674-4372-9D3F-662D85DDF1E5}" srcOrd="0" destOrd="0" presId="urn:microsoft.com/office/officeart/2005/8/layout/chevron1"/>
    <dgm:cxn modelId="{253BD3D3-809A-462A-843B-C24B4D3D44BE}" type="presOf" srcId="{DCE17E33-054A-45B0-B4AB-717A1190756A}" destId="{E9FF2D0B-AE07-40E9-AAA6-30F04AB60AF9}"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39821D01-10C7-447E-8F8D-7FCA2C4B0C7F}" type="presParOf" srcId="{54E7CE06-D4FF-44DC-BA80-A72DDE3BAB5B}" destId="{3CC09D2F-4CAA-486C-A984-D3893371F2D3}" srcOrd="0" destOrd="0" presId="urn:microsoft.com/office/officeart/2005/8/layout/chevron1"/>
    <dgm:cxn modelId="{60E2ADD7-5432-4B8B-9CC7-C6A368A8BCCE}" type="presParOf" srcId="{54E7CE06-D4FF-44DC-BA80-A72DDE3BAB5B}" destId="{21CA405F-D4DB-4D5A-8179-1A10729E8023}" srcOrd="1" destOrd="0" presId="urn:microsoft.com/office/officeart/2005/8/layout/chevron1"/>
    <dgm:cxn modelId="{CD2FABD5-27BF-4A00-8D82-12B1134C73CD}" type="presParOf" srcId="{54E7CE06-D4FF-44DC-BA80-A72DDE3BAB5B}" destId="{DD63D3A0-3674-4372-9D3F-662D85DDF1E5}" srcOrd="2" destOrd="0" presId="urn:microsoft.com/office/officeart/2005/8/layout/chevron1"/>
    <dgm:cxn modelId="{CE0165B1-BFAE-46A9-8E53-D57F9CCAC68C}" type="presParOf" srcId="{54E7CE06-D4FF-44DC-BA80-A72DDE3BAB5B}" destId="{D8AC116B-D607-488C-8806-D04AD1D9988B}" srcOrd="3" destOrd="0" presId="urn:microsoft.com/office/officeart/2005/8/layout/chevron1"/>
    <dgm:cxn modelId="{563F4C2B-C58F-439D-B5E6-26B5F74E609D}" type="presParOf" srcId="{54E7CE06-D4FF-44DC-BA80-A72DDE3BAB5B}" destId="{E9FF2D0B-AE07-40E9-AAA6-30F04AB60AF9}" srcOrd="4" destOrd="0" presId="urn:microsoft.com/office/officeart/2005/8/layout/chevron1"/>
    <dgm:cxn modelId="{E98D1EE0-6CF5-4BD3-BBD0-35FADD58F1CD}" type="presParOf" srcId="{54E7CE06-D4FF-44DC-BA80-A72DDE3BAB5B}" destId="{54DEB5B4-4826-41D2-A7BC-6893FDA996E2}" srcOrd="5" destOrd="0" presId="urn:microsoft.com/office/officeart/2005/8/layout/chevron1"/>
    <dgm:cxn modelId="{BA0CA884-3914-43BB-BBFC-B04E6BF91CC0}" type="presParOf" srcId="{54E7CE06-D4FF-44DC-BA80-A72DDE3BAB5B}" destId="{9976DDF7-D013-49F5-B789-49D934EDF71E}" srcOrd="6" destOrd="0" presId="urn:microsoft.com/office/officeart/2005/8/layout/chevron1"/>
    <dgm:cxn modelId="{4C2F671C-A4CF-4147-9015-F07A424A93C4}" type="presParOf" srcId="{54E7CE06-D4FF-44DC-BA80-A72DDE3BAB5B}" destId="{E83193F2-1805-469B-AC4D-BAD52750E6F6}" srcOrd="7" destOrd="0" presId="urn:microsoft.com/office/officeart/2005/8/layout/chevron1"/>
    <dgm:cxn modelId="{0F0755B6-4F01-41D0-B83E-B8F9940424A7}" type="presParOf" srcId="{54E7CE06-D4FF-44DC-BA80-A72DDE3BAB5B}" destId="{76027689-6728-4D3E-A9AD-E090290397D4}" srcOrd="8" destOrd="0" presId="urn:microsoft.com/office/officeart/2005/8/layout/chevron1"/>
    <dgm:cxn modelId="{F62E3064-7666-4FD3-B879-E94EB9C314B2}" type="presParOf" srcId="{54E7CE06-D4FF-44DC-BA80-A72DDE3BAB5B}" destId="{85524185-C41C-4AD3-A4B1-53764635B2F1}" srcOrd="9" destOrd="0" presId="urn:microsoft.com/office/officeart/2005/8/layout/chevron1"/>
    <dgm:cxn modelId="{4FE04C9B-1910-4922-AB4A-25553F8CAAF4}"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no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chemeClr val="bg1"/>
        </a:solidFill>
      </dgm:spPr>
      <dgm:t>
        <a:bodyPr/>
        <a:lstStyle/>
        <a:p>
          <a:r>
            <a:rPr lang="en-GB" dirty="0" err="1"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chemeClr val="bg1"/>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a:solidFill>
          <a:schemeClr val="bg1"/>
        </a:solidFill>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EFCC365-D64F-459E-BC74-FC049A3C9D4B}">
      <dgm:prSet/>
      <dgm:spPr>
        <a:solidFill>
          <a:srgbClr val="FFFF00"/>
        </a:solidFill>
      </dgm:spPr>
      <dgm:t>
        <a:bodyPr/>
        <a:lstStyle/>
        <a:p>
          <a:r>
            <a:rPr lang="en-GB" dirty="0" smtClean="0"/>
            <a:t>Archiving</a:t>
          </a:r>
          <a:endParaRPr lang="en-GB" dirty="0"/>
        </a:p>
      </dgm:t>
    </dgm:pt>
    <dgm:pt modelId="{7E62D80F-3974-47B4-8060-B0721D1ED09A}" type="parTrans" cxnId="{0E1CFB55-207C-418B-8FC7-1D29BD9583FC}">
      <dgm:prSet/>
      <dgm:spPr/>
      <dgm:t>
        <a:bodyPr/>
        <a:lstStyle/>
        <a:p>
          <a:endParaRPr lang="en-US"/>
        </a:p>
      </dgm:t>
    </dgm:pt>
    <dgm:pt modelId="{1D27799D-6277-473C-A0BA-C591EEB7434C}" type="sibTrans" cxnId="{0E1CFB55-207C-418B-8FC7-1D29BD9583FC}">
      <dgm:prSet/>
      <dgm:spPr/>
      <dgm:t>
        <a:bodyPr/>
        <a:lstStyle/>
        <a:p>
          <a:endParaRPr lang="en-US"/>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7"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7">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7">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7"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7" custScaleX="73738">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F84C78D9-6C01-4A5E-8828-4407E5A216B5}" type="pres">
      <dgm:prSet presAssocID="{5EFCC365-D64F-459E-BC74-FC049A3C9D4B}" presName="parTxOnly" presStyleLbl="node1" presStyleIdx="5" presStyleCnt="7">
        <dgm:presLayoutVars>
          <dgm:chMax val="0"/>
          <dgm:chPref val="0"/>
          <dgm:bulletEnabled val="1"/>
        </dgm:presLayoutVars>
      </dgm:prSet>
      <dgm:spPr/>
      <dgm:t>
        <a:bodyPr/>
        <a:lstStyle/>
        <a:p>
          <a:endParaRPr lang="en-US"/>
        </a:p>
      </dgm:t>
    </dgm:pt>
    <dgm:pt modelId="{EE4AE806-43BC-45D2-9AC6-5722A329EBA1}" type="pres">
      <dgm:prSet presAssocID="{1D27799D-6277-473C-A0BA-C591EEB7434C}" presName="parTxOnlySpace" presStyleCnt="0"/>
      <dgm:spPr/>
    </dgm:pt>
    <dgm:pt modelId="{3D2C36CF-3FF3-411E-A7DE-7F310ACDAD96}" type="pres">
      <dgm:prSet presAssocID="{F6E9037D-40FC-48C8-963B-46E4CED5E8B9}" presName="parTxOnly" presStyleLbl="node1" presStyleIdx="6" presStyleCnt="7" custScaleX="72502">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0E1CFB55-207C-418B-8FC7-1D29BD9583FC}" srcId="{A9841C65-EC15-46CF-9BC7-F0C405260D6B}" destId="{5EFCC365-D64F-459E-BC74-FC049A3C9D4B}" srcOrd="5" destOrd="0" parTransId="{7E62D80F-3974-47B4-8060-B0721D1ED09A}" sibTransId="{1D27799D-6277-473C-A0BA-C591EEB7434C}"/>
    <dgm:cxn modelId="{811AAA9F-D1D4-4A24-B798-F135712D06E7}" type="presOf" srcId="{DCE17E33-054A-45B0-B4AB-717A1190756A}" destId="{E9FF2D0B-AE07-40E9-AAA6-30F04AB60AF9}" srcOrd="0" destOrd="0" presId="urn:microsoft.com/office/officeart/2005/8/layout/chevron1"/>
    <dgm:cxn modelId="{BFF478D6-6646-4C8A-BE49-3982B0ED58ED}" type="presOf" srcId="{B01D76A4-BE90-48FA-BEA6-CCA1265FB65A}" destId="{3CC09D2F-4CAA-486C-A984-D3893371F2D3}" srcOrd="0" destOrd="0" presId="urn:microsoft.com/office/officeart/2005/8/layout/chevron1"/>
    <dgm:cxn modelId="{556E6035-0934-4612-8F0D-CD02E6DBD8DA}" type="presOf" srcId="{70C007BB-C19E-48C2-871F-E8BBB9C2A0D0}" destId="{76027689-6728-4D3E-A9AD-E090290397D4}"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8B8C4E3F-5613-4925-8F32-74B261D33F9D}" type="presOf" srcId="{F6E9037D-40FC-48C8-963B-46E4CED5E8B9}" destId="{3D2C36CF-3FF3-411E-A7DE-7F310ACDAD96}" srcOrd="0" destOrd="0" presId="urn:microsoft.com/office/officeart/2005/8/layout/chevron1"/>
    <dgm:cxn modelId="{0275A5F8-8159-49AA-839F-7F5B51A80A8F}" srcId="{A9841C65-EC15-46CF-9BC7-F0C405260D6B}" destId="{F6E9037D-40FC-48C8-963B-46E4CED5E8B9}" srcOrd="6" destOrd="0" parTransId="{8DE00472-6377-47A4-BB05-05B9C69E78D3}" sibTransId="{44C9E12B-7336-42DB-8C89-1C95F1A92C0E}"/>
    <dgm:cxn modelId="{B17AB4A0-0114-455F-9FD3-BCC48F4F2A4D}" srcId="{A9841C65-EC15-46CF-9BC7-F0C405260D6B}" destId="{DCE17E33-054A-45B0-B4AB-717A1190756A}" srcOrd="2" destOrd="0" parTransId="{A61D6B9E-B80B-465C-A2BC-838BDD66391D}" sibTransId="{7A3D77EF-33F4-4D81-9826-A67365BE7975}"/>
    <dgm:cxn modelId="{FB49A50E-6FAA-422F-BB43-B7E7B8FA3E89}" type="presOf" srcId="{A3A3C5FD-5C3B-4918-940C-5BB7C1EF7F53}" destId="{9976DDF7-D013-49F5-B789-49D934EDF71E}" srcOrd="0" destOrd="0" presId="urn:microsoft.com/office/officeart/2005/8/layout/chevron1"/>
    <dgm:cxn modelId="{9526886B-D865-442A-B092-A368B747E987}" type="presOf" srcId="{388B23E1-4AFE-4322-8C88-3120A1EBE57A}" destId="{DD63D3A0-3674-4372-9D3F-662D85DDF1E5}"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4E65B94D-64C5-416D-9A8A-D6D79D721A6A}" type="presOf" srcId="{A9841C65-EC15-46CF-9BC7-F0C405260D6B}" destId="{54E7CE06-D4FF-44DC-BA80-A72DDE3BAB5B}" srcOrd="0" destOrd="0" presId="urn:microsoft.com/office/officeart/2005/8/layout/chevron1"/>
    <dgm:cxn modelId="{667D0B8F-1807-412D-99EB-F8685CE41C8F}" type="presOf" srcId="{5EFCC365-D64F-459E-BC74-FC049A3C9D4B}" destId="{F84C78D9-6C01-4A5E-8828-4407E5A216B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3AB2089E-B9A7-41DF-A249-C240043583BB}" type="presParOf" srcId="{54E7CE06-D4FF-44DC-BA80-A72DDE3BAB5B}" destId="{3CC09D2F-4CAA-486C-A984-D3893371F2D3}" srcOrd="0" destOrd="0" presId="urn:microsoft.com/office/officeart/2005/8/layout/chevron1"/>
    <dgm:cxn modelId="{846E3E22-3B7D-4422-9A20-F3730914B903}" type="presParOf" srcId="{54E7CE06-D4FF-44DC-BA80-A72DDE3BAB5B}" destId="{21CA405F-D4DB-4D5A-8179-1A10729E8023}" srcOrd="1" destOrd="0" presId="urn:microsoft.com/office/officeart/2005/8/layout/chevron1"/>
    <dgm:cxn modelId="{751E31ED-5433-44F5-81F5-78A60BD0BD83}" type="presParOf" srcId="{54E7CE06-D4FF-44DC-BA80-A72DDE3BAB5B}" destId="{DD63D3A0-3674-4372-9D3F-662D85DDF1E5}" srcOrd="2" destOrd="0" presId="urn:microsoft.com/office/officeart/2005/8/layout/chevron1"/>
    <dgm:cxn modelId="{9DAD18F4-0323-47A4-80DC-B3AFBBACCC2C}" type="presParOf" srcId="{54E7CE06-D4FF-44DC-BA80-A72DDE3BAB5B}" destId="{D8AC116B-D607-488C-8806-D04AD1D9988B}" srcOrd="3" destOrd="0" presId="urn:microsoft.com/office/officeart/2005/8/layout/chevron1"/>
    <dgm:cxn modelId="{5E5F4A94-9CBF-4E4F-832B-92A185ECF569}" type="presParOf" srcId="{54E7CE06-D4FF-44DC-BA80-A72DDE3BAB5B}" destId="{E9FF2D0B-AE07-40E9-AAA6-30F04AB60AF9}" srcOrd="4" destOrd="0" presId="urn:microsoft.com/office/officeart/2005/8/layout/chevron1"/>
    <dgm:cxn modelId="{F6CAFC6F-0DFC-44B5-9D0F-D2F7CAFD7574}" type="presParOf" srcId="{54E7CE06-D4FF-44DC-BA80-A72DDE3BAB5B}" destId="{54DEB5B4-4826-41D2-A7BC-6893FDA996E2}" srcOrd="5" destOrd="0" presId="urn:microsoft.com/office/officeart/2005/8/layout/chevron1"/>
    <dgm:cxn modelId="{14245C57-F840-4288-B4C7-3B5412C67AF1}" type="presParOf" srcId="{54E7CE06-D4FF-44DC-BA80-A72DDE3BAB5B}" destId="{9976DDF7-D013-49F5-B789-49D934EDF71E}" srcOrd="6" destOrd="0" presId="urn:microsoft.com/office/officeart/2005/8/layout/chevron1"/>
    <dgm:cxn modelId="{3104EC05-53D3-45E1-9D88-FB38CE018387}" type="presParOf" srcId="{54E7CE06-D4FF-44DC-BA80-A72DDE3BAB5B}" destId="{E83193F2-1805-469B-AC4D-BAD52750E6F6}" srcOrd="7" destOrd="0" presId="urn:microsoft.com/office/officeart/2005/8/layout/chevron1"/>
    <dgm:cxn modelId="{5D33D1D3-983F-4E42-A8FD-6147775D8D75}" type="presParOf" srcId="{54E7CE06-D4FF-44DC-BA80-A72DDE3BAB5B}" destId="{76027689-6728-4D3E-A9AD-E090290397D4}" srcOrd="8" destOrd="0" presId="urn:microsoft.com/office/officeart/2005/8/layout/chevron1"/>
    <dgm:cxn modelId="{B7D0FE39-19D8-47E4-A6DA-D2C42A4E428F}" type="presParOf" srcId="{54E7CE06-D4FF-44DC-BA80-A72DDE3BAB5B}" destId="{85524185-C41C-4AD3-A4B1-53764635B2F1}" srcOrd="9" destOrd="0" presId="urn:microsoft.com/office/officeart/2005/8/layout/chevron1"/>
    <dgm:cxn modelId="{BEDB943C-B414-4437-971B-76DB826BB32E}" type="presParOf" srcId="{54E7CE06-D4FF-44DC-BA80-A72DDE3BAB5B}" destId="{F84C78D9-6C01-4A5E-8828-4407E5A216B5}" srcOrd="10" destOrd="0" presId="urn:microsoft.com/office/officeart/2005/8/layout/chevron1"/>
    <dgm:cxn modelId="{908DFB02-02B3-46D0-98D6-4CEC6C7F3109}" type="presParOf" srcId="{54E7CE06-D4FF-44DC-BA80-A72DDE3BAB5B}" destId="{EE4AE806-43BC-45D2-9AC6-5722A329EBA1}" srcOrd="11" destOrd="0" presId="urn:microsoft.com/office/officeart/2005/8/layout/chevron1"/>
    <dgm:cxn modelId="{D16790AC-23C5-4FCE-BAE8-D1261BE293F8}" type="presParOf" srcId="{54E7CE06-D4FF-44DC-BA80-A72DDE3BAB5B}" destId="{3D2C36CF-3FF3-411E-A7DE-7F310ACDAD96}" srcOrd="12"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no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chemeClr val="bg1"/>
        </a:solidFill>
      </dgm:spPr>
      <dgm:t>
        <a:bodyPr/>
        <a:lstStyle/>
        <a:p>
          <a:r>
            <a:rPr lang="en-GB" dirty="0" err="1"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chemeClr val="bg1"/>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a:solidFill>
          <a:schemeClr val="bg1"/>
        </a:solidFill>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EFCC365-D64F-459E-BC74-FC049A3C9D4B}">
      <dgm:prSet/>
      <dgm:spPr>
        <a:solidFill>
          <a:srgbClr val="FFFF00"/>
        </a:solidFill>
      </dgm:spPr>
      <dgm:t>
        <a:bodyPr/>
        <a:lstStyle/>
        <a:p>
          <a:r>
            <a:rPr lang="en-GB" dirty="0" smtClean="0"/>
            <a:t>Archiving</a:t>
          </a:r>
          <a:endParaRPr lang="en-GB" dirty="0"/>
        </a:p>
      </dgm:t>
    </dgm:pt>
    <dgm:pt modelId="{7E62D80F-3974-47B4-8060-B0721D1ED09A}" type="parTrans" cxnId="{0E1CFB55-207C-418B-8FC7-1D29BD9583FC}">
      <dgm:prSet/>
      <dgm:spPr/>
      <dgm:t>
        <a:bodyPr/>
        <a:lstStyle/>
        <a:p>
          <a:endParaRPr lang="en-US"/>
        </a:p>
      </dgm:t>
    </dgm:pt>
    <dgm:pt modelId="{1D27799D-6277-473C-A0BA-C591EEB7434C}" type="sibTrans" cxnId="{0E1CFB55-207C-418B-8FC7-1D29BD9583FC}">
      <dgm:prSet/>
      <dgm:spPr/>
      <dgm:t>
        <a:bodyPr/>
        <a:lstStyle/>
        <a:p>
          <a:endParaRPr lang="en-US"/>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7"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7">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7">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7"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7" custScaleX="73738">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F84C78D9-6C01-4A5E-8828-4407E5A216B5}" type="pres">
      <dgm:prSet presAssocID="{5EFCC365-D64F-459E-BC74-FC049A3C9D4B}" presName="parTxOnly" presStyleLbl="node1" presStyleIdx="5" presStyleCnt="7">
        <dgm:presLayoutVars>
          <dgm:chMax val="0"/>
          <dgm:chPref val="0"/>
          <dgm:bulletEnabled val="1"/>
        </dgm:presLayoutVars>
      </dgm:prSet>
      <dgm:spPr/>
      <dgm:t>
        <a:bodyPr/>
        <a:lstStyle/>
        <a:p>
          <a:endParaRPr lang="en-US"/>
        </a:p>
      </dgm:t>
    </dgm:pt>
    <dgm:pt modelId="{EE4AE806-43BC-45D2-9AC6-5722A329EBA1}" type="pres">
      <dgm:prSet presAssocID="{1D27799D-6277-473C-A0BA-C591EEB7434C}" presName="parTxOnlySpace" presStyleCnt="0"/>
      <dgm:spPr/>
    </dgm:pt>
    <dgm:pt modelId="{3D2C36CF-3FF3-411E-A7DE-7F310ACDAD96}" type="pres">
      <dgm:prSet presAssocID="{F6E9037D-40FC-48C8-963B-46E4CED5E8B9}" presName="parTxOnly" presStyleLbl="node1" presStyleIdx="6" presStyleCnt="7" custScaleX="72502">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0E1CFB55-207C-418B-8FC7-1D29BD9583FC}" srcId="{A9841C65-EC15-46CF-9BC7-F0C405260D6B}" destId="{5EFCC365-D64F-459E-BC74-FC049A3C9D4B}" srcOrd="5" destOrd="0" parTransId="{7E62D80F-3974-47B4-8060-B0721D1ED09A}" sibTransId="{1D27799D-6277-473C-A0BA-C591EEB7434C}"/>
    <dgm:cxn modelId="{91DC615B-C483-4937-9594-B8BE2F1BE830}" type="presOf" srcId="{5EFCC365-D64F-459E-BC74-FC049A3C9D4B}" destId="{F84C78D9-6C01-4A5E-8828-4407E5A216B5}" srcOrd="0" destOrd="0" presId="urn:microsoft.com/office/officeart/2005/8/layout/chevron1"/>
    <dgm:cxn modelId="{CD08FBB6-5915-40AF-87CB-7E3919EE832A}" type="presOf" srcId="{B01D76A4-BE90-48FA-BEA6-CCA1265FB65A}" destId="{3CC09D2F-4CAA-486C-A984-D3893371F2D3}"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EACE3BD5-D39E-49B6-88BB-3F498BD859EF}" type="presOf" srcId="{DCE17E33-054A-45B0-B4AB-717A1190756A}" destId="{E9FF2D0B-AE07-40E9-AAA6-30F04AB60AF9}" srcOrd="0" destOrd="0" presId="urn:microsoft.com/office/officeart/2005/8/layout/chevron1"/>
    <dgm:cxn modelId="{9F29DBC8-3A52-4899-B525-A7A42506DF12}" type="presOf" srcId="{A3A3C5FD-5C3B-4918-940C-5BB7C1EF7F53}" destId="{9976DDF7-D013-49F5-B789-49D934EDF71E}" srcOrd="0" destOrd="0" presId="urn:microsoft.com/office/officeart/2005/8/layout/chevron1"/>
    <dgm:cxn modelId="{0275A5F8-8159-49AA-839F-7F5B51A80A8F}" srcId="{A9841C65-EC15-46CF-9BC7-F0C405260D6B}" destId="{F6E9037D-40FC-48C8-963B-46E4CED5E8B9}" srcOrd="6" destOrd="0" parTransId="{8DE00472-6377-47A4-BB05-05B9C69E78D3}" sibTransId="{44C9E12B-7336-42DB-8C89-1C95F1A92C0E}"/>
    <dgm:cxn modelId="{B17AB4A0-0114-455F-9FD3-BCC48F4F2A4D}" srcId="{A9841C65-EC15-46CF-9BC7-F0C405260D6B}" destId="{DCE17E33-054A-45B0-B4AB-717A1190756A}" srcOrd="2" destOrd="0" parTransId="{A61D6B9E-B80B-465C-A2BC-838BDD66391D}" sibTransId="{7A3D77EF-33F4-4D81-9826-A67365BE7975}"/>
    <dgm:cxn modelId="{5845D61D-0A10-4593-A59C-22C5624BF415}" type="presOf" srcId="{A9841C65-EC15-46CF-9BC7-F0C405260D6B}" destId="{54E7CE06-D4FF-44DC-BA80-A72DDE3BAB5B}" srcOrd="0" destOrd="0" presId="urn:microsoft.com/office/officeart/2005/8/layout/chevron1"/>
    <dgm:cxn modelId="{C39129CB-49F0-474E-9094-2911A43A5054}" type="presOf" srcId="{70C007BB-C19E-48C2-871F-E8BBB9C2A0D0}" destId="{76027689-6728-4D3E-A9AD-E090290397D4}"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F21A3A9D-D98A-4E98-B5C5-9B7BA70948F2}" type="presOf" srcId="{388B23E1-4AFE-4322-8C88-3120A1EBE57A}" destId="{DD63D3A0-3674-4372-9D3F-662D85DDF1E5}" srcOrd="0" destOrd="0" presId="urn:microsoft.com/office/officeart/2005/8/layout/chevron1"/>
    <dgm:cxn modelId="{30483B0A-3069-48D1-B3DD-5A0FC3746BC7}"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CCC9030-C470-4A1F-BF16-5F52FB0FA3E9}" type="presParOf" srcId="{54E7CE06-D4FF-44DC-BA80-A72DDE3BAB5B}" destId="{3CC09D2F-4CAA-486C-A984-D3893371F2D3}" srcOrd="0" destOrd="0" presId="urn:microsoft.com/office/officeart/2005/8/layout/chevron1"/>
    <dgm:cxn modelId="{07B02545-E6D9-478F-8C3A-DE91F6A15503}" type="presParOf" srcId="{54E7CE06-D4FF-44DC-BA80-A72DDE3BAB5B}" destId="{21CA405F-D4DB-4D5A-8179-1A10729E8023}" srcOrd="1" destOrd="0" presId="urn:microsoft.com/office/officeart/2005/8/layout/chevron1"/>
    <dgm:cxn modelId="{C118A3AD-1343-44C1-B1DE-8DC838F21C5E}" type="presParOf" srcId="{54E7CE06-D4FF-44DC-BA80-A72DDE3BAB5B}" destId="{DD63D3A0-3674-4372-9D3F-662D85DDF1E5}" srcOrd="2" destOrd="0" presId="urn:microsoft.com/office/officeart/2005/8/layout/chevron1"/>
    <dgm:cxn modelId="{20ED4D2C-8333-4ADE-8666-49103D0CCB08}" type="presParOf" srcId="{54E7CE06-D4FF-44DC-BA80-A72DDE3BAB5B}" destId="{D8AC116B-D607-488C-8806-D04AD1D9988B}" srcOrd="3" destOrd="0" presId="urn:microsoft.com/office/officeart/2005/8/layout/chevron1"/>
    <dgm:cxn modelId="{D7F84123-A663-48D4-91E8-154341A00AD3}" type="presParOf" srcId="{54E7CE06-D4FF-44DC-BA80-A72DDE3BAB5B}" destId="{E9FF2D0B-AE07-40E9-AAA6-30F04AB60AF9}" srcOrd="4" destOrd="0" presId="urn:microsoft.com/office/officeart/2005/8/layout/chevron1"/>
    <dgm:cxn modelId="{CC24B60E-9FE3-4BBC-BA37-B18050755C2F}" type="presParOf" srcId="{54E7CE06-D4FF-44DC-BA80-A72DDE3BAB5B}" destId="{54DEB5B4-4826-41D2-A7BC-6893FDA996E2}" srcOrd="5" destOrd="0" presId="urn:microsoft.com/office/officeart/2005/8/layout/chevron1"/>
    <dgm:cxn modelId="{629DBDF1-9185-43FF-9A8C-C066CBBF0B8E}" type="presParOf" srcId="{54E7CE06-D4FF-44DC-BA80-A72DDE3BAB5B}" destId="{9976DDF7-D013-49F5-B789-49D934EDF71E}" srcOrd="6" destOrd="0" presId="urn:microsoft.com/office/officeart/2005/8/layout/chevron1"/>
    <dgm:cxn modelId="{D8296FCD-8D2A-4B27-BC9F-5E169760FE33}" type="presParOf" srcId="{54E7CE06-D4FF-44DC-BA80-A72DDE3BAB5B}" destId="{E83193F2-1805-469B-AC4D-BAD52750E6F6}" srcOrd="7" destOrd="0" presId="urn:microsoft.com/office/officeart/2005/8/layout/chevron1"/>
    <dgm:cxn modelId="{8B830009-8330-47C7-8951-E95C1857E0AF}" type="presParOf" srcId="{54E7CE06-D4FF-44DC-BA80-A72DDE3BAB5B}" destId="{76027689-6728-4D3E-A9AD-E090290397D4}" srcOrd="8" destOrd="0" presId="urn:microsoft.com/office/officeart/2005/8/layout/chevron1"/>
    <dgm:cxn modelId="{FCDD2C84-EF7E-4815-9C28-D7CABCC229B8}" type="presParOf" srcId="{54E7CE06-D4FF-44DC-BA80-A72DDE3BAB5B}" destId="{85524185-C41C-4AD3-A4B1-53764635B2F1}" srcOrd="9" destOrd="0" presId="urn:microsoft.com/office/officeart/2005/8/layout/chevron1"/>
    <dgm:cxn modelId="{1D5D716E-1279-48C2-8908-665F2610BDA0}" type="presParOf" srcId="{54E7CE06-D4FF-44DC-BA80-A72DDE3BAB5B}" destId="{F84C78D9-6C01-4A5E-8828-4407E5A216B5}" srcOrd="10" destOrd="0" presId="urn:microsoft.com/office/officeart/2005/8/layout/chevron1"/>
    <dgm:cxn modelId="{16589A5B-AA15-4BCB-9000-E97D90B5F499}" type="presParOf" srcId="{54E7CE06-D4FF-44DC-BA80-A72DDE3BAB5B}" destId="{EE4AE806-43BC-45D2-9AC6-5722A329EBA1}" srcOrd="11" destOrd="0" presId="urn:microsoft.com/office/officeart/2005/8/layout/chevron1"/>
    <dgm:cxn modelId="{0DC01F29-CE39-4C60-B35E-1BF9EA206B02}" type="presParOf" srcId="{54E7CE06-D4FF-44DC-BA80-A72DDE3BAB5B}" destId="{3D2C36CF-3FF3-411E-A7DE-7F310ACDAD96}" srcOrd="12"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no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chemeClr val="bg1"/>
        </a:solidFill>
      </dgm:spPr>
      <dgm:t>
        <a:bodyPr/>
        <a:lstStyle/>
        <a:p>
          <a:r>
            <a:rPr lang="en-GB" dirty="0" err="1"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chemeClr val="bg1"/>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a:solidFill>
          <a:schemeClr val="bg1"/>
        </a:solidFill>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EFCC365-D64F-459E-BC74-FC049A3C9D4B}">
      <dgm:prSet/>
      <dgm:spPr>
        <a:solidFill>
          <a:srgbClr val="FFFF00"/>
        </a:solidFill>
      </dgm:spPr>
      <dgm:t>
        <a:bodyPr/>
        <a:lstStyle/>
        <a:p>
          <a:r>
            <a:rPr lang="en-GB" dirty="0" smtClean="0"/>
            <a:t>Archiving</a:t>
          </a:r>
          <a:endParaRPr lang="en-GB" dirty="0"/>
        </a:p>
      </dgm:t>
    </dgm:pt>
    <dgm:pt modelId="{7E62D80F-3974-47B4-8060-B0721D1ED09A}" type="parTrans" cxnId="{0E1CFB55-207C-418B-8FC7-1D29BD9583FC}">
      <dgm:prSet/>
      <dgm:spPr/>
      <dgm:t>
        <a:bodyPr/>
        <a:lstStyle/>
        <a:p>
          <a:endParaRPr lang="en-US"/>
        </a:p>
      </dgm:t>
    </dgm:pt>
    <dgm:pt modelId="{1D27799D-6277-473C-A0BA-C591EEB7434C}" type="sibTrans" cxnId="{0E1CFB55-207C-418B-8FC7-1D29BD9583FC}">
      <dgm:prSet/>
      <dgm:spPr/>
      <dgm:t>
        <a:bodyPr/>
        <a:lstStyle/>
        <a:p>
          <a:endParaRPr lang="en-US"/>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7"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7">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7">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7"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7" custScaleX="73738">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F84C78D9-6C01-4A5E-8828-4407E5A216B5}" type="pres">
      <dgm:prSet presAssocID="{5EFCC365-D64F-459E-BC74-FC049A3C9D4B}" presName="parTxOnly" presStyleLbl="node1" presStyleIdx="5" presStyleCnt="7">
        <dgm:presLayoutVars>
          <dgm:chMax val="0"/>
          <dgm:chPref val="0"/>
          <dgm:bulletEnabled val="1"/>
        </dgm:presLayoutVars>
      </dgm:prSet>
      <dgm:spPr/>
      <dgm:t>
        <a:bodyPr/>
        <a:lstStyle/>
        <a:p>
          <a:endParaRPr lang="en-US"/>
        </a:p>
      </dgm:t>
    </dgm:pt>
    <dgm:pt modelId="{EE4AE806-43BC-45D2-9AC6-5722A329EBA1}" type="pres">
      <dgm:prSet presAssocID="{1D27799D-6277-473C-A0BA-C591EEB7434C}" presName="parTxOnlySpace" presStyleCnt="0"/>
      <dgm:spPr/>
    </dgm:pt>
    <dgm:pt modelId="{3D2C36CF-3FF3-411E-A7DE-7F310ACDAD96}" type="pres">
      <dgm:prSet presAssocID="{F6E9037D-40FC-48C8-963B-46E4CED5E8B9}" presName="parTxOnly" presStyleLbl="node1" presStyleIdx="6" presStyleCnt="7" custScaleX="72502">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0E1CFB55-207C-418B-8FC7-1D29BD9583FC}" srcId="{A9841C65-EC15-46CF-9BC7-F0C405260D6B}" destId="{5EFCC365-D64F-459E-BC74-FC049A3C9D4B}" srcOrd="5" destOrd="0" parTransId="{7E62D80F-3974-47B4-8060-B0721D1ED09A}" sibTransId="{1D27799D-6277-473C-A0BA-C591EEB7434C}"/>
    <dgm:cxn modelId="{2ECB9AE5-EAD6-4D47-B45A-C1A6AF84E56E}"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2653FCE6-E682-4EEF-B9EC-7D1E0981E8CC}" type="presOf" srcId="{5EFCC365-D64F-459E-BC74-FC049A3C9D4B}" destId="{F84C78D9-6C01-4A5E-8828-4407E5A216B5}" srcOrd="0" destOrd="0" presId="urn:microsoft.com/office/officeart/2005/8/layout/chevron1"/>
    <dgm:cxn modelId="{C9B18803-4233-4479-BC74-4ECC1C496CFE}" type="presOf" srcId="{A3A3C5FD-5C3B-4918-940C-5BB7C1EF7F53}" destId="{9976DDF7-D013-49F5-B789-49D934EDF71E}"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0275A5F8-8159-49AA-839F-7F5B51A80A8F}" srcId="{A9841C65-EC15-46CF-9BC7-F0C405260D6B}" destId="{F6E9037D-40FC-48C8-963B-46E4CED5E8B9}" srcOrd="6" destOrd="0" parTransId="{8DE00472-6377-47A4-BB05-05B9C69E78D3}" sibTransId="{44C9E12B-7336-42DB-8C89-1C95F1A92C0E}"/>
    <dgm:cxn modelId="{8E50063F-FCE1-4F3C-9096-9991C3C4D39D}" type="presOf" srcId="{F6E9037D-40FC-48C8-963B-46E4CED5E8B9}" destId="{3D2C36CF-3FF3-411E-A7DE-7F310ACDAD96}" srcOrd="0" destOrd="0" presId="urn:microsoft.com/office/officeart/2005/8/layout/chevron1"/>
    <dgm:cxn modelId="{1C041853-CD19-413D-B26C-01E0BCD6933B}" type="presOf" srcId="{B01D76A4-BE90-48FA-BEA6-CCA1265FB65A}" destId="{3CC09D2F-4CAA-486C-A984-D3893371F2D3}" srcOrd="0" destOrd="0" presId="urn:microsoft.com/office/officeart/2005/8/layout/chevron1"/>
    <dgm:cxn modelId="{8BB3D2E6-35AA-4AB5-A4B0-7A0707C25B68}" type="presOf" srcId="{70C007BB-C19E-48C2-871F-E8BBB9C2A0D0}" destId="{76027689-6728-4D3E-A9AD-E090290397D4}"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F9DAB176-777B-44F4-A750-EE37325ADE6D}" type="presOf" srcId="{388B23E1-4AFE-4322-8C88-3120A1EBE57A}" destId="{DD63D3A0-3674-4372-9D3F-662D85DDF1E5}" srcOrd="0" destOrd="0" presId="urn:microsoft.com/office/officeart/2005/8/layout/chevron1"/>
    <dgm:cxn modelId="{08DEE53D-86AF-4829-BAA8-1148E4854486}" type="presOf" srcId="{DCE17E33-054A-45B0-B4AB-717A1190756A}" destId="{E9FF2D0B-AE07-40E9-AAA6-30F04AB60AF9}"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FBBA9EC0-339A-4771-8042-AD559D031B89}" type="presParOf" srcId="{54E7CE06-D4FF-44DC-BA80-A72DDE3BAB5B}" destId="{3CC09D2F-4CAA-486C-A984-D3893371F2D3}" srcOrd="0" destOrd="0" presId="urn:microsoft.com/office/officeart/2005/8/layout/chevron1"/>
    <dgm:cxn modelId="{C341C99B-C7BD-49A5-A8E2-714FDEF0F6E0}" type="presParOf" srcId="{54E7CE06-D4FF-44DC-BA80-A72DDE3BAB5B}" destId="{21CA405F-D4DB-4D5A-8179-1A10729E8023}" srcOrd="1" destOrd="0" presId="urn:microsoft.com/office/officeart/2005/8/layout/chevron1"/>
    <dgm:cxn modelId="{673FDF35-9737-4D2A-80FE-704A8E6DCA57}" type="presParOf" srcId="{54E7CE06-D4FF-44DC-BA80-A72DDE3BAB5B}" destId="{DD63D3A0-3674-4372-9D3F-662D85DDF1E5}" srcOrd="2" destOrd="0" presId="urn:microsoft.com/office/officeart/2005/8/layout/chevron1"/>
    <dgm:cxn modelId="{34B86A29-BF79-4883-9D84-F1180234A2B9}" type="presParOf" srcId="{54E7CE06-D4FF-44DC-BA80-A72DDE3BAB5B}" destId="{D8AC116B-D607-488C-8806-D04AD1D9988B}" srcOrd="3" destOrd="0" presId="urn:microsoft.com/office/officeart/2005/8/layout/chevron1"/>
    <dgm:cxn modelId="{7FBA2692-332D-406B-8074-EA62A4402CFE}" type="presParOf" srcId="{54E7CE06-D4FF-44DC-BA80-A72DDE3BAB5B}" destId="{E9FF2D0B-AE07-40E9-AAA6-30F04AB60AF9}" srcOrd="4" destOrd="0" presId="urn:microsoft.com/office/officeart/2005/8/layout/chevron1"/>
    <dgm:cxn modelId="{FD949BB3-AF7A-48CB-9151-577014B2A93E}" type="presParOf" srcId="{54E7CE06-D4FF-44DC-BA80-A72DDE3BAB5B}" destId="{54DEB5B4-4826-41D2-A7BC-6893FDA996E2}" srcOrd="5" destOrd="0" presId="urn:microsoft.com/office/officeart/2005/8/layout/chevron1"/>
    <dgm:cxn modelId="{94E089E4-FAC4-4EA8-8787-2E50D57FE517}" type="presParOf" srcId="{54E7CE06-D4FF-44DC-BA80-A72DDE3BAB5B}" destId="{9976DDF7-D013-49F5-B789-49D934EDF71E}" srcOrd="6" destOrd="0" presId="urn:microsoft.com/office/officeart/2005/8/layout/chevron1"/>
    <dgm:cxn modelId="{3B17B0FA-D4F5-4162-AC90-B774842F178C}" type="presParOf" srcId="{54E7CE06-D4FF-44DC-BA80-A72DDE3BAB5B}" destId="{E83193F2-1805-469B-AC4D-BAD52750E6F6}" srcOrd="7" destOrd="0" presId="urn:microsoft.com/office/officeart/2005/8/layout/chevron1"/>
    <dgm:cxn modelId="{96F60971-6FF6-4D2F-83F1-32144398BF1A}" type="presParOf" srcId="{54E7CE06-D4FF-44DC-BA80-A72DDE3BAB5B}" destId="{76027689-6728-4D3E-A9AD-E090290397D4}" srcOrd="8" destOrd="0" presId="urn:microsoft.com/office/officeart/2005/8/layout/chevron1"/>
    <dgm:cxn modelId="{6119AE97-D3DD-44D9-A34D-D1E6228B27A9}" type="presParOf" srcId="{54E7CE06-D4FF-44DC-BA80-A72DDE3BAB5B}" destId="{85524185-C41C-4AD3-A4B1-53764635B2F1}" srcOrd="9" destOrd="0" presId="urn:microsoft.com/office/officeart/2005/8/layout/chevron1"/>
    <dgm:cxn modelId="{9EF6EC2F-6115-48C1-AF43-8AE8323F4BCA}" type="presParOf" srcId="{54E7CE06-D4FF-44DC-BA80-A72DDE3BAB5B}" destId="{F84C78D9-6C01-4A5E-8828-4407E5A216B5}" srcOrd="10" destOrd="0" presId="urn:microsoft.com/office/officeart/2005/8/layout/chevron1"/>
    <dgm:cxn modelId="{21D627D7-2FFE-4FFE-8BFD-5A0268EA5105}" type="presParOf" srcId="{54E7CE06-D4FF-44DC-BA80-A72DDE3BAB5B}" destId="{EE4AE806-43BC-45D2-9AC6-5722A329EBA1}" srcOrd="11" destOrd="0" presId="urn:microsoft.com/office/officeart/2005/8/layout/chevron1"/>
    <dgm:cxn modelId="{4847526D-10B4-4755-9080-97280B292201}" type="presParOf" srcId="{54E7CE06-D4FF-44DC-BA80-A72DDE3BAB5B}" destId="{3D2C36CF-3FF3-411E-A7DE-7F310ACDAD96}" srcOrd="12"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no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chemeClr val="bg1"/>
        </a:solidFill>
      </dgm:spPr>
      <dgm:t>
        <a:bodyPr/>
        <a:lstStyle/>
        <a:p>
          <a:r>
            <a:rPr lang="en-GB" dirty="0" err="1"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chemeClr val="bg1"/>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a:solidFill>
          <a:schemeClr val="bg1"/>
        </a:solidFill>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EFCC365-D64F-459E-BC74-FC049A3C9D4B}">
      <dgm:prSet/>
      <dgm:spPr>
        <a:solidFill>
          <a:srgbClr val="FFFF00"/>
        </a:solidFill>
      </dgm:spPr>
      <dgm:t>
        <a:bodyPr/>
        <a:lstStyle/>
        <a:p>
          <a:r>
            <a:rPr lang="en-GB" dirty="0" smtClean="0"/>
            <a:t>Archiving</a:t>
          </a:r>
          <a:endParaRPr lang="en-GB" dirty="0"/>
        </a:p>
      </dgm:t>
    </dgm:pt>
    <dgm:pt modelId="{7E62D80F-3974-47B4-8060-B0721D1ED09A}" type="parTrans" cxnId="{0E1CFB55-207C-418B-8FC7-1D29BD9583FC}">
      <dgm:prSet/>
      <dgm:spPr/>
      <dgm:t>
        <a:bodyPr/>
        <a:lstStyle/>
        <a:p>
          <a:endParaRPr lang="en-US"/>
        </a:p>
      </dgm:t>
    </dgm:pt>
    <dgm:pt modelId="{1D27799D-6277-473C-A0BA-C591EEB7434C}" type="sibTrans" cxnId="{0E1CFB55-207C-418B-8FC7-1D29BD9583FC}">
      <dgm:prSet/>
      <dgm:spPr/>
      <dgm:t>
        <a:bodyPr/>
        <a:lstStyle/>
        <a:p>
          <a:endParaRPr lang="en-US"/>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7"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7">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7">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7"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7" custScaleX="73738">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F84C78D9-6C01-4A5E-8828-4407E5A216B5}" type="pres">
      <dgm:prSet presAssocID="{5EFCC365-D64F-459E-BC74-FC049A3C9D4B}" presName="parTxOnly" presStyleLbl="node1" presStyleIdx="5" presStyleCnt="7">
        <dgm:presLayoutVars>
          <dgm:chMax val="0"/>
          <dgm:chPref val="0"/>
          <dgm:bulletEnabled val="1"/>
        </dgm:presLayoutVars>
      </dgm:prSet>
      <dgm:spPr/>
      <dgm:t>
        <a:bodyPr/>
        <a:lstStyle/>
        <a:p>
          <a:endParaRPr lang="en-US"/>
        </a:p>
      </dgm:t>
    </dgm:pt>
    <dgm:pt modelId="{EE4AE806-43BC-45D2-9AC6-5722A329EBA1}" type="pres">
      <dgm:prSet presAssocID="{1D27799D-6277-473C-A0BA-C591EEB7434C}" presName="parTxOnlySpace" presStyleCnt="0"/>
      <dgm:spPr/>
    </dgm:pt>
    <dgm:pt modelId="{3D2C36CF-3FF3-411E-A7DE-7F310ACDAD96}" type="pres">
      <dgm:prSet presAssocID="{F6E9037D-40FC-48C8-963B-46E4CED5E8B9}" presName="parTxOnly" presStyleLbl="node1" presStyleIdx="6" presStyleCnt="7" custScaleX="72502">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0E1CFB55-207C-418B-8FC7-1D29BD9583FC}" srcId="{A9841C65-EC15-46CF-9BC7-F0C405260D6B}" destId="{5EFCC365-D64F-459E-BC74-FC049A3C9D4B}" srcOrd="5" destOrd="0" parTransId="{7E62D80F-3974-47B4-8060-B0721D1ED09A}" sibTransId="{1D27799D-6277-473C-A0BA-C591EEB7434C}"/>
    <dgm:cxn modelId="{D132E42C-9FCF-42B5-A094-73FA4EEB4D62}"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E1B2DAD4-63A6-42EE-AB6C-E04804B4202F}" type="presOf" srcId="{A3A3C5FD-5C3B-4918-940C-5BB7C1EF7F53}" destId="{9976DDF7-D013-49F5-B789-49D934EDF71E}" srcOrd="0" destOrd="0" presId="urn:microsoft.com/office/officeart/2005/8/layout/chevron1"/>
    <dgm:cxn modelId="{7119CFC7-CF23-4029-9E21-601A2FC63D00}" type="presOf" srcId="{5EFCC365-D64F-459E-BC74-FC049A3C9D4B}" destId="{F84C78D9-6C01-4A5E-8828-4407E5A216B5}" srcOrd="0" destOrd="0" presId="urn:microsoft.com/office/officeart/2005/8/layout/chevron1"/>
    <dgm:cxn modelId="{0275A5F8-8159-49AA-839F-7F5B51A80A8F}" srcId="{A9841C65-EC15-46CF-9BC7-F0C405260D6B}" destId="{F6E9037D-40FC-48C8-963B-46E4CED5E8B9}" srcOrd="6" destOrd="0" parTransId="{8DE00472-6377-47A4-BB05-05B9C69E78D3}" sibTransId="{44C9E12B-7336-42DB-8C89-1C95F1A92C0E}"/>
    <dgm:cxn modelId="{B17AB4A0-0114-455F-9FD3-BCC48F4F2A4D}" srcId="{A9841C65-EC15-46CF-9BC7-F0C405260D6B}" destId="{DCE17E33-054A-45B0-B4AB-717A1190756A}" srcOrd="2" destOrd="0" parTransId="{A61D6B9E-B80B-465C-A2BC-838BDD66391D}" sibTransId="{7A3D77EF-33F4-4D81-9826-A67365BE7975}"/>
    <dgm:cxn modelId="{D979037A-C3BF-4B2B-A238-83B0EC60B218}" type="presOf" srcId="{F6E9037D-40FC-48C8-963B-46E4CED5E8B9}" destId="{3D2C36CF-3FF3-411E-A7DE-7F310ACDAD96}" srcOrd="0" destOrd="0" presId="urn:microsoft.com/office/officeart/2005/8/layout/chevron1"/>
    <dgm:cxn modelId="{ED5151C6-18B3-4F45-80FE-47C8BC3F9E3A}" type="presOf" srcId="{DCE17E33-054A-45B0-B4AB-717A1190756A}" destId="{E9FF2D0B-AE07-40E9-AAA6-30F04AB60AF9}" srcOrd="0" destOrd="0" presId="urn:microsoft.com/office/officeart/2005/8/layout/chevron1"/>
    <dgm:cxn modelId="{4E6B4AD9-6C46-41CF-AB61-28F4AB0F7A84}" type="presOf" srcId="{388B23E1-4AFE-4322-8C88-3120A1EBE57A}" destId="{DD63D3A0-3674-4372-9D3F-662D85DDF1E5}"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4CCD15F-78D8-4241-BC19-80AC74464E2C}" type="presOf" srcId="{B01D76A4-BE90-48FA-BEA6-CCA1265FB65A}" destId="{3CC09D2F-4CAA-486C-A984-D3893371F2D3}" srcOrd="0" destOrd="0" presId="urn:microsoft.com/office/officeart/2005/8/layout/chevron1"/>
    <dgm:cxn modelId="{FD6C5317-45AF-407A-B0E2-9D24BD3C0882}" type="presOf" srcId="{70C007BB-C19E-48C2-871F-E8BBB9C2A0D0}" destId="{76027689-6728-4D3E-A9AD-E090290397D4}"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C40D3E46-F37E-42E9-9ADE-55CC687B7B05}" type="presParOf" srcId="{54E7CE06-D4FF-44DC-BA80-A72DDE3BAB5B}" destId="{3CC09D2F-4CAA-486C-A984-D3893371F2D3}" srcOrd="0" destOrd="0" presId="urn:microsoft.com/office/officeart/2005/8/layout/chevron1"/>
    <dgm:cxn modelId="{22559134-4154-4864-908A-D99B205B962D}" type="presParOf" srcId="{54E7CE06-D4FF-44DC-BA80-A72DDE3BAB5B}" destId="{21CA405F-D4DB-4D5A-8179-1A10729E8023}" srcOrd="1" destOrd="0" presId="urn:microsoft.com/office/officeart/2005/8/layout/chevron1"/>
    <dgm:cxn modelId="{4452EC9E-BEA3-43BD-82EC-59D8171A2563}" type="presParOf" srcId="{54E7CE06-D4FF-44DC-BA80-A72DDE3BAB5B}" destId="{DD63D3A0-3674-4372-9D3F-662D85DDF1E5}" srcOrd="2" destOrd="0" presId="urn:microsoft.com/office/officeart/2005/8/layout/chevron1"/>
    <dgm:cxn modelId="{22DF1843-40EC-4EA0-9128-367703EDCB00}" type="presParOf" srcId="{54E7CE06-D4FF-44DC-BA80-A72DDE3BAB5B}" destId="{D8AC116B-D607-488C-8806-D04AD1D9988B}" srcOrd="3" destOrd="0" presId="urn:microsoft.com/office/officeart/2005/8/layout/chevron1"/>
    <dgm:cxn modelId="{17EBD169-EFEB-4FB7-B659-BFCD1E9FE47F}" type="presParOf" srcId="{54E7CE06-D4FF-44DC-BA80-A72DDE3BAB5B}" destId="{E9FF2D0B-AE07-40E9-AAA6-30F04AB60AF9}" srcOrd="4" destOrd="0" presId="urn:microsoft.com/office/officeart/2005/8/layout/chevron1"/>
    <dgm:cxn modelId="{5CDF9F36-C44C-434B-87D4-6A3B6D2AAB69}" type="presParOf" srcId="{54E7CE06-D4FF-44DC-BA80-A72DDE3BAB5B}" destId="{54DEB5B4-4826-41D2-A7BC-6893FDA996E2}" srcOrd="5" destOrd="0" presId="urn:microsoft.com/office/officeart/2005/8/layout/chevron1"/>
    <dgm:cxn modelId="{E8C5D566-DAAF-4F07-B45C-A8ED70646DCE}" type="presParOf" srcId="{54E7CE06-D4FF-44DC-BA80-A72DDE3BAB5B}" destId="{9976DDF7-D013-49F5-B789-49D934EDF71E}" srcOrd="6" destOrd="0" presId="urn:microsoft.com/office/officeart/2005/8/layout/chevron1"/>
    <dgm:cxn modelId="{4424FC45-AA12-4375-B670-8CB998B5DBF2}" type="presParOf" srcId="{54E7CE06-D4FF-44DC-BA80-A72DDE3BAB5B}" destId="{E83193F2-1805-469B-AC4D-BAD52750E6F6}" srcOrd="7" destOrd="0" presId="urn:microsoft.com/office/officeart/2005/8/layout/chevron1"/>
    <dgm:cxn modelId="{50CEC760-24AB-4F84-B107-01D4F6BDCE53}" type="presParOf" srcId="{54E7CE06-D4FF-44DC-BA80-A72DDE3BAB5B}" destId="{76027689-6728-4D3E-A9AD-E090290397D4}" srcOrd="8" destOrd="0" presId="urn:microsoft.com/office/officeart/2005/8/layout/chevron1"/>
    <dgm:cxn modelId="{98774BD2-94DE-4E80-ACF9-1C2D4300874C}" type="presParOf" srcId="{54E7CE06-D4FF-44DC-BA80-A72DDE3BAB5B}" destId="{85524185-C41C-4AD3-A4B1-53764635B2F1}" srcOrd="9" destOrd="0" presId="urn:microsoft.com/office/officeart/2005/8/layout/chevron1"/>
    <dgm:cxn modelId="{F56E89B0-5A8D-459D-8600-B6BAD60FEACA}" type="presParOf" srcId="{54E7CE06-D4FF-44DC-BA80-A72DDE3BAB5B}" destId="{F84C78D9-6C01-4A5E-8828-4407E5A216B5}" srcOrd="10" destOrd="0" presId="urn:microsoft.com/office/officeart/2005/8/layout/chevron1"/>
    <dgm:cxn modelId="{D8EA1844-41E8-4733-99F2-5B0C87CEA49C}" type="presParOf" srcId="{54E7CE06-D4FF-44DC-BA80-A72DDE3BAB5B}" destId="{EE4AE806-43BC-45D2-9AC6-5722A329EBA1}" srcOrd="11" destOrd="0" presId="urn:microsoft.com/office/officeart/2005/8/layout/chevron1"/>
    <dgm:cxn modelId="{4AF20A8A-A8A2-4C08-BA93-EAE584B28B36}" type="presParOf" srcId="{54E7CE06-D4FF-44DC-BA80-A72DDE3BAB5B}" destId="{3D2C36CF-3FF3-411E-A7DE-7F310ACDAD96}" srcOrd="12"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EA34D226-02A2-4CAC-83F5-64425F5ED2C3}" type="presOf" srcId="{F6E9037D-40FC-48C8-963B-46E4CED5E8B9}" destId="{3D2C36CF-3FF3-411E-A7DE-7F310ACDAD96}"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7342764-485E-42DD-82EC-297AFE526039}" type="presOf" srcId="{DCE17E33-054A-45B0-B4AB-717A1190756A}" destId="{E9FF2D0B-AE07-40E9-AAA6-30F04AB60AF9}"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E978727-EE1B-4267-8157-3956BB508E33}" type="presOf" srcId="{A9841C65-EC15-46CF-9BC7-F0C405260D6B}" destId="{54E7CE06-D4FF-44DC-BA80-A72DDE3BAB5B}" srcOrd="0" destOrd="0" presId="urn:microsoft.com/office/officeart/2005/8/layout/chevron1"/>
    <dgm:cxn modelId="{DF81A8ED-B985-4BF0-83A1-8356887E5141}" type="presOf" srcId="{70C007BB-C19E-48C2-871F-E8BBB9C2A0D0}" destId="{76027689-6728-4D3E-A9AD-E090290397D4}" srcOrd="0" destOrd="0" presId="urn:microsoft.com/office/officeart/2005/8/layout/chevron1"/>
    <dgm:cxn modelId="{9A3AD677-9275-444B-A007-29D59783A7A1}"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35BC5138-C969-4CA8-8732-85119F2D8195}" type="presOf" srcId="{388B23E1-4AFE-4322-8C88-3120A1EBE57A}" destId="{DD63D3A0-3674-4372-9D3F-662D85DDF1E5}" srcOrd="0" destOrd="0" presId="urn:microsoft.com/office/officeart/2005/8/layout/chevron1"/>
    <dgm:cxn modelId="{A43B9CFA-8ABB-4149-9AFD-ABBD40A021C8}" type="presOf" srcId="{A3A3C5FD-5C3B-4918-940C-5BB7C1EF7F53}" destId="{9976DDF7-D013-49F5-B789-49D934EDF71E}"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0AC282A4-19F5-4F77-B5D5-EDCAA75E4FF8}" type="presParOf" srcId="{54E7CE06-D4FF-44DC-BA80-A72DDE3BAB5B}" destId="{3CC09D2F-4CAA-486C-A984-D3893371F2D3}" srcOrd="0" destOrd="0" presId="urn:microsoft.com/office/officeart/2005/8/layout/chevron1"/>
    <dgm:cxn modelId="{919F0918-12E1-4061-8505-36CD86CE8D5B}" type="presParOf" srcId="{54E7CE06-D4FF-44DC-BA80-A72DDE3BAB5B}" destId="{21CA405F-D4DB-4D5A-8179-1A10729E8023}" srcOrd="1" destOrd="0" presId="urn:microsoft.com/office/officeart/2005/8/layout/chevron1"/>
    <dgm:cxn modelId="{41EC536C-0716-4309-A5CC-C30D940F42D2}" type="presParOf" srcId="{54E7CE06-D4FF-44DC-BA80-A72DDE3BAB5B}" destId="{DD63D3A0-3674-4372-9D3F-662D85DDF1E5}" srcOrd="2" destOrd="0" presId="urn:microsoft.com/office/officeart/2005/8/layout/chevron1"/>
    <dgm:cxn modelId="{43EC990D-4212-4989-9083-6F9B99941E4F}" type="presParOf" srcId="{54E7CE06-D4FF-44DC-BA80-A72DDE3BAB5B}" destId="{D8AC116B-D607-488C-8806-D04AD1D9988B}" srcOrd="3" destOrd="0" presId="urn:microsoft.com/office/officeart/2005/8/layout/chevron1"/>
    <dgm:cxn modelId="{DB7D6369-8BAE-47FE-850F-EE0A33A1E5F2}" type="presParOf" srcId="{54E7CE06-D4FF-44DC-BA80-A72DDE3BAB5B}" destId="{E9FF2D0B-AE07-40E9-AAA6-30F04AB60AF9}" srcOrd="4" destOrd="0" presId="urn:microsoft.com/office/officeart/2005/8/layout/chevron1"/>
    <dgm:cxn modelId="{C8CD4BB2-D13A-4182-BCCD-E966B10C828A}" type="presParOf" srcId="{54E7CE06-D4FF-44DC-BA80-A72DDE3BAB5B}" destId="{54DEB5B4-4826-41D2-A7BC-6893FDA996E2}" srcOrd="5" destOrd="0" presId="urn:microsoft.com/office/officeart/2005/8/layout/chevron1"/>
    <dgm:cxn modelId="{30CFCD45-0E98-467D-A3D6-F5B4661AE351}" type="presParOf" srcId="{54E7CE06-D4FF-44DC-BA80-A72DDE3BAB5B}" destId="{9976DDF7-D013-49F5-B789-49D934EDF71E}" srcOrd="6" destOrd="0" presId="urn:microsoft.com/office/officeart/2005/8/layout/chevron1"/>
    <dgm:cxn modelId="{8F5BA925-39D7-48AB-BE30-553C73E406D8}" type="presParOf" srcId="{54E7CE06-D4FF-44DC-BA80-A72DDE3BAB5B}" destId="{E83193F2-1805-469B-AC4D-BAD52750E6F6}" srcOrd="7" destOrd="0" presId="urn:microsoft.com/office/officeart/2005/8/layout/chevron1"/>
    <dgm:cxn modelId="{F9011A24-98C9-439F-8DCF-B24E644EB5F6}" type="presParOf" srcId="{54E7CE06-D4FF-44DC-BA80-A72DDE3BAB5B}" destId="{76027689-6728-4D3E-A9AD-E090290397D4}" srcOrd="8" destOrd="0" presId="urn:microsoft.com/office/officeart/2005/8/layout/chevron1"/>
    <dgm:cxn modelId="{F5629A20-0BFF-4E1F-9C68-6B5E1151311A}" type="presParOf" srcId="{54E7CE06-D4FF-44DC-BA80-A72DDE3BAB5B}" destId="{85524185-C41C-4AD3-A4B1-53764635B2F1}" srcOrd="9" destOrd="0" presId="urn:microsoft.com/office/officeart/2005/8/layout/chevron1"/>
    <dgm:cxn modelId="{C822D676-4FF0-44E8-91FD-3E421FC7BCED}"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no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chemeClr val="bg1"/>
        </a:solidFill>
      </dgm:spPr>
      <dgm:t>
        <a:bodyPr/>
        <a:lstStyle/>
        <a:p>
          <a:r>
            <a:rPr lang="en-GB" dirty="0" err="1"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chemeClr val="bg1"/>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a:solidFill>
          <a:schemeClr val="bg1"/>
        </a:solidFill>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EFCC365-D64F-459E-BC74-FC049A3C9D4B}">
      <dgm:prSet/>
      <dgm:spPr>
        <a:solidFill>
          <a:srgbClr val="FFFF00"/>
        </a:solidFill>
      </dgm:spPr>
      <dgm:t>
        <a:bodyPr/>
        <a:lstStyle/>
        <a:p>
          <a:r>
            <a:rPr lang="en-GB" dirty="0" smtClean="0"/>
            <a:t>Archiving</a:t>
          </a:r>
          <a:endParaRPr lang="en-GB" dirty="0"/>
        </a:p>
      </dgm:t>
    </dgm:pt>
    <dgm:pt modelId="{7E62D80F-3974-47B4-8060-B0721D1ED09A}" type="parTrans" cxnId="{0E1CFB55-207C-418B-8FC7-1D29BD9583FC}">
      <dgm:prSet/>
      <dgm:spPr/>
      <dgm:t>
        <a:bodyPr/>
        <a:lstStyle/>
        <a:p>
          <a:endParaRPr lang="en-US"/>
        </a:p>
      </dgm:t>
    </dgm:pt>
    <dgm:pt modelId="{1D27799D-6277-473C-A0BA-C591EEB7434C}" type="sibTrans" cxnId="{0E1CFB55-207C-418B-8FC7-1D29BD9583FC}">
      <dgm:prSet/>
      <dgm:spPr/>
      <dgm:t>
        <a:bodyPr/>
        <a:lstStyle/>
        <a:p>
          <a:endParaRPr lang="en-US"/>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7"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7">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7">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7"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7" custScaleX="73738">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F84C78D9-6C01-4A5E-8828-4407E5A216B5}" type="pres">
      <dgm:prSet presAssocID="{5EFCC365-D64F-459E-BC74-FC049A3C9D4B}" presName="parTxOnly" presStyleLbl="node1" presStyleIdx="5" presStyleCnt="7">
        <dgm:presLayoutVars>
          <dgm:chMax val="0"/>
          <dgm:chPref val="0"/>
          <dgm:bulletEnabled val="1"/>
        </dgm:presLayoutVars>
      </dgm:prSet>
      <dgm:spPr/>
      <dgm:t>
        <a:bodyPr/>
        <a:lstStyle/>
        <a:p>
          <a:endParaRPr lang="en-US"/>
        </a:p>
      </dgm:t>
    </dgm:pt>
    <dgm:pt modelId="{EE4AE806-43BC-45D2-9AC6-5722A329EBA1}" type="pres">
      <dgm:prSet presAssocID="{1D27799D-6277-473C-A0BA-C591EEB7434C}" presName="parTxOnlySpace" presStyleCnt="0"/>
      <dgm:spPr/>
    </dgm:pt>
    <dgm:pt modelId="{3D2C36CF-3FF3-411E-A7DE-7F310ACDAD96}" type="pres">
      <dgm:prSet presAssocID="{F6E9037D-40FC-48C8-963B-46E4CED5E8B9}" presName="parTxOnly" presStyleLbl="node1" presStyleIdx="6" presStyleCnt="7" custScaleX="72502">
        <dgm:presLayoutVars>
          <dgm:chMax val="0"/>
          <dgm:chPref val="0"/>
          <dgm:bulletEnabled val="1"/>
        </dgm:presLayoutVars>
      </dgm:prSet>
      <dgm:spPr/>
      <dgm:t>
        <a:bodyPr/>
        <a:lstStyle/>
        <a:p>
          <a:endParaRPr lang="en-GB"/>
        </a:p>
      </dgm:t>
    </dgm:pt>
  </dgm:ptLst>
  <dgm:cxnLst>
    <dgm:cxn modelId="{897EEF4F-241A-4635-9016-AF2AADCD5142}" type="presOf" srcId="{70C007BB-C19E-48C2-871F-E8BBB9C2A0D0}" destId="{76027689-6728-4D3E-A9AD-E090290397D4}"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0E1CFB55-207C-418B-8FC7-1D29BD9583FC}" srcId="{A9841C65-EC15-46CF-9BC7-F0C405260D6B}" destId="{5EFCC365-D64F-459E-BC74-FC049A3C9D4B}" srcOrd="5" destOrd="0" parTransId="{7E62D80F-3974-47B4-8060-B0721D1ED09A}" sibTransId="{1D27799D-6277-473C-A0BA-C591EEB7434C}"/>
    <dgm:cxn modelId="{8BF7BBA2-EF98-47CB-BA60-070013BF2B2B}" srcId="{A9841C65-EC15-46CF-9BC7-F0C405260D6B}" destId="{70C007BB-C19E-48C2-871F-E8BBB9C2A0D0}" srcOrd="4" destOrd="0" parTransId="{D3995B7A-6062-4EA2-A8FB-0328667F10D8}" sibTransId="{A5D9F9A8-5BA6-4F44-9AC9-D6B7C81C24BD}"/>
    <dgm:cxn modelId="{B2F972C0-FDA1-4302-8D7E-39A20629B8F6}" type="presOf" srcId="{F6E9037D-40FC-48C8-963B-46E4CED5E8B9}" destId="{3D2C36CF-3FF3-411E-A7DE-7F310ACDAD96}" srcOrd="0" destOrd="0" presId="urn:microsoft.com/office/officeart/2005/8/layout/chevron1"/>
    <dgm:cxn modelId="{58FCA9FA-11E3-4AC4-A5E0-FBB647309F2B}" type="presOf" srcId="{DCE17E33-054A-45B0-B4AB-717A1190756A}" destId="{E9FF2D0B-AE07-40E9-AAA6-30F04AB60AF9}" srcOrd="0" destOrd="0" presId="urn:microsoft.com/office/officeart/2005/8/layout/chevron1"/>
    <dgm:cxn modelId="{512EBFA5-616C-49FC-9895-59DFC94B5D6C}" type="presOf" srcId="{5EFCC365-D64F-459E-BC74-FC049A3C9D4B}" destId="{F84C78D9-6C01-4A5E-8828-4407E5A216B5}" srcOrd="0" destOrd="0" presId="urn:microsoft.com/office/officeart/2005/8/layout/chevron1"/>
    <dgm:cxn modelId="{A50B8DEE-D377-44C6-896B-9AB766AB6626}"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6" destOrd="0" parTransId="{8DE00472-6377-47A4-BB05-05B9C69E78D3}" sibTransId="{44C9E12B-7336-42DB-8C89-1C95F1A92C0E}"/>
    <dgm:cxn modelId="{B17AB4A0-0114-455F-9FD3-BCC48F4F2A4D}" srcId="{A9841C65-EC15-46CF-9BC7-F0C405260D6B}" destId="{DCE17E33-054A-45B0-B4AB-717A1190756A}" srcOrd="2" destOrd="0" parTransId="{A61D6B9E-B80B-465C-A2BC-838BDD66391D}" sibTransId="{7A3D77EF-33F4-4D81-9826-A67365BE7975}"/>
    <dgm:cxn modelId="{BBF12C7A-7F46-464A-BB8E-1ADFAA781CD1}" type="presOf" srcId="{388B23E1-4AFE-4322-8C88-3120A1EBE57A}" destId="{DD63D3A0-3674-4372-9D3F-662D85DDF1E5}" srcOrd="0" destOrd="0" presId="urn:microsoft.com/office/officeart/2005/8/layout/chevron1"/>
    <dgm:cxn modelId="{174B1284-F0FC-4D81-B720-B7F694F4AD3E}" type="presOf" srcId="{A3A3C5FD-5C3B-4918-940C-5BB7C1EF7F53}" destId="{9976DDF7-D013-49F5-B789-49D934EDF71E}"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22FFABC7-B553-46DE-B897-C84AD0E10522}"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8EA65119-EF48-4AE7-A99A-544531456B97}" type="presParOf" srcId="{54E7CE06-D4FF-44DC-BA80-A72DDE3BAB5B}" destId="{3CC09D2F-4CAA-486C-A984-D3893371F2D3}" srcOrd="0" destOrd="0" presId="urn:microsoft.com/office/officeart/2005/8/layout/chevron1"/>
    <dgm:cxn modelId="{072EA875-BEF7-4B5C-BB65-613C53741351}" type="presParOf" srcId="{54E7CE06-D4FF-44DC-BA80-A72DDE3BAB5B}" destId="{21CA405F-D4DB-4D5A-8179-1A10729E8023}" srcOrd="1" destOrd="0" presId="urn:microsoft.com/office/officeart/2005/8/layout/chevron1"/>
    <dgm:cxn modelId="{76276180-5A09-44F5-8D60-D4C587067494}" type="presParOf" srcId="{54E7CE06-D4FF-44DC-BA80-A72DDE3BAB5B}" destId="{DD63D3A0-3674-4372-9D3F-662D85DDF1E5}" srcOrd="2" destOrd="0" presId="urn:microsoft.com/office/officeart/2005/8/layout/chevron1"/>
    <dgm:cxn modelId="{2E320DF3-8AFF-49B5-BEE8-6238C92DEDC1}" type="presParOf" srcId="{54E7CE06-D4FF-44DC-BA80-A72DDE3BAB5B}" destId="{D8AC116B-D607-488C-8806-D04AD1D9988B}" srcOrd="3" destOrd="0" presId="urn:microsoft.com/office/officeart/2005/8/layout/chevron1"/>
    <dgm:cxn modelId="{1159A3B5-7D4F-4F3D-AF42-130D67A7AB36}" type="presParOf" srcId="{54E7CE06-D4FF-44DC-BA80-A72DDE3BAB5B}" destId="{E9FF2D0B-AE07-40E9-AAA6-30F04AB60AF9}" srcOrd="4" destOrd="0" presId="urn:microsoft.com/office/officeart/2005/8/layout/chevron1"/>
    <dgm:cxn modelId="{A933FB26-53F7-4124-B045-A3940454F8B9}" type="presParOf" srcId="{54E7CE06-D4FF-44DC-BA80-A72DDE3BAB5B}" destId="{54DEB5B4-4826-41D2-A7BC-6893FDA996E2}" srcOrd="5" destOrd="0" presId="urn:microsoft.com/office/officeart/2005/8/layout/chevron1"/>
    <dgm:cxn modelId="{D803C9CA-FA6E-4208-A05E-D0865636ED99}" type="presParOf" srcId="{54E7CE06-D4FF-44DC-BA80-A72DDE3BAB5B}" destId="{9976DDF7-D013-49F5-B789-49D934EDF71E}" srcOrd="6" destOrd="0" presId="urn:microsoft.com/office/officeart/2005/8/layout/chevron1"/>
    <dgm:cxn modelId="{CF74D38B-43C6-4FB4-A0E6-93F41B11D003}" type="presParOf" srcId="{54E7CE06-D4FF-44DC-BA80-A72DDE3BAB5B}" destId="{E83193F2-1805-469B-AC4D-BAD52750E6F6}" srcOrd="7" destOrd="0" presId="urn:microsoft.com/office/officeart/2005/8/layout/chevron1"/>
    <dgm:cxn modelId="{F6220455-D484-4D25-9754-775672507EDD}" type="presParOf" srcId="{54E7CE06-D4FF-44DC-BA80-A72DDE3BAB5B}" destId="{76027689-6728-4D3E-A9AD-E090290397D4}" srcOrd="8" destOrd="0" presId="urn:microsoft.com/office/officeart/2005/8/layout/chevron1"/>
    <dgm:cxn modelId="{48426FEE-5049-4F32-BA9D-A3806B546030}" type="presParOf" srcId="{54E7CE06-D4FF-44DC-BA80-A72DDE3BAB5B}" destId="{85524185-C41C-4AD3-A4B1-53764635B2F1}" srcOrd="9" destOrd="0" presId="urn:microsoft.com/office/officeart/2005/8/layout/chevron1"/>
    <dgm:cxn modelId="{D8F1E3D3-555C-4A3A-8A8E-2ADCADD6FD7D}" type="presParOf" srcId="{54E7CE06-D4FF-44DC-BA80-A72DDE3BAB5B}" destId="{F84C78D9-6C01-4A5E-8828-4407E5A216B5}" srcOrd="10" destOrd="0" presId="urn:microsoft.com/office/officeart/2005/8/layout/chevron1"/>
    <dgm:cxn modelId="{B362A463-4DE6-460B-A7B2-9FBF3CC13AA5}" type="presParOf" srcId="{54E7CE06-D4FF-44DC-BA80-A72DDE3BAB5B}" destId="{EE4AE806-43BC-45D2-9AC6-5722A329EBA1}" srcOrd="11" destOrd="0" presId="urn:microsoft.com/office/officeart/2005/8/layout/chevron1"/>
    <dgm:cxn modelId="{2841D38E-3CDE-4140-9D0E-4923BF71515D}" type="presParOf" srcId="{54E7CE06-D4FF-44DC-BA80-A72DDE3BAB5B}" destId="{3D2C36CF-3FF3-411E-A7DE-7F310ACDAD96}" srcOrd="12"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no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chemeClr val="bg1"/>
        </a:solidFill>
      </dgm:spPr>
      <dgm:t>
        <a:bodyPr/>
        <a:lstStyle/>
        <a:p>
          <a:r>
            <a:rPr lang="en-GB" dirty="0" err="1"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chemeClr val="bg1"/>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a:solidFill>
          <a:schemeClr val="bg1"/>
        </a:solidFill>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EFCC365-D64F-459E-BC74-FC049A3C9D4B}">
      <dgm:prSet/>
      <dgm:spPr>
        <a:solidFill>
          <a:srgbClr val="FFFF00"/>
        </a:solidFill>
      </dgm:spPr>
      <dgm:t>
        <a:bodyPr/>
        <a:lstStyle/>
        <a:p>
          <a:r>
            <a:rPr lang="en-GB" dirty="0" smtClean="0"/>
            <a:t>Archiving</a:t>
          </a:r>
          <a:endParaRPr lang="en-GB" dirty="0"/>
        </a:p>
      </dgm:t>
    </dgm:pt>
    <dgm:pt modelId="{7E62D80F-3974-47B4-8060-B0721D1ED09A}" type="parTrans" cxnId="{0E1CFB55-207C-418B-8FC7-1D29BD9583FC}">
      <dgm:prSet/>
      <dgm:spPr/>
      <dgm:t>
        <a:bodyPr/>
        <a:lstStyle/>
        <a:p>
          <a:endParaRPr lang="en-US"/>
        </a:p>
      </dgm:t>
    </dgm:pt>
    <dgm:pt modelId="{1D27799D-6277-473C-A0BA-C591EEB7434C}" type="sibTrans" cxnId="{0E1CFB55-207C-418B-8FC7-1D29BD9583FC}">
      <dgm:prSet/>
      <dgm:spPr/>
      <dgm:t>
        <a:bodyPr/>
        <a:lstStyle/>
        <a:p>
          <a:endParaRPr lang="en-US"/>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7"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7">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7">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7"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7" custScaleX="73738">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F84C78D9-6C01-4A5E-8828-4407E5A216B5}" type="pres">
      <dgm:prSet presAssocID="{5EFCC365-D64F-459E-BC74-FC049A3C9D4B}" presName="parTxOnly" presStyleLbl="node1" presStyleIdx="5" presStyleCnt="7">
        <dgm:presLayoutVars>
          <dgm:chMax val="0"/>
          <dgm:chPref val="0"/>
          <dgm:bulletEnabled val="1"/>
        </dgm:presLayoutVars>
      </dgm:prSet>
      <dgm:spPr/>
      <dgm:t>
        <a:bodyPr/>
        <a:lstStyle/>
        <a:p>
          <a:endParaRPr lang="en-US"/>
        </a:p>
      </dgm:t>
    </dgm:pt>
    <dgm:pt modelId="{EE4AE806-43BC-45D2-9AC6-5722A329EBA1}" type="pres">
      <dgm:prSet presAssocID="{1D27799D-6277-473C-A0BA-C591EEB7434C}" presName="parTxOnlySpace" presStyleCnt="0"/>
      <dgm:spPr/>
    </dgm:pt>
    <dgm:pt modelId="{3D2C36CF-3FF3-411E-A7DE-7F310ACDAD96}" type="pres">
      <dgm:prSet presAssocID="{F6E9037D-40FC-48C8-963B-46E4CED5E8B9}" presName="parTxOnly" presStyleLbl="node1" presStyleIdx="6" presStyleCnt="7" custScaleX="72502">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CBBCFC4A-F31A-47FA-BFBD-16DD37199F80}" type="presOf" srcId="{388B23E1-4AFE-4322-8C88-3120A1EBE57A}" destId="{DD63D3A0-3674-4372-9D3F-662D85DDF1E5}" srcOrd="0" destOrd="0" presId="urn:microsoft.com/office/officeart/2005/8/layout/chevron1"/>
    <dgm:cxn modelId="{AE63A1B5-9B90-4C1E-AA8A-C3BEC300054D}" type="presOf" srcId="{F6E9037D-40FC-48C8-963B-46E4CED5E8B9}" destId="{3D2C36CF-3FF3-411E-A7DE-7F310ACDAD96}" srcOrd="0" destOrd="0" presId="urn:microsoft.com/office/officeart/2005/8/layout/chevron1"/>
    <dgm:cxn modelId="{0E1CFB55-207C-418B-8FC7-1D29BD9583FC}" srcId="{A9841C65-EC15-46CF-9BC7-F0C405260D6B}" destId="{5EFCC365-D64F-459E-BC74-FC049A3C9D4B}" srcOrd="5" destOrd="0" parTransId="{7E62D80F-3974-47B4-8060-B0721D1ED09A}" sibTransId="{1D27799D-6277-473C-A0BA-C591EEB7434C}"/>
    <dgm:cxn modelId="{9A6A24EE-7F48-4A4A-8120-13CC8E5A066B}" type="presOf" srcId="{DCE17E33-054A-45B0-B4AB-717A1190756A}" destId="{E9FF2D0B-AE07-40E9-AAA6-30F04AB60AF9}"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275A5F8-8159-49AA-839F-7F5B51A80A8F}" srcId="{A9841C65-EC15-46CF-9BC7-F0C405260D6B}" destId="{F6E9037D-40FC-48C8-963B-46E4CED5E8B9}" srcOrd="6" destOrd="0" parTransId="{8DE00472-6377-47A4-BB05-05B9C69E78D3}" sibTransId="{44C9E12B-7336-42DB-8C89-1C95F1A92C0E}"/>
    <dgm:cxn modelId="{B17AB4A0-0114-455F-9FD3-BCC48F4F2A4D}" srcId="{A9841C65-EC15-46CF-9BC7-F0C405260D6B}" destId="{DCE17E33-054A-45B0-B4AB-717A1190756A}" srcOrd="2" destOrd="0" parTransId="{A61D6B9E-B80B-465C-A2BC-838BDD66391D}" sibTransId="{7A3D77EF-33F4-4D81-9826-A67365BE7975}"/>
    <dgm:cxn modelId="{E3BFC8AE-7FE2-4678-9623-AE0E3A2888D3}" type="presOf" srcId="{A3A3C5FD-5C3B-4918-940C-5BB7C1EF7F53}" destId="{9976DDF7-D013-49F5-B789-49D934EDF71E}" srcOrd="0" destOrd="0" presId="urn:microsoft.com/office/officeart/2005/8/layout/chevron1"/>
    <dgm:cxn modelId="{6B1E2CEF-208E-4F03-9D33-00A31C79F543}" type="presOf" srcId="{5EFCC365-D64F-459E-BC74-FC049A3C9D4B}" destId="{F84C78D9-6C01-4A5E-8828-4407E5A216B5}" srcOrd="0" destOrd="0" presId="urn:microsoft.com/office/officeart/2005/8/layout/chevron1"/>
    <dgm:cxn modelId="{9BD5B93D-950D-4810-8F41-4001C7C7B281}" type="presOf" srcId="{70C007BB-C19E-48C2-871F-E8BBB9C2A0D0}" destId="{76027689-6728-4D3E-A9AD-E090290397D4}"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0F5D5114-B0EB-449F-A0E3-76AEBA11719B}" type="presOf" srcId="{A9841C65-EC15-46CF-9BC7-F0C405260D6B}" destId="{54E7CE06-D4FF-44DC-BA80-A72DDE3BAB5B}" srcOrd="0" destOrd="0" presId="urn:microsoft.com/office/officeart/2005/8/layout/chevron1"/>
    <dgm:cxn modelId="{8E88338C-861C-44A3-969B-5A74D57495BC}"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D2C8F543-CCBF-4A81-8D87-407D466284B6}" type="presParOf" srcId="{54E7CE06-D4FF-44DC-BA80-A72DDE3BAB5B}" destId="{3CC09D2F-4CAA-486C-A984-D3893371F2D3}" srcOrd="0" destOrd="0" presId="urn:microsoft.com/office/officeart/2005/8/layout/chevron1"/>
    <dgm:cxn modelId="{EE41B278-A099-47E0-B8C5-2A5889E2EBFE}" type="presParOf" srcId="{54E7CE06-D4FF-44DC-BA80-A72DDE3BAB5B}" destId="{21CA405F-D4DB-4D5A-8179-1A10729E8023}" srcOrd="1" destOrd="0" presId="urn:microsoft.com/office/officeart/2005/8/layout/chevron1"/>
    <dgm:cxn modelId="{A0369CBF-BA4D-4AB8-9A2E-D1CB87B62B20}" type="presParOf" srcId="{54E7CE06-D4FF-44DC-BA80-A72DDE3BAB5B}" destId="{DD63D3A0-3674-4372-9D3F-662D85DDF1E5}" srcOrd="2" destOrd="0" presId="urn:microsoft.com/office/officeart/2005/8/layout/chevron1"/>
    <dgm:cxn modelId="{A02E7968-BA07-4A44-82B7-B429838AC263}" type="presParOf" srcId="{54E7CE06-D4FF-44DC-BA80-A72DDE3BAB5B}" destId="{D8AC116B-D607-488C-8806-D04AD1D9988B}" srcOrd="3" destOrd="0" presId="urn:microsoft.com/office/officeart/2005/8/layout/chevron1"/>
    <dgm:cxn modelId="{1B78D7E4-E293-4316-BFA8-4D761D2C884B}" type="presParOf" srcId="{54E7CE06-D4FF-44DC-BA80-A72DDE3BAB5B}" destId="{E9FF2D0B-AE07-40E9-AAA6-30F04AB60AF9}" srcOrd="4" destOrd="0" presId="urn:microsoft.com/office/officeart/2005/8/layout/chevron1"/>
    <dgm:cxn modelId="{9893456F-9404-495B-A232-64DF4580AFF5}" type="presParOf" srcId="{54E7CE06-D4FF-44DC-BA80-A72DDE3BAB5B}" destId="{54DEB5B4-4826-41D2-A7BC-6893FDA996E2}" srcOrd="5" destOrd="0" presId="urn:microsoft.com/office/officeart/2005/8/layout/chevron1"/>
    <dgm:cxn modelId="{641B4CF9-487F-4C0F-BFD3-82180AD6F2BC}" type="presParOf" srcId="{54E7CE06-D4FF-44DC-BA80-A72DDE3BAB5B}" destId="{9976DDF7-D013-49F5-B789-49D934EDF71E}" srcOrd="6" destOrd="0" presId="urn:microsoft.com/office/officeart/2005/8/layout/chevron1"/>
    <dgm:cxn modelId="{937C4DAC-3CB4-48C1-9404-702764F9760E}" type="presParOf" srcId="{54E7CE06-D4FF-44DC-BA80-A72DDE3BAB5B}" destId="{E83193F2-1805-469B-AC4D-BAD52750E6F6}" srcOrd="7" destOrd="0" presId="urn:microsoft.com/office/officeart/2005/8/layout/chevron1"/>
    <dgm:cxn modelId="{565187FB-BCB8-472C-A1EC-EFB4326AAF00}" type="presParOf" srcId="{54E7CE06-D4FF-44DC-BA80-A72DDE3BAB5B}" destId="{76027689-6728-4D3E-A9AD-E090290397D4}" srcOrd="8" destOrd="0" presId="urn:microsoft.com/office/officeart/2005/8/layout/chevron1"/>
    <dgm:cxn modelId="{02B4FED9-6451-4033-AB00-B6E9C40C826A}" type="presParOf" srcId="{54E7CE06-D4FF-44DC-BA80-A72DDE3BAB5B}" destId="{85524185-C41C-4AD3-A4B1-53764635B2F1}" srcOrd="9" destOrd="0" presId="urn:microsoft.com/office/officeart/2005/8/layout/chevron1"/>
    <dgm:cxn modelId="{2DF18717-EA5B-412B-8878-5A04EA128B54}" type="presParOf" srcId="{54E7CE06-D4FF-44DC-BA80-A72DDE3BAB5B}" destId="{F84C78D9-6C01-4A5E-8828-4407E5A216B5}" srcOrd="10" destOrd="0" presId="urn:microsoft.com/office/officeart/2005/8/layout/chevron1"/>
    <dgm:cxn modelId="{D1460952-A2BB-4912-8777-87B2B757156B}" type="presParOf" srcId="{54E7CE06-D4FF-44DC-BA80-A72DDE3BAB5B}" destId="{EE4AE806-43BC-45D2-9AC6-5722A329EBA1}" srcOrd="11" destOrd="0" presId="urn:microsoft.com/office/officeart/2005/8/layout/chevron1"/>
    <dgm:cxn modelId="{92E40D1F-13B8-4FF4-A91C-B7E20A732FE3}" type="presParOf" srcId="{54E7CE06-D4FF-44DC-BA80-A72DDE3BAB5B}" destId="{3D2C36CF-3FF3-411E-A7DE-7F310ACDAD96}" srcOrd="12"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no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chemeClr val="bg1"/>
        </a:solidFill>
      </dgm:spPr>
      <dgm:t>
        <a:bodyPr/>
        <a:lstStyle/>
        <a:p>
          <a:r>
            <a:rPr lang="en-GB" dirty="0" err="1"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chemeClr val="bg1"/>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a:solidFill>
          <a:schemeClr val="bg1"/>
        </a:solidFill>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EFCC365-D64F-459E-BC74-FC049A3C9D4B}">
      <dgm:prSet/>
      <dgm:spPr>
        <a:solidFill>
          <a:srgbClr val="FFFF00"/>
        </a:solidFill>
      </dgm:spPr>
      <dgm:t>
        <a:bodyPr/>
        <a:lstStyle/>
        <a:p>
          <a:r>
            <a:rPr lang="en-GB" dirty="0" smtClean="0"/>
            <a:t>Archiving</a:t>
          </a:r>
          <a:endParaRPr lang="en-GB" dirty="0"/>
        </a:p>
      </dgm:t>
    </dgm:pt>
    <dgm:pt modelId="{7E62D80F-3974-47B4-8060-B0721D1ED09A}" type="parTrans" cxnId="{0E1CFB55-207C-418B-8FC7-1D29BD9583FC}">
      <dgm:prSet/>
      <dgm:spPr/>
      <dgm:t>
        <a:bodyPr/>
        <a:lstStyle/>
        <a:p>
          <a:endParaRPr lang="en-US"/>
        </a:p>
      </dgm:t>
    </dgm:pt>
    <dgm:pt modelId="{1D27799D-6277-473C-A0BA-C591EEB7434C}" type="sibTrans" cxnId="{0E1CFB55-207C-418B-8FC7-1D29BD9583FC}">
      <dgm:prSet/>
      <dgm:spPr/>
      <dgm:t>
        <a:bodyPr/>
        <a:lstStyle/>
        <a:p>
          <a:endParaRPr lang="en-US"/>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7"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7">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7">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7"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7" custScaleX="73738">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F84C78D9-6C01-4A5E-8828-4407E5A216B5}" type="pres">
      <dgm:prSet presAssocID="{5EFCC365-D64F-459E-BC74-FC049A3C9D4B}" presName="parTxOnly" presStyleLbl="node1" presStyleIdx="5" presStyleCnt="7">
        <dgm:presLayoutVars>
          <dgm:chMax val="0"/>
          <dgm:chPref val="0"/>
          <dgm:bulletEnabled val="1"/>
        </dgm:presLayoutVars>
      </dgm:prSet>
      <dgm:spPr/>
      <dgm:t>
        <a:bodyPr/>
        <a:lstStyle/>
        <a:p>
          <a:endParaRPr lang="en-US"/>
        </a:p>
      </dgm:t>
    </dgm:pt>
    <dgm:pt modelId="{EE4AE806-43BC-45D2-9AC6-5722A329EBA1}" type="pres">
      <dgm:prSet presAssocID="{1D27799D-6277-473C-A0BA-C591EEB7434C}" presName="parTxOnlySpace" presStyleCnt="0"/>
      <dgm:spPr/>
    </dgm:pt>
    <dgm:pt modelId="{3D2C36CF-3FF3-411E-A7DE-7F310ACDAD96}" type="pres">
      <dgm:prSet presAssocID="{F6E9037D-40FC-48C8-963B-46E4CED5E8B9}" presName="parTxOnly" presStyleLbl="node1" presStyleIdx="6" presStyleCnt="7" custScaleX="72502">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E28F324C-5018-4907-B35A-A138F7206EBB}" type="presOf" srcId="{F6E9037D-40FC-48C8-963B-46E4CED5E8B9}" destId="{3D2C36CF-3FF3-411E-A7DE-7F310ACDAD96}" srcOrd="0" destOrd="0" presId="urn:microsoft.com/office/officeart/2005/8/layout/chevron1"/>
    <dgm:cxn modelId="{0E1CFB55-207C-418B-8FC7-1D29BD9583FC}" srcId="{A9841C65-EC15-46CF-9BC7-F0C405260D6B}" destId="{5EFCC365-D64F-459E-BC74-FC049A3C9D4B}" srcOrd="5" destOrd="0" parTransId="{7E62D80F-3974-47B4-8060-B0721D1ED09A}" sibTransId="{1D27799D-6277-473C-A0BA-C591EEB7434C}"/>
    <dgm:cxn modelId="{6D14EC60-E9AE-447B-B63D-08CF86C83A47}" type="presOf" srcId="{5EFCC365-D64F-459E-BC74-FC049A3C9D4B}" destId="{F84C78D9-6C01-4A5E-8828-4407E5A216B5}"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C57D6AE8-688C-4FAC-9A1E-EE8033BC6C9C}" type="presOf" srcId="{A3A3C5FD-5C3B-4918-940C-5BB7C1EF7F53}" destId="{9976DDF7-D013-49F5-B789-49D934EDF71E}" srcOrd="0" destOrd="0" presId="urn:microsoft.com/office/officeart/2005/8/layout/chevron1"/>
    <dgm:cxn modelId="{FA937A3B-549B-4742-8D7E-1E67392C8754}" type="presOf" srcId="{B01D76A4-BE90-48FA-BEA6-CCA1265FB65A}" destId="{3CC09D2F-4CAA-486C-A984-D3893371F2D3}"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0275A5F8-8159-49AA-839F-7F5B51A80A8F}" srcId="{A9841C65-EC15-46CF-9BC7-F0C405260D6B}" destId="{F6E9037D-40FC-48C8-963B-46E4CED5E8B9}" srcOrd="6" destOrd="0" parTransId="{8DE00472-6377-47A4-BB05-05B9C69E78D3}" sibTransId="{44C9E12B-7336-42DB-8C89-1C95F1A92C0E}"/>
    <dgm:cxn modelId="{E18F4DD3-887E-464B-BC2F-85FA527C8162}" type="presOf" srcId="{A9841C65-EC15-46CF-9BC7-F0C405260D6B}" destId="{54E7CE06-D4FF-44DC-BA80-A72DDE3BAB5B}"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0001FDE9-C753-41C3-A6F6-7E38B440B33F}" type="presOf" srcId="{70C007BB-C19E-48C2-871F-E8BBB9C2A0D0}" destId="{76027689-6728-4D3E-A9AD-E090290397D4}" srcOrd="0" destOrd="0" presId="urn:microsoft.com/office/officeart/2005/8/layout/chevron1"/>
    <dgm:cxn modelId="{4CD46498-A487-416E-B029-0140DB6522A2}" type="presOf" srcId="{388B23E1-4AFE-4322-8C88-3120A1EBE57A}" destId="{DD63D3A0-3674-4372-9D3F-662D85DDF1E5}" srcOrd="0" destOrd="0" presId="urn:microsoft.com/office/officeart/2005/8/layout/chevron1"/>
    <dgm:cxn modelId="{18CD6E96-F599-405D-BB81-B5BECC80CCE1}" type="presOf" srcId="{DCE17E33-054A-45B0-B4AB-717A1190756A}" destId="{E9FF2D0B-AE07-40E9-AAA6-30F04AB60AF9}"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58B127FC-DAE8-45B8-8353-38C7962909CD}" type="presParOf" srcId="{54E7CE06-D4FF-44DC-BA80-A72DDE3BAB5B}" destId="{3CC09D2F-4CAA-486C-A984-D3893371F2D3}" srcOrd="0" destOrd="0" presId="urn:microsoft.com/office/officeart/2005/8/layout/chevron1"/>
    <dgm:cxn modelId="{1A08082B-9546-44A2-B928-78BB5C1E403F}" type="presParOf" srcId="{54E7CE06-D4FF-44DC-BA80-A72DDE3BAB5B}" destId="{21CA405F-D4DB-4D5A-8179-1A10729E8023}" srcOrd="1" destOrd="0" presId="urn:microsoft.com/office/officeart/2005/8/layout/chevron1"/>
    <dgm:cxn modelId="{6979FB34-54F8-4A19-A4E3-EC07836395DA}" type="presParOf" srcId="{54E7CE06-D4FF-44DC-BA80-A72DDE3BAB5B}" destId="{DD63D3A0-3674-4372-9D3F-662D85DDF1E5}" srcOrd="2" destOrd="0" presId="urn:microsoft.com/office/officeart/2005/8/layout/chevron1"/>
    <dgm:cxn modelId="{96C949BF-6AFA-4A05-8937-C24A26B1F6A4}" type="presParOf" srcId="{54E7CE06-D4FF-44DC-BA80-A72DDE3BAB5B}" destId="{D8AC116B-D607-488C-8806-D04AD1D9988B}" srcOrd="3" destOrd="0" presId="urn:microsoft.com/office/officeart/2005/8/layout/chevron1"/>
    <dgm:cxn modelId="{07CA9022-53FF-43E2-A63D-54044769B14B}" type="presParOf" srcId="{54E7CE06-D4FF-44DC-BA80-A72DDE3BAB5B}" destId="{E9FF2D0B-AE07-40E9-AAA6-30F04AB60AF9}" srcOrd="4" destOrd="0" presId="urn:microsoft.com/office/officeart/2005/8/layout/chevron1"/>
    <dgm:cxn modelId="{71ED1D81-FEAA-42B2-93BE-EF53489505E9}" type="presParOf" srcId="{54E7CE06-D4FF-44DC-BA80-A72DDE3BAB5B}" destId="{54DEB5B4-4826-41D2-A7BC-6893FDA996E2}" srcOrd="5" destOrd="0" presId="urn:microsoft.com/office/officeart/2005/8/layout/chevron1"/>
    <dgm:cxn modelId="{3B010CCF-A3F5-4971-8EAC-8E8D0B7A6AFE}" type="presParOf" srcId="{54E7CE06-D4FF-44DC-BA80-A72DDE3BAB5B}" destId="{9976DDF7-D013-49F5-B789-49D934EDF71E}" srcOrd="6" destOrd="0" presId="urn:microsoft.com/office/officeart/2005/8/layout/chevron1"/>
    <dgm:cxn modelId="{9C0769A5-D32F-4517-9A14-90D6B3665F9D}" type="presParOf" srcId="{54E7CE06-D4FF-44DC-BA80-A72DDE3BAB5B}" destId="{E83193F2-1805-469B-AC4D-BAD52750E6F6}" srcOrd="7" destOrd="0" presId="urn:microsoft.com/office/officeart/2005/8/layout/chevron1"/>
    <dgm:cxn modelId="{3E061569-0503-45A2-B18E-454340584368}" type="presParOf" srcId="{54E7CE06-D4FF-44DC-BA80-A72DDE3BAB5B}" destId="{76027689-6728-4D3E-A9AD-E090290397D4}" srcOrd="8" destOrd="0" presId="urn:microsoft.com/office/officeart/2005/8/layout/chevron1"/>
    <dgm:cxn modelId="{640C5B69-7DE3-41FC-8A30-B98A5D159533}" type="presParOf" srcId="{54E7CE06-D4FF-44DC-BA80-A72DDE3BAB5B}" destId="{85524185-C41C-4AD3-A4B1-53764635B2F1}" srcOrd="9" destOrd="0" presId="urn:microsoft.com/office/officeart/2005/8/layout/chevron1"/>
    <dgm:cxn modelId="{B4FC2D7F-25CA-45F3-9B5D-C45377694961}" type="presParOf" srcId="{54E7CE06-D4FF-44DC-BA80-A72DDE3BAB5B}" destId="{F84C78D9-6C01-4A5E-8828-4407E5A216B5}" srcOrd="10" destOrd="0" presId="urn:microsoft.com/office/officeart/2005/8/layout/chevron1"/>
    <dgm:cxn modelId="{14741400-A1BD-4DDE-B1C5-587F74EE55F1}" type="presParOf" srcId="{54E7CE06-D4FF-44DC-BA80-A72DDE3BAB5B}" destId="{EE4AE806-43BC-45D2-9AC6-5722A329EBA1}" srcOrd="11" destOrd="0" presId="urn:microsoft.com/office/officeart/2005/8/layout/chevron1"/>
    <dgm:cxn modelId="{09A38057-8AE7-4E12-9C40-334F67ECDB89}" type="presParOf" srcId="{54E7CE06-D4FF-44DC-BA80-A72DDE3BAB5B}" destId="{3D2C36CF-3FF3-411E-A7DE-7F310ACDAD96}" srcOrd="12"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no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chemeClr val="bg1"/>
        </a:solidFill>
      </dgm:spPr>
      <dgm:t>
        <a:bodyPr/>
        <a:lstStyle/>
        <a:p>
          <a:r>
            <a:rPr lang="en-GB" dirty="0" err="1"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chemeClr val="bg1"/>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a:solidFill>
          <a:schemeClr val="bg1"/>
        </a:solidFill>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EFCC365-D64F-459E-BC74-FC049A3C9D4B}">
      <dgm:prSet/>
      <dgm:spPr>
        <a:solidFill>
          <a:srgbClr val="FFFF00"/>
        </a:solidFill>
      </dgm:spPr>
      <dgm:t>
        <a:bodyPr/>
        <a:lstStyle/>
        <a:p>
          <a:r>
            <a:rPr lang="en-GB" dirty="0" smtClean="0"/>
            <a:t>Archiving</a:t>
          </a:r>
          <a:endParaRPr lang="en-GB" dirty="0"/>
        </a:p>
      </dgm:t>
    </dgm:pt>
    <dgm:pt modelId="{7E62D80F-3974-47B4-8060-B0721D1ED09A}" type="parTrans" cxnId="{0E1CFB55-207C-418B-8FC7-1D29BD9583FC}">
      <dgm:prSet/>
      <dgm:spPr/>
      <dgm:t>
        <a:bodyPr/>
        <a:lstStyle/>
        <a:p>
          <a:endParaRPr lang="en-US"/>
        </a:p>
      </dgm:t>
    </dgm:pt>
    <dgm:pt modelId="{1D27799D-6277-473C-A0BA-C591EEB7434C}" type="sibTrans" cxnId="{0E1CFB55-207C-418B-8FC7-1D29BD9583FC}">
      <dgm:prSet/>
      <dgm:spPr/>
      <dgm:t>
        <a:bodyPr/>
        <a:lstStyle/>
        <a:p>
          <a:endParaRPr lang="en-US"/>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7"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7">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7">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7"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7" custScaleX="73738">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F84C78D9-6C01-4A5E-8828-4407E5A216B5}" type="pres">
      <dgm:prSet presAssocID="{5EFCC365-D64F-459E-BC74-FC049A3C9D4B}" presName="parTxOnly" presStyleLbl="node1" presStyleIdx="5" presStyleCnt="7">
        <dgm:presLayoutVars>
          <dgm:chMax val="0"/>
          <dgm:chPref val="0"/>
          <dgm:bulletEnabled val="1"/>
        </dgm:presLayoutVars>
      </dgm:prSet>
      <dgm:spPr/>
      <dgm:t>
        <a:bodyPr/>
        <a:lstStyle/>
        <a:p>
          <a:endParaRPr lang="en-US"/>
        </a:p>
      </dgm:t>
    </dgm:pt>
    <dgm:pt modelId="{EE4AE806-43BC-45D2-9AC6-5722A329EBA1}" type="pres">
      <dgm:prSet presAssocID="{1D27799D-6277-473C-A0BA-C591EEB7434C}" presName="parTxOnlySpace" presStyleCnt="0"/>
      <dgm:spPr/>
    </dgm:pt>
    <dgm:pt modelId="{3D2C36CF-3FF3-411E-A7DE-7F310ACDAD96}" type="pres">
      <dgm:prSet presAssocID="{F6E9037D-40FC-48C8-963B-46E4CED5E8B9}" presName="parTxOnly" presStyleLbl="node1" presStyleIdx="6" presStyleCnt="7" custScaleX="72502">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486A647C-79DA-45FC-93A7-19191D39E435}" type="presOf" srcId="{70C007BB-C19E-48C2-871F-E8BBB9C2A0D0}" destId="{76027689-6728-4D3E-A9AD-E090290397D4}" srcOrd="0" destOrd="0" presId="urn:microsoft.com/office/officeart/2005/8/layout/chevron1"/>
    <dgm:cxn modelId="{0E1CFB55-207C-418B-8FC7-1D29BD9583FC}" srcId="{A9841C65-EC15-46CF-9BC7-F0C405260D6B}" destId="{5EFCC365-D64F-459E-BC74-FC049A3C9D4B}" srcOrd="5" destOrd="0" parTransId="{7E62D80F-3974-47B4-8060-B0721D1ED09A}" sibTransId="{1D27799D-6277-473C-A0BA-C591EEB7434C}"/>
    <dgm:cxn modelId="{674C6E9D-0C6D-47A5-8A0C-0E3DED89FC1B}" type="presOf" srcId="{388B23E1-4AFE-4322-8C88-3120A1EBE57A}" destId="{DD63D3A0-3674-4372-9D3F-662D85DDF1E5}"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131A01B-BD2F-4FCF-991D-C809BF52DFF5}"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6" destOrd="0" parTransId="{8DE00472-6377-47A4-BB05-05B9C69E78D3}" sibTransId="{44C9E12B-7336-42DB-8C89-1C95F1A92C0E}"/>
    <dgm:cxn modelId="{B17AB4A0-0114-455F-9FD3-BCC48F4F2A4D}" srcId="{A9841C65-EC15-46CF-9BC7-F0C405260D6B}" destId="{DCE17E33-054A-45B0-B4AB-717A1190756A}" srcOrd="2" destOrd="0" parTransId="{A61D6B9E-B80B-465C-A2BC-838BDD66391D}" sibTransId="{7A3D77EF-33F4-4D81-9826-A67365BE7975}"/>
    <dgm:cxn modelId="{FC80DFBA-FB78-4493-8AA6-E7EB4818352E}" type="presOf" srcId="{DCE17E33-054A-45B0-B4AB-717A1190756A}" destId="{E9FF2D0B-AE07-40E9-AAA6-30F04AB60AF9}" srcOrd="0" destOrd="0" presId="urn:microsoft.com/office/officeart/2005/8/layout/chevron1"/>
    <dgm:cxn modelId="{7A958D5F-2A51-431A-8A26-6506A3EA1D0F}" type="presOf" srcId="{5EFCC365-D64F-459E-BC74-FC049A3C9D4B}" destId="{F84C78D9-6C01-4A5E-8828-4407E5A216B5}" srcOrd="0" destOrd="0" presId="urn:microsoft.com/office/officeart/2005/8/layout/chevron1"/>
    <dgm:cxn modelId="{173AC90C-5948-45CC-9B3B-3931E665017F}" type="presOf" srcId="{A9841C65-EC15-46CF-9BC7-F0C405260D6B}" destId="{54E7CE06-D4FF-44DC-BA80-A72DDE3BAB5B}"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854E191C-A667-45F1-988A-E6DF11419282}" type="presOf" srcId="{A3A3C5FD-5C3B-4918-940C-5BB7C1EF7F53}" destId="{9976DDF7-D013-49F5-B789-49D934EDF71E}" srcOrd="0" destOrd="0" presId="urn:microsoft.com/office/officeart/2005/8/layout/chevron1"/>
    <dgm:cxn modelId="{94345A8D-AF89-4257-A6B3-09A669376D25}"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D9BD45CE-2757-4E03-AB5C-446AACDE508B}" type="presParOf" srcId="{54E7CE06-D4FF-44DC-BA80-A72DDE3BAB5B}" destId="{3CC09D2F-4CAA-486C-A984-D3893371F2D3}" srcOrd="0" destOrd="0" presId="urn:microsoft.com/office/officeart/2005/8/layout/chevron1"/>
    <dgm:cxn modelId="{FD092D5F-3866-4AF9-88DA-DA172C62C909}" type="presParOf" srcId="{54E7CE06-D4FF-44DC-BA80-A72DDE3BAB5B}" destId="{21CA405F-D4DB-4D5A-8179-1A10729E8023}" srcOrd="1" destOrd="0" presId="urn:microsoft.com/office/officeart/2005/8/layout/chevron1"/>
    <dgm:cxn modelId="{545604AA-CD77-48C9-96BB-9BF8B667A5D3}" type="presParOf" srcId="{54E7CE06-D4FF-44DC-BA80-A72DDE3BAB5B}" destId="{DD63D3A0-3674-4372-9D3F-662D85DDF1E5}" srcOrd="2" destOrd="0" presId="urn:microsoft.com/office/officeart/2005/8/layout/chevron1"/>
    <dgm:cxn modelId="{CB2066D5-9150-4833-8D59-CA4E6E82A6EB}" type="presParOf" srcId="{54E7CE06-D4FF-44DC-BA80-A72DDE3BAB5B}" destId="{D8AC116B-D607-488C-8806-D04AD1D9988B}" srcOrd="3" destOrd="0" presId="urn:microsoft.com/office/officeart/2005/8/layout/chevron1"/>
    <dgm:cxn modelId="{17309AA1-5B64-461A-9929-D23BFBC7392C}" type="presParOf" srcId="{54E7CE06-D4FF-44DC-BA80-A72DDE3BAB5B}" destId="{E9FF2D0B-AE07-40E9-AAA6-30F04AB60AF9}" srcOrd="4" destOrd="0" presId="urn:microsoft.com/office/officeart/2005/8/layout/chevron1"/>
    <dgm:cxn modelId="{973AA88E-E321-47E7-81ED-38FBBDBAD514}" type="presParOf" srcId="{54E7CE06-D4FF-44DC-BA80-A72DDE3BAB5B}" destId="{54DEB5B4-4826-41D2-A7BC-6893FDA996E2}" srcOrd="5" destOrd="0" presId="urn:microsoft.com/office/officeart/2005/8/layout/chevron1"/>
    <dgm:cxn modelId="{6B6A3FCF-C712-4667-B375-BD64CF398F85}" type="presParOf" srcId="{54E7CE06-D4FF-44DC-BA80-A72DDE3BAB5B}" destId="{9976DDF7-D013-49F5-B789-49D934EDF71E}" srcOrd="6" destOrd="0" presId="urn:microsoft.com/office/officeart/2005/8/layout/chevron1"/>
    <dgm:cxn modelId="{80292A01-F6C7-4715-B46B-6736D573A41A}" type="presParOf" srcId="{54E7CE06-D4FF-44DC-BA80-A72DDE3BAB5B}" destId="{E83193F2-1805-469B-AC4D-BAD52750E6F6}" srcOrd="7" destOrd="0" presId="urn:microsoft.com/office/officeart/2005/8/layout/chevron1"/>
    <dgm:cxn modelId="{8E0956FF-7CE3-4783-9B47-13D9C5D492CB}" type="presParOf" srcId="{54E7CE06-D4FF-44DC-BA80-A72DDE3BAB5B}" destId="{76027689-6728-4D3E-A9AD-E090290397D4}" srcOrd="8" destOrd="0" presId="urn:microsoft.com/office/officeart/2005/8/layout/chevron1"/>
    <dgm:cxn modelId="{C4CA0DCA-01FF-4DA8-9945-ADB5299C7A56}" type="presParOf" srcId="{54E7CE06-D4FF-44DC-BA80-A72DDE3BAB5B}" destId="{85524185-C41C-4AD3-A4B1-53764635B2F1}" srcOrd="9" destOrd="0" presId="urn:microsoft.com/office/officeart/2005/8/layout/chevron1"/>
    <dgm:cxn modelId="{FB3BB2D2-4208-4695-B21A-8CB8A9ED5E61}" type="presParOf" srcId="{54E7CE06-D4FF-44DC-BA80-A72DDE3BAB5B}" destId="{F84C78D9-6C01-4A5E-8828-4407E5A216B5}" srcOrd="10" destOrd="0" presId="urn:microsoft.com/office/officeart/2005/8/layout/chevron1"/>
    <dgm:cxn modelId="{C7BC6CB2-1715-4F13-B825-8B2EA813A4AA}" type="presParOf" srcId="{54E7CE06-D4FF-44DC-BA80-A72DDE3BAB5B}" destId="{EE4AE806-43BC-45D2-9AC6-5722A329EBA1}" srcOrd="11" destOrd="0" presId="urn:microsoft.com/office/officeart/2005/8/layout/chevron1"/>
    <dgm:cxn modelId="{6D045C09-AE9D-4689-B9C9-83E73B24A45D}" type="presParOf" srcId="{54E7CE06-D4FF-44DC-BA80-A72DDE3BAB5B}" destId="{3D2C36CF-3FF3-411E-A7DE-7F310ACDAD96}" srcOrd="12"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no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chemeClr val="bg1"/>
        </a:solidFill>
      </dgm:spPr>
      <dgm:t>
        <a:bodyPr/>
        <a:lstStyle/>
        <a:p>
          <a:r>
            <a:rPr lang="en-GB" dirty="0" err="1"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chemeClr val="bg1"/>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a:solidFill>
          <a:schemeClr val="bg1"/>
        </a:solidFill>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EFCC365-D64F-459E-BC74-FC049A3C9D4B}">
      <dgm:prSet/>
      <dgm:spPr>
        <a:solidFill>
          <a:srgbClr val="FFFF00"/>
        </a:solidFill>
      </dgm:spPr>
      <dgm:t>
        <a:bodyPr/>
        <a:lstStyle/>
        <a:p>
          <a:r>
            <a:rPr lang="en-GB" dirty="0" smtClean="0"/>
            <a:t>Archiving</a:t>
          </a:r>
          <a:endParaRPr lang="en-GB" dirty="0"/>
        </a:p>
      </dgm:t>
    </dgm:pt>
    <dgm:pt modelId="{7E62D80F-3974-47B4-8060-B0721D1ED09A}" type="parTrans" cxnId="{0E1CFB55-207C-418B-8FC7-1D29BD9583FC}">
      <dgm:prSet/>
      <dgm:spPr/>
      <dgm:t>
        <a:bodyPr/>
        <a:lstStyle/>
        <a:p>
          <a:endParaRPr lang="en-US"/>
        </a:p>
      </dgm:t>
    </dgm:pt>
    <dgm:pt modelId="{1D27799D-6277-473C-A0BA-C591EEB7434C}" type="sibTrans" cxnId="{0E1CFB55-207C-418B-8FC7-1D29BD9583FC}">
      <dgm:prSet/>
      <dgm:spPr/>
      <dgm:t>
        <a:bodyPr/>
        <a:lstStyle/>
        <a:p>
          <a:endParaRPr lang="en-US"/>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7"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7">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7">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7"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7" custScaleX="73738">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F84C78D9-6C01-4A5E-8828-4407E5A216B5}" type="pres">
      <dgm:prSet presAssocID="{5EFCC365-D64F-459E-BC74-FC049A3C9D4B}" presName="parTxOnly" presStyleLbl="node1" presStyleIdx="5" presStyleCnt="7">
        <dgm:presLayoutVars>
          <dgm:chMax val="0"/>
          <dgm:chPref val="0"/>
          <dgm:bulletEnabled val="1"/>
        </dgm:presLayoutVars>
      </dgm:prSet>
      <dgm:spPr/>
      <dgm:t>
        <a:bodyPr/>
        <a:lstStyle/>
        <a:p>
          <a:endParaRPr lang="en-US"/>
        </a:p>
      </dgm:t>
    </dgm:pt>
    <dgm:pt modelId="{EE4AE806-43BC-45D2-9AC6-5722A329EBA1}" type="pres">
      <dgm:prSet presAssocID="{1D27799D-6277-473C-A0BA-C591EEB7434C}" presName="parTxOnlySpace" presStyleCnt="0"/>
      <dgm:spPr/>
    </dgm:pt>
    <dgm:pt modelId="{3D2C36CF-3FF3-411E-A7DE-7F310ACDAD96}" type="pres">
      <dgm:prSet presAssocID="{F6E9037D-40FC-48C8-963B-46E4CED5E8B9}" presName="parTxOnly" presStyleLbl="node1" presStyleIdx="6" presStyleCnt="7" custScaleX="72502">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B21E6000-BB96-476E-972B-7D0E327EEB47}" type="presOf" srcId="{A9841C65-EC15-46CF-9BC7-F0C405260D6B}" destId="{54E7CE06-D4FF-44DC-BA80-A72DDE3BAB5B}" srcOrd="0" destOrd="0" presId="urn:microsoft.com/office/officeart/2005/8/layout/chevron1"/>
    <dgm:cxn modelId="{0E1CFB55-207C-418B-8FC7-1D29BD9583FC}" srcId="{A9841C65-EC15-46CF-9BC7-F0C405260D6B}" destId="{5EFCC365-D64F-459E-BC74-FC049A3C9D4B}" srcOrd="5" destOrd="0" parTransId="{7E62D80F-3974-47B4-8060-B0721D1ED09A}" sibTransId="{1D27799D-6277-473C-A0BA-C591EEB7434C}"/>
    <dgm:cxn modelId="{8BF7BBA2-EF98-47CB-BA60-070013BF2B2B}" srcId="{A9841C65-EC15-46CF-9BC7-F0C405260D6B}" destId="{70C007BB-C19E-48C2-871F-E8BBB9C2A0D0}" srcOrd="4" destOrd="0" parTransId="{D3995B7A-6062-4EA2-A8FB-0328667F10D8}" sibTransId="{A5D9F9A8-5BA6-4F44-9AC9-D6B7C81C24BD}"/>
    <dgm:cxn modelId="{0275A5F8-8159-49AA-839F-7F5B51A80A8F}" srcId="{A9841C65-EC15-46CF-9BC7-F0C405260D6B}" destId="{F6E9037D-40FC-48C8-963B-46E4CED5E8B9}" srcOrd="6" destOrd="0" parTransId="{8DE00472-6377-47A4-BB05-05B9C69E78D3}" sibTransId="{44C9E12B-7336-42DB-8C89-1C95F1A92C0E}"/>
    <dgm:cxn modelId="{B17AB4A0-0114-455F-9FD3-BCC48F4F2A4D}" srcId="{A9841C65-EC15-46CF-9BC7-F0C405260D6B}" destId="{DCE17E33-054A-45B0-B4AB-717A1190756A}" srcOrd="2" destOrd="0" parTransId="{A61D6B9E-B80B-465C-A2BC-838BDD66391D}" sibTransId="{7A3D77EF-33F4-4D81-9826-A67365BE7975}"/>
    <dgm:cxn modelId="{67F93086-9EDC-48CB-9D0F-7A5B983D2260}" type="presOf" srcId="{F6E9037D-40FC-48C8-963B-46E4CED5E8B9}" destId="{3D2C36CF-3FF3-411E-A7DE-7F310ACDAD96}" srcOrd="0" destOrd="0" presId="urn:microsoft.com/office/officeart/2005/8/layout/chevron1"/>
    <dgm:cxn modelId="{E04D6C05-CA55-4315-8A2D-0B90600D610B}" type="presOf" srcId="{70C007BB-C19E-48C2-871F-E8BBB9C2A0D0}" destId="{76027689-6728-4D3E-A9AD-E090290397D4}" srcOrd="0" destOrd="0" presId="urn:microsoft.com/office/officeart/2005/8/layout/chevron1"/>
    <dgm:cxn modelId="{BDEF88EF-6B6A-4980-9E2B-22B48E04EEAD}" type="presOf" srcId="{388B23E1-4AFE-4322-8C88-3120A1EBE57A}" destId="{DD63D3A0-3674-4372-9D3F-662D85DDF1E5}"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F1ED922E-E457-42FB-BEBC-C915E7E3864C}" type="presOf" srcId="{A3A3C5FD-5C3B-4918-940C-5BB7C1EF7F53}" destId="{9976DDF7-D013-49F5-B789-49D934EDF71E}" srcOrd="0" destOrd="0" presId="urn:microsoft.com/office/officeart/2005/8/layout/chevron1"/>
    <dgm:cxn modelId="{9690AF8E-71D6-4CFC-86B0-9859FD0F57B0}" type="presOf" srcId="{DCE17E33-054A-45B0-B4AB-717A1190756A}" destId="{E9FF2D0B-AE07-40E9-AAA6-30F04AB60AF9}" srcOrd="0" destOrd="0" presId="urn:microsoft.com/office/officeart/2005/8/layout/chevron1"/>
    <dgm:cxn modelId="{DBB45E67-FA61-434C-97B8-8D69D0E5A97E}" type="presOf" srcId="{5EFCC365-D64F-459E-BC74-FC049A3C9D4B}" destId="{F84C78D9-6C01-4A5E-8828-4407E5A216B5}" srcOrd="0" destOrd="0" presId="urn:microsoft.com/office/officeart/2005/8/layout/chevron1"/>
    <dgm:cxn modelId="{7DC72DC6-61A7-4D60-8FB7-CAC88D6BCB50}"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6782D98-52DA-4DB2-B61E-C100C8538009}" type="presParOf" srcId="{54E7CE06-D4FF-44DC-BA80-A72DDE3BAB5B}" destId="{3CC09D2F-4CAA-486C-A984-D3893371F2D3}" srcOrd="0" destOrd="0" presId="urn:microsoft.com/office/officeart/2005/8/layout/chevron1"/>
    <dgm:cxn modelId="{020AFDA7-68DF-4DBD-86D7-98E30202A45C}" type="presParOf" srcId="{54E7CE06-D4FF-44DC-BA80-A72DDE3BAB5B}" destId="{21CA405F-D4DB-4D5A-8179-1A10729E8023}" srcOrd="1" destOrd="0" presId="urn:microsoft.com/office/officeart/2005/8/layout/chevron1"/>
    <dgm:cxn modelId="{F2729E2E-C921-4EE1-91D1-E2B220B4C50E}" type="presParOf" srcId="{54E7CE06-D4FF-44DC-BA80-A72DDE3BAB5B}" destId="{DD63D3A0-3674-4372-9D3F-662D85DDF1E5}" srcOrd="2" destOrd="0" presId="urn:microsoft.com/office/officeart/2005/8/layout/chevron1"/>
    <dgm:cxn modelId="{D6618542-3ABD-4881-9876-C93D30AE971D}" type="presParOf" srcId="{54E7CE06-D4FF-44DC-BA80-A72DDE3BAB5B}" destId="{D8AC116B-D607-488C-8806-D04AD1D9988B}" srcOrd="3" destOrd="0" presId="urn:microsoft.com/office/officeart/2005/8/layout/chevron1"/>
    <dgm:cxn modelId="{AF8A84DB-BB85-4DF2-AD22-90384D3565F4}" type="presParOf" srcId="{54E7CE06-D4FF-44DC-BA80-A72DDE3BAB5B}" destId="{E9FF2D0B-AE07-40E9-AAA6-30F04AB60AF9}" srcOrd="4" destOrd="0" presId="urn:microsoft.com/office/officeart/2005/8/layout/chevron1"/>
    <dgm:cxn modelId="{A625D977-7888-4F17-B764-6E528A180969}" type="presParOf" srcId="{54E7CE06-D4FF-44DC-BA80-A72DDE3BAB5B}" destId="{54DEB5B4-4826-41D2-A7BC-6893FDA996E2}" srcOrd="5" destOrd="0" presId="urn:microsoft.com/office/officeart/2005/8/layout/chevron1"/>
    <dgm:cxn modelId="{0EA37EF0-A908-4F41-8020-8EED0A821945}" type="presParOf" srcId="{54E7CE06-D4FF-44DC-BA80-A72DDE3BAB5B}" destId="{9976DDF7-D013-49F5-B789-49D934EDF71E}" srcOrd="6" destOrd="0" presId="urn:microsoft.com/office/officeart/2005/8/layout/chevron1"/>
    <dgm:cxn modelId="{09775735-1705-4C0A-81E7-C55AEA3DE370}" type="presParOf" srcId="{54E7CE06-D4FF-44DC-BA80-A72DDE3BAB5B}" destId="{E83193F2-1805-469B-AC4D-BAD52750E6F6}" srcOrd="7" destOrd="0" presId="urn:microsoft.com/office/officeart/2005/8/layout/chevron1"/>
    <dgm:cxn modelId="{0CFF73F7-8522-4B66-9F18-1C97CF91222A}" type="presParOf" srcId="{54E7CE06-D4FF-44DC-BA80-A72DDE3BAB5B}" destId="{76027689-6728-4D3E-A9AD-E090290397D4}" srcOrd="8" destOrd="0" presId="urn:microsoft.com/office/officeart/2005/8/layout/chevron1"/>
    <dgm:cxn modelId="{C0C868CF-A888-4ADC-BD94-DB758A2BCD6A}" type="presParOf" srcId="{54E7CE06-D4FF-44DC-BA80-A72DDE3BAB5B}" destId="{85524185-C41C-4AD3-A4B1-53764635B2F1}" srcOrd="9" destOrd="0" presId="urn:microsoft.com/office/officeart/2005/8/layout/chevron1"/>
    <dgm:cxn modelId="{F5A14ACE-D0C6-47E7-87C3-FEBDCF20F28D}" type="presParOf" srcId="{54E7CE06-D4FF-44DC-BA80-A72DDE3BAB5B}" destId="{F84C78D9-6C01-4A5E-8828-4407E5A216B5}" srcOrd="10" destOrd="0" presId="urn:microsoft.com/office/officeart/2005/8/layout/chevron1"/>
    <dgm:cxn modelId="{70918060-3051-49AB-AACA-9E7D1662EEA9}" type="presParOf" srcId="{54E7CE06-D4FF-44DC-BA80-A72DDE3BAB5B}" destId="{EE4AE806-43BC-45D2-9AC6-5722A329EBA1}" srcOrd="11" destOrd="0" presId="urn:microsoft.com/office/officeart/2005/8/layout/chevron1"/>
    <dgm:cxn modelId="{BC8F04BA-D40B-4E30-A615-669C2540E6B0}" type="presParOf" srcId="{54E7CE06-D4FF-44DC-BA80-A72DDE3BAB5B}" destId="{3D2C36CF-3FF3-411E-A7DE-7F310ACDAD96}" srcOrd="12"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no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chemeClr val="bg1"/>
        </a:solidFill>
      </dgm:spPr>
      <dgm:t>
        <a:bodyPr/>
        <a:lstStyle/>
        <a:p>
          <a:r>
            <a:rPr lang="en-GB" dirty="0" err="1"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chemeClr val="bg1"/>
        </a:solidFill>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a:solidFill>
          <a:schemeClr val="bg1"/>
        </a:solidFill>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EFCC365-D64F-459E-BC74-FC049A3C9D4B}">
      <dgm:prSet/>
      <dgm:spPr>
        <a:solidFill>
          <a:srgbClr val="FFFF00"/>
        </a:solidFill>
      </dgm:spPr>
      <dgm:t>
        <a:bodyPr/>
        <a:lstStyle/>
        <a:p>
          <a:r>
            <a:rPr lang="en-GB" dirty="0" smtClean="0"/>
            <a:t>Archiving</a:t>
          </a:r>
          <a:endParaRPr lang="en-GB" dirty="0"/>
        </a:p>
      </dgm:t>
    </dgm:pt>
    <dgm:pt modelId="{7E62D80F-3974-47B4-8060-B0721D1ED09A}" type="parTrans" cxnId="{0E1CFB55-207C-418B-8FC7-1D29BD9583FC}">
      <dgm:prSet/>
      <dgm:spPr/>
      <dgm:t>
        <a:bodyPr/>
        <a:lstStyle/>
        <a:p>
          <a:endParaRPr lang="en-US"/>
        </a:p>
      </dgm:t>
    </dgm:pt>
    <dgm:pt modelId="{1D27799D-6277-473C-A0BA-C591EEB7434C}" type="sibTrans" cxnId="{0E1CFB55-207C-418B-8FC7-1D29BD9583FC}">
      <dgm:prSet/>
      <dgm:spPr/>
      <dgm:t>
        <a:bodyPr/>
        <a:lstStyle/>
        <a:p>
          <a:endParaRPr lang="en-US"/>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7"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7">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7">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7"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7" custScaleX="73738">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F84C78D9-6C01-4A5E-8828-4407E5A216B5}" type="pres">
      <dgm:prSet presAssocID="{5EFCC365-D64F-459E-BC74-FC049A3C9D4B}" presName="parTxOnly" presStyleLbl="node1" presStyleIdx="5" presStyleCnt="7">
        <dgm:presLayoutVars>
          <dgm:chMax val="0"/>
          <dgm:chPref val="0"/>
          <dgm:bulletEnabled val="1"/>
        </dgm:presLayoutVars>
      </dgm:prSet>
      <dgm:spPr/>
      <dgm:t>
        <a:bodyPr/>
        <a:lstStyle/>
        <a:p>
          <a:endParaRPr lang="en-US"/>
        </a:p>
      </dgm:t>
    </dgm:pt>
    <dgm:pt modelId="{EE4AE806-43BC-45D2-9AC6-5722A329EBA1}" type="pres">
      <dgm:prSet presAssocID="{1D27799D-6277-473C-A0BA-C591EEB7434C}" presName="parTxOnlySpace" presStyleCnt="0"/>
      <dgm:spPr/>
    </dgm:pt>
    <dgm:pt modelId="{3D2C36CF-3FF3-411E-A7DE-7F310ACDAD96}" type="pres">
      <dgm:prSet presAssocID="{F6E9037D-40FC-48C8-963B-46E4CED5E8B9}" presName="parTxOnly" presStyleLbl="node1" presStyleIdx="6" presStyleCnt="7"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2B4CF7DD-E512-4AD7-9100-A3913AA9434E}" type="presOf" srcId="{388B23E1-4AFE-4322-8C88-3120A1EBE57A}" destId="{DD63D3A0-3674-4372-9D3F-662D85DDF1E5}"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AC21B22F-7A40-42F5-8CB6-F31A4E3F03FD}"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275A5F8-8159-49AA-839F-7F5B51A80A8F}" srcId="{A9841C65-EC15-46CF-9BC7-F0C405260D6B}" destId="{F6E9037D-40FC-48C8-963B-46E4CED5E8B9}" srcOrd="6" destOrd="0" parTransId="{8DE00472-6377-47A4-BB05-05B9C69E78D3}" sibTransId="{44C9E12B-7336-42DB-8C89-1C95F1A92C0E}"/>
    <dgm:cxn modelId="{D53C10B5-D236-49D2-B2AE-535F766CD88D}" type="presOf" srcId="{F6E9037D-40FC-48C8-963B-46E4CED5E8B9}" destId="{3D2C36CF-3FF3-411E-A7DE-7F310ACDAD96}" srcOrd="0" destOrd="0" presId="urn:microsoft.com/office/officeart/2005/8/layout/chevron1"/>
    <dgm:cxn modelId="{0EDBB934-A832-46FF-A921-54803E706072}" type="presOf" srcId="{70C007BB-C19E-48C2-871F-E8BBB9C2A0D0}" destId="{76027689-6728-4D3E-A9AD-E090290397D4}" srcOrd="0" destOrd="0" presId="urn:microsoft.com/office/officeart/2005/8/layout/chevron1"/>
    <dgm:cxn modelId="{025E3E36-ADCE-4557-AB19-689858ED1651}" type="presOf" srcId="{DCE17E33-054A-45B0-B4AB-717A1190756A}" destId="{E9FF2D0B-AE07-40E9-AAA6-30F04AB60AF9}" srcOrd="0" destOrd="0" presId="urn:microsoft.com/office/officeart/2005/8/layout/chevron1"/>
    <dgm:cxn modelId="{B332BCC0-0172-4B85-9EF1-592183901302}" type="presOf" srcId="{A3A3C5FD-5C3B-4918-940C-5BB7C1EF7F53}" destId="{9976DDF7-D013-49F5-B789-49D934EDF71E}" srcOrd="0" destOrd="0" presId="urn:microsoft.com/office/officeart/2005/8/layout/chevron1"/>
    <dgm:cxn modelId="{EE570AB6-E9BE-47C1-A34F-C8EBD9875441}" type="presOf" srcId="{5EFCC365-D64F-459E-BC74-FC049A3C9D4B}" destId="{F84C78D9-6C01-4A5E-8828-4407E5A216B5}" srcOrd="0" destOrd="0" presId="urn:microsoft.com/office/officeart/2005/8/layout/chevron1"/>
    <dgm:cxn modelId="{1695ADE6-AAA6-4698-9C00-95C52E2274BF}"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0E1CFB55-207C-418B-8FC7-1D29BD9583FC}" srcId="{A9841C65-EC15-46CF-9BC7-F0C405260D6B}" destId="{5EFCC365-D64F-459E-BC74-FC049A3C9D4B}" srcOrd="5" destOrd="0" parTransId="{7E62D80F-3974-47B4-8060-B0721D1ED09A}" sibTransId="{1D27799D-6277-473C-A0BA-C591EEB7434C}"/>
    <dgm:cxn modelId="{B17AB4A0-0114-455F-9FD3-BCC48F4F2A4D}" srcId="{A9841C65-EC15-46CF-9BC7-F0C405260D6B}" destId="{DCE17E33-054A-45B0-B4AB-717A1190756A}" srcOrd="2" destOrd="0" parTransId="{A61D6B9E-B80B-465C-A2BC-838BDD66391D}" sibTransId="{7A3D77EF-33F4-4D81-9826-A67365BE7975}"/>
    <dgm:cxn modelId="{5BEE8E9E-CFF3-47A8-A325-7E8AD71CBB4F}" type="presParOf" srcId="{54E7CE06-D4FF-44DC-BA80-A72DDE3BAB5B}" destId="{3CC09D2F-4CAA-486C-A984-D3893371F2D3}" srcOrd="0" destOrd="0" presId="urn:microsoft.com/office/officeart/2005/8/layout/chevron1"/>
    <dgm:cxn modelId="{EFE4FB61-BADF-46D0-849B-B83C61849B6E}" type="presParOf" srcId="{54E7CE06-D4FF-44DC-BA80-A72DDE3BAB5B}" destId="{21CA405F-D4DB-4D5A-8179-1A10729E8023}" srcOrd="1" destOrd="0" presId="urn:microsoft.com/office/officeart/2005/8/layout/chevron1"/>
    <dgm:cxn modelId="{47C0E272-84F5-40EC-B0CD-723C145DAEFE}" type="presParOf" srcId="{54E7CE06-D4FF-44DC-BA80-A72DDE3BAB5B}" destId="{DD63D3A0-3674-4372-9D3F-662D85DDF1E5}" srcOrd="2" destOrd="0" presId="urn:microsoft.com/office/officeart/2005/8/layout/chevron1"/>
    <dgm:cxn modelId="{7769F75C-C1A6-45D2-9FA4-D8762D64F1CA}" type="presParOf" srcId="{54E7CE06-D4FF-44DC-BA80-A72DDE3BAB5B}" destId="{D8AC116B-D607-488C-8806-D04AD1D9988B}" srcOrd="3" destOrd="0" presId="urn:microsoft.com/office/officeart/2005/8/layout/chevron1"/>
    <dgm:cxn modelId="{B0EEF216-3B54-4939-A6E0-D7D8743B46A3}" type="presParOf" srcId="{54E7CE06-D4FF-44DC-BA80-A72DDE3BAB5B}" destId="{E9FF2D0B-AE07-40E9-AAA6-30F04AB60AF9}" srcOrd="4" destOrd="0" presId="urn:microsoft.com/office/officeart/2005/8/layout/chevron1"/>
    <dgm:cxn modelId="{364575D2-0D67-4BA4-BB45-37705EC6891F}" type="presParOf" srcId="{54E7CE06-D4FF-44DC-BA80-A72DDE3BAB5B}" destId="{54DEB5B4-4826-41D2-A7BC-6893FDA996E2}" srcOrd="5" destOrd="0" presId="urn:microsoft.com/office/officeart/2005/8/layout/chevron1"/>
    <dgm:cxn modelId="{73B2A0C6-B355-4970-B4E1-EA020BA5B2E2}" type="presParOf" srcId="{54E7CE06-D4FF-44DC-BA80-A72DDE3BAB5B}" destId="{9976DDF7-D013-49F5-B789-49D934EDF71E}" srcOrd="6" destOrd="0" presId="urn:microsoft.com/office/officeart/2005/8/layout/chevron1"/>
    <dgm:cxn modelId="{21D4E3C5-8E33-4438-BAB1-0495CD2D6867}" type="presParOf" srcId="{54E7CE06-D4FF-44DC-BA80-A72DDE3BAB5B}" destId="{E83193F2-1805-469B-AC4D-BAD52750E6F6}" srcOrd="7" destOrd="0" presId="urn:microsoft.com/office/officeart/2005/8/layout/chevron1"/>
    <dgm:cxn modelId="{75824202-C01D-4F93-906A-1C612DBD5F4D}" type="presParOf" srcId="{54E7CE06-D4FF-44DC-BA80-A72DDE3BAB5B}" destId="{76027689-6728-4D3E-A9AD-E090290397D4}" srcOrd="8" destOrd="0" presId="urn:microsoft.com/office/officeart/2005/8/layout/chevron1"/>
    <dgm:cxn modelId="{5602BF91-08EC-4BBB-B312-273E670AA9C8}" type="presParOf" srcId="{54E7CE06-D4FF-44DC-BA80-A72DDE3BAB5B}" destId="{85524185-C41C-4AD3-A4B1-53764635B2F1}" srcOrd="9" destOrd="0" presId="urn:microsoft.com/office/officeart/2005/8/layout/chevron1"/>
    <dgm:cxn modelId="{64D6C1A2-0E78-4EEA-8E86-23EDC4845D34}" type="presParOf" srcId="{54E7CE06-D4FF-44DC-BA80-A72DDE3BAB5B}" destId="{F84C78D9-6C01-4A5E-8828-4407E5A216B5}" srcOrd="10" destOrd="0" presId="urn:microsoft.com/office/officeart/2005/8/layout/chevron1"/>
    <dgm:cxn modelId="{B3903FB7-A2A9-443C-895D-2DEEA4600800}" type="presParOf" srcId="{54E7CE06-D4FF-44DC-BA80-A72DDE3BAB5B}" destId="{EE4AE806-43BC-45D2-9AC6-5722A329EBA1}" srcOrd="11" destOrd="0" presId="urn:microsoft.com/office/officeart/2005/8/layout/chevron1"/>
    <dgm:cxn modelId="{1B056335-4930-46F6-8AFA-04C715652DFE}" type="presParOf" srcId="{54E7CE06-D4FF-44DC-BA80-A72DDE3BAB5B}" destId="{3D2C36CF-3FF3-411E-A7DE-7F310ACDAD96}" srcOrd="12"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A29AD1C-FEB2-450F-A380-F05D31E6FC7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fr-FR"/>
        </a:p>
      </dgm:t>
    </dgm:pt>
    <dgm:pt modelId="{D570F4D9-790A-4C24-B319-1451940F05BC}">
      <dgm:prSet/>
      <dgm:spPr>
        <a:gradFill flip="none" rotWithShape="1">
          <a:gsLst>
            <a:gs pos="0">
              <a:srgbClr val="5E9EFF"/>
            </a:gs>
            <a:gs pos="39999">
              <a:srgbClr val="85C2FF"/>
            </a:gs>
            <a:gs pos="70000">
              <a:srgbClr val="C4D6EB"/>
            </a:gs>
            <a:gs pos="100000">
              <a:srgbClr val="FFEBFA"/>
            </a:gs>
          </a:gsLst>
          <a:lin ang="2700000" scaled="1"/>
          <a:tileRect/>
        </a:gradFill>
      </dgm:spPr>
      <dgm:t>
        <a:bodyPr/>
        <a:lstStyle/>
        <a:p>
          <a:pPr algn="ctr" rtl="0"/>
          <a:r>
            <a:rPr lang="en-US" b="1" dirty="0" smtClean="0">
              <a:solidFill>
                <a:schemeClr val="tx1"/>
              </a:solidFill>
              <a:effectLst>
                <a:outerShdw blurRad="38100" dist="38100" dir="2700000" algn="tl">
                  <a:srgbClr val="000000">
                    <a:alpha val="43137"/>
                  </a:srgbClr>
                </a:outerShdw>
              </a:effectLst>
            </a:rPr>
            <a:t>Multiple analysts working on same project</a:t>
          </a:r>
          <a:endParaRPr lang="en-US" b="1" dirty="0">
            <a:solidFill>
              <a:schemeClr val="tx1"/>
            </a:solidFill>
            <a:effectLst>
              <a:outerShdw blurRad="38100" dist="38100" dir="2700000" algn="tl">
                <a:srgbClr val="000000">
                  <a:alpha val="43137"/>
                </a:srgbClr>
              </a:outerShdw>
            </a:effectLst>
          </a:endParaRPr>
        </a:p>
      </dgm:t>
    </dgm:pt>
    <dgm:pt modelId="{62CB6583-8581-45E5-B786-A62FF85FA52B}" type="parTrans" cxnId="{62C5DC66-6B93-4407-8379-9B2DEFCF4671}">
      <dgm:prSet/>
      <dgm:spPr/>
      <dgm:t>
        <a:bodyPr/>
        <a:lstStyle/>
        <a:p>
          <a:pPr algn="ctr"/>
          <a:endParaRPr lang="fr-FR"/>
        </a:p>
      </dgm:t>
    </dgm:pt>
    <dgm:pt modelId="{8A9CDBC6-71C8-4475-9091-D7EC1D570788}" type="sibTrans" cxnId="{62C5DC66-6B93-4407-8379-9B2DEFCF4671}">
      <dgm:prSet/>
      <dgm:spPr/>
      <dgm:t>
        <a:bodyPr/>
        <a:lstStyle/>
        <a:p>
          <a:pPr algn="ctr"/>
          <a:endParaRPr lang="fr-FR"/>
        </a:p>
      </dgm:t>
    </dgm:pt>
    <dgm:pt modelId="{199AA1C9-0B29-4564-9F95-B29B034928EE}">
      <dgm:prSet/>
      <dgm:spPr>
        <a:gradFill flip="none" rotWithShape="1">
          <a:gsLst>
            <a:gs pos="0">
              <a:srgbClr val="5E9EFF"/>
            </a:gs>
            <a:gs pos="39999">
              <a:srgbClr val="85C2FF"/>
            </a:gs>
            <a:gs pos="70000">
              <a:srgbClr val="C4D6EB"/>
            </a:gs>
            <a:gs pos="100000">
              <a:srgbClr val="FFEBFA"/>
            </a:gs>
          </a:gsLst>
          <a:lin ang="2700000" scaled="1"/>
          <a:tileRect/>
        </a:gradFill>
      </dgm:spPr>
      <dgm:t>
        <a:bodyPr/>
        <a:lstStyle/>
        <a:p>
          <a:pPr algn="ctr" rtl="0"/>
          <a:r>
            <a:rPr lang="fr-FR" b="1" dirty="0" smtClean="0">
              <a:solidFill>
                <a:schemeClr val="tx1"/>
              </a:solidFill>
              <a:effectLst>
                <a:outerShdw blurRad="38100" dist="38100" dir="2700000" algn="tl">
                  <a:srgbClr val="000000">
                    <a:alpha val="43137"/>
                  </a:srgbClr>
                </a:outerShdw>
              </a:effectLst>
            </a:rPr>
            <a:t>Search and reuse previous simulations</a:t>
          </a:r>
          <a:endParaRPr lang="fr-FR" b="1" dirty="0">
            <a:solidFill>
              <a:schemeClr val="tx1"/>
            </a:solidFill>
            <a:effectLst>
              <a:outerShdw blurRad="38100" dist="38100" dir="2700000" algn="tl">
                <a:srgbClr val="000000">
                  <a:alpha val="43137"/>
                </a:srgbClr>
              </a:outerShdw>
            </a:effectLst>
          </a:endParaRPr>
        </a:p>
      </dgm:t>
    </dgm:pt>
    <dgm:pt modelId="{BA6FDF30-2922-4B75-8685-ACD74A1A57A2}" type="parTrans" cxnId="{017E58F3-B8DD-4A90-AE90-EB21D4E6BF27}">
      <dgm:prSet/>
      <dgm:spPr/>
      <dgm:t>
        <a:bodyPr/>
        <a:lstStyle/>
        <a:p>
          <a:pPr algn="ctr"/>
          <a:endParaRPr lang="fr-FR"/>
        </a:p>
      </dgm:t>
    </dgm:pt>
    <dgm:pt modelId="{36DEA209-1D15-4189-A420-B3759E8A9BD6}" type="sibTrans" cxnId="{017E58F3-B8DD-4A90-AE90-EB21D4E6BF27}">
      <dgm:prSet/>
      <dgm:spPr/>
      <dgm:t>
        <a:bodyPr/>
        <a:lstStyle/>
        <a:p>
          <a:pPr algn="ctr"/>
          <a:endParaRPr lang="fr-FR"/>
        </a:p>
      </dgm:t>
    </dgm:pt>
    <dgm:pt modelId="{9517C6F6-5FCD-4846-8CF7-AD3B52B0E653}">
      <dgm:prSet/>
      <dgm:spPr>
        <a:gradFill flip="none" rotWithShape="1">
          <a:gsLst>
            <a:gs pos="0">
              <a:srgbClr val="5E9EFF"/>
            </a:gs>
            <a:gs pos="39999">
              <a:srgbClr val="85C2FF"/>
            </a:gs>
            <a:gs pos="70000">
              <a:srgbClr val="C4D6EB"/>
            </a:gs>
            <a:gs pos="100000">
              <a:srgbClr val="FFEBFA"/>
            </a:gs>
          </a:gsLst>
          <a:lin ang="2700000" scaled="1"/>
          <a:tileRect/>
        </a:gradFill>
      </dgm:spPr>
      <dgm:t>
        <a:bodyPr/>
        <a:lstStyle/>
        <a:p>
          <a:pPr algn="ctr" rtl="0"/>
          <a:r>
            <a:rPr lang="en-US" b="1" dirty="0" smtClean="0">
              <a:solidFill>
                <a:schemeClr val="tx1"/>
              </a:solidFill>
              <a:effectLst>
                <a:outerShdw blurRad="38100" dist="38100" dir="2700000" algn="tl">
                  <a:srgbClr val="000000">
                    <a:alpha val="43137"/>
                  </a:srgbClr>
                </a:outerShdw>
              </a:effectLst>
            </a:rPr>
            <a:t>Global deployment and what-if studies</a:t>
          </a:r>
          <a:endParaRPr lang="fr-FR" dirty="0">
            <a:solidFill>
              <a:schemeClr val="tx1"/>
            </a:solidFill>
            <a:effectLst>
              <a:outerShdw blurRad="38100" dist="38100" dir="2700000" algn="tl">
                <a:srgbClr val="000000">
                  <a:alpha val="43137"/>
                </a:srgbClr>
              </a:outerShdw>
            </a:effectLst>
          </a:endParaRPr>
        </a:p>
      </dgm:t>
    </dgm:pt>
    <dgm:pt modelId="{9FF8919D-A4FE-4A51-AB43-D44EEBBACD60}" type="parTrans" cxnId="{340E57BD-34F6-47EA-944E-E33AF92C0A82}">
      <dgm:prSet/>
      <dgm:spPr/>
      <dgm:t>
        <a:bodyPr/>
        <a:lstStyle/>
        <a:p>
          <a:pPr algn="ctr"/>
          <a:endParaRPr lang="fr-FR"/>
        </a:p>
      </dgm:t>
    </dgm:pt>
    <dgm:pt modelId="{A2720145-F747-4F1B-BC7A-FE611E85B44E}" type="sibTrans" cxnId="{340E57BD-34F6-47EA-944E-E33AF92C0A82}">
      <dgm:prSet/>
      <dgm:spPr/>
      <dgm:t>
        <a:bodyPr/>
        <a:lstStyle/>
        <a:p>
          <a:pPr algn="ctr"/>
          <a:endParaRPr lang="fr-FR"/>
        </a:p>
      </dgm:t>
    </dgm:pt>
    <dgm:pt modelId="{2CCDDC89-C095-4532-8734-7729F9B5CFC3}" type="pres">
      <dgm:prSet presAssocID="{8A29AD1C-FEB2-450F-A380-F05D31E6FC70}" presName="linear" presStyleCnt="0">
        <dgm:presLayoutVars>
          <dgm:animLvl val="lvl"/>
          <dgm:resizeHandles val="exact"/>
        </dgm:presLayoutVars>
      </dgm:prSet>
      <dgm:spPr/>
      <dgm:t>
        <a:bodyPr/>
        <a:lstStyle/>
        <a:p>
          <a:endParaRPr lang="fr-FR"/>
        </a:p>
      </dgm:t>
    </dgm:pt>
    <dgm:pt modelId="{B927CED0-53F8-4182-AB24-811DCE66399E}" type="pres">
      <dgm:prSet presAssocID="{D570F4D9-790A-4C24-B319-1451940F05BC}" presName="parentText" presStyleLbl="node1" presStyleIdx="0" presStyleCnt="3">
        <dgm:presLayoutVars>
          <dgm:chMax val="0"/>
          <dgm:bulletEnabled val="1"/>
        </dgm:presLayoutVars>
      </dgm:prSet>
      <dgm:spPr/>
      <dgm:t>
        <a:bodyPr/>
        <a:lstStyle/>
        <a:p>
          <a:endParaRPr lang="fr-FR"/>
        </a:p>
      </dgm:t>
    </dgm:pt>
    <dgm:pt modelId="{94443F86-E502-47C8-A34B-4B319DE58661}" type="pres">
      <dgm:prSet presAssocID="{8A9CDBC6-71C8-4475-9091-D7EC1D570788}" presName="spacer" presStyleCnt="0"/>
      <dgm:spPr/>
    </dgm:pt>
    <dgm:pt modelId="{3D195C58-03F7-4272-9AAF-F23149F00391}" type="pres">
      <dgm:prSet presAssocID="{199AA1C9-0B29-4564-9F95-B29B034928EE}" presName="parentText" presStyleLbl="node1" presStyleIdx="1" presStyleCnt="3">
        <dgm:presLayoutVars>
          <dgm:chMax val="0"/>
          <dgm:bulletEnabled val="1"/>
        </dgm:presLayoutVars>
      </dgm:prSet>
      <dgm:spPr/>
      <dgm:t>
        <a:bodyPr/>
        <a:lstStyle/>
        <a:p>
          <a:endParaRPr lang="fr-FR"/>
        </a:p>
      </dgm:t>
    </dgm:pt>
    <dgm:pt modelId="{77A4F08A-8AB6-45E3-B5F5-6CFC877E0443}" type="pres">
      <dgm:prSet presAssocID="{36DEA209-1D15-4189-A420-B3759E8A9BD6}" presName="spacer" presStyleCnt="0"/>
      <dgm:spPr/>
    </dgm:pt>
    <dgm:pt modelId="{15F08C5B-986C-4EF3-B546-17FAD4BF185E}" type="pres">
      <dgm:prSet presAssocID="{9517C6F6-5FCD-4846-8CF7-AD3B52B0E653}" presName="parentText" presStyleLbl="node1" presStyleIdx="2" presStyleCnt="3">
        <dgm:presLayoutVars>
          <dgm:chMax val="0"/>
          <dgm:bulletEnabled val="1"/>
        </dgm:presLayoutVars>
      </dgm:prSet>
      <dgm:spPr/>
      <dgm:t>
        <a:bodyPr/>
        <a:lstStyle/>
        <a:p>
          <a:endParaRPr lang="fr-FR"/>
        </a:p>
      </dgm:t>
    </dgm:pt>
  </dgm:ptLst>
  <dgm:cxnLst>
    <dgm:cxn modelId="{63AC2AFE-5162-4363-A38D-BFF0CDEB8CBC}" type="presOf" srcId="{D570F4D9-790A-4C24-B319-1451940F05BC}" destId="{B927CED0-53F8-4182-AB24-811DCE66399E}" srcOrd="0" destOrd="0" presId="urn:microsoft.com/office/officeart/2005/8/layout/vList2"/>
    <dgm:cxn modelId="{340E57BD-34F6-47EA-944E-E33AF92C0A82}" srcId="{8A29AD1C-FEB2-450F-A380-F05D31E6FC70}" destId="{9517C6F6-5FCD-4846-8CF7-AD3B52B0E653}" srcOrd="2" destOrd="0" parTransId="{9FF8919D-A4FE-4A51-AB43-D44EEBBACD60}" sibTransId="{A2720145-F747-4F1B-BC7A-FE611E85B44E}"/>
    <dgm:cxn modelId="{14D1FD9E-08C0-406C-AD11-C6E2CB227869}" type="presOf" srcId="{8A29AD1C-FEB2-450F-A380-F05D31E6FC70}" destId="{2CCDDC89-C095-4532-8734-7729F9B5CFC3}" srcOrd="0" destOrd="0" presId="urn:microsoft.com/office/officeart/2005/8/layout/vList2"/>
    <dgm:cxn modelId="{62C5DC66-6B93-4407-8379-9B2DEFCF4671}" srcId="{8A29AD1C-FEB2-450F-A380-F05D31E6FC70}" destId="{D570F4D9-790A-4C24-B319-1451940F05BC}" srcOrd="0" destOrd="0" parTransId="{62CB6583-8581-45E5-B786-A62FF85FA52B}" sibTransId="{8A9CDBC6-71C8-4475-9091-D7EC1D570788}"/>
    <dgm:cxn modelId="{017E58F3-B8DD-4A90-AE90-EB21D4E6BF27}" srcId="{8A29AD1C-FEB2-450F-A380-F05D31E6FC70}" destId="{199AA1C9-0B29-4564-9F95-B29B034928EE}" srcOrd="1" destOrd="0" parTransId="{BA6FDF30-2922-4B75-8685-ACD74A1A57A2}" sibTransId="{36DEA209-1D15-4189-A420-B3759E8A9BD6}"/>
    <dgm:cxn modelId="{B7FDAE8B-2E66-4717-B59A-B19DC68AD7D7}" type="presOf" srcId="{9517C6F6-5FCD-4846-8CF7-AD3B52B0E653}" destId="{15F08C5B-986C-4EF3-B546-17FAD4BF185E}" srcOrd="0" destOrd="0" presId="urn:microsoft.com/office/officeart/2005/8/layout/vList2"/>
    <dgm:cxn modelId="{83C07C0E-C8B0-4A63-A25C-F517BA73B34A}" type="presOf" srcId="{199AA1C9-0B29-4564-9F95-B29B034928EE}" destId="{3D195C58-03F7-4272-9AAF-F23149F00391}" srcOrd="0" destOrd="0" presId="urn:microsoft.com/office/officeart/2005/8/layout/vList2"/>
    <dgm:cxn modelId="{EDF16C66-AD48-4517-AD56-6A4D5CFA9009}" type="presParOf" srcId="{2CCDDC89-C095-4532-8734-7729F9B5CFC3}" destId="{B927CED0-53F8-4182-AB24-811DCE66399E}" srcOrd="0" destOrd="0" presId="urn:microsoft.com/office/officeart/2005/8/layout/vList2"/>
    <dgm:cxn modelId="{72695437-C5B7-4996-8AD4-50C0AD2E7AB0}" type="presParOf" srcId="{2CCDDC89-C095-4532-8734-7729F9B5CFC3}" destId="{94443F86-E502-47C8-A34B-4B319DE58661}" srcOrd="1" destOrd="0" presId="urn:microsoft.com/office/officeart/2005/8/layout/vList2"/>
    <dgm:cxn modelId="{4370F0D9-5321-41AC-8C7B-FA267F5A9703}" type="presParOf" srcId="{2CCDDC89-C095-4532-8734-7729F9B5CFC3}" destId="{3D195C58-03F7-4272-9AAF-F23149F00391}" srcOrd="2" destOrd="0" presId="urn:microsoft.com/office/officeart/2005/8/layout/vList2"/>
    <dgm:cxn modelId="{9D4D68A2-9A64-456F-9F9B-55350EE7D31F}" type="presParOf" srcId="{2CCDDC89-C095-4532-8734-7729F9B5CFC3}" destId="{77A4F08A-8AB6-45E3-B5F5-6CFC877E0443}" srcOrd="3" destOrd="0" presId="urn:microsoft.com/office/officeart/2005/8/layout/vList2"/>
    <dgm:cxn modelId="{0EACD4D2-9A6F-4718-B4AE-A1D1766734F9}" type="presParOf" srcId="{2CCDDC89-C095-4532-8734-7729F9B5CFC3}" destId="{15F08C5B-986C-4EF3-B546-17FAD4BF185E}" srcOrd="4"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214D0174-E29B-45F7-9DB6-F7020BB06971}" type="presOf" srcId="{A9841C65-EC15-46CF-9BC7-F0C405260D6B}" destId="{54E7CE06-D4FF-44DC-BA80-A72DDE3BAB5B}"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0BE52C5D-72A8-4E7C-A3BA-06D1AD23A97A}"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C7F85488-A33D-4142-976E-450269E0FC93}" type="presOf" srcId="{70C007BB-C19E-48C2-871F-E8BBB9C2A0D0}" destId="{76027689-6728-4D3E-A9AD-E090290397D4}" srcOrd="0" destOrd="0" presId="urn:microsoft.com/office/officeart/2005/8/layout/chevron1"/>
    <dgm:cxn modelId="{3D5D1209-55F2-4444-AE14-2129D98F7B56}"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1079AF9D-BB49-48AB-8A1E-25DE61EC7DB9}" type="presOf" srcId="{388B23E1-4AFE-4322-8C88-3120A1EBE57A}" destId="{DD63D3A0-3674-4372-9D3F-662D85DDF1E5}" srcOrd="0" destOrd="0" presId="urn:microsoft.com/office/officeart/2005/8/layout/chevron1"/>
    <dgm:cxn modelId="{B05E1107-B42A-4ACF-8ADF-23AE442EE0F4}" type="presOf" srcId="{A3A3C5FD-5C3B-4918-940C-5BB7C1EF7F53}" destId="{9976DDF7-D013-49F5-B789-49D934EDF71E}"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841FE80E-7B2B-4A7F-9BA0-AE86440A099D}" type="presOf" srcId="{DCE17E33-054A-45B0-B4AB-717A1190756A}" destId="{E9FF2D0B-AE07-40E9-AAA6-30F04AB60AF9}" srcOrd="0" destOrd="0" presId="urn:microsoft.com/office/officeart/2005/8/layout/chevron1"/>
    <dgm:cxn modelId="{8B6D9284-1998-4F6C-B212-6E74BD9820F5}" type="presParOf" srcId="{54E7CE06-D4FF-44DC-BA80-A72DDE3BAB5B}" destId="{3CC09D2F-4CAA-486C-A984-D3893371F2D3}" srcOrd="0" destOrd="0" presId="urn:microsoft.com/office/officeart/2005/8/layout/chevron1"/>
    <dgm:cxn modelId="{A86C306C-1201-4C44-9358-D05F277B81B4}" type="presParOf" srcId="{54E7CE06-D4FF-44DC-BA80-A72DDE3BAB5B}" destId="{21CA405F-D4DB-4D5A-8179-1A10729E8023}" srcOrd="1" destOrd="0" presId="urn:microsoft.com/office/officeart/2005/8/layout/chevron1"/>
    <dgm:cxn modelId="{5767E145-239A-4C97-8916-5E1FE656F238}" type="presParOf" srcId="{54E7CE06-D4FF-44DC-BA80-A72DDE3BAB5B}" destId="{DD63D3A0-3674-4372-9D3F-662D85DDF1E5}" srcOrd="2" destOrd="0" presId="urn:microsoft.com/office/officeart/2005/8/layout/chevron1"/>
    <dgm:cxn modelId="{10372D41-3C6A-4FFB-A61D-6531A3E3EAF7}" type="presParOf" srcId="{54E7CE06-D4FF-44DC-BA80-A72DDE3BAB5B}" destId="{D8AC116B-D607-488C-8806-D04AD1D9988B}" srcOrd="3" destOrd="0" presId="urn:microsoft.com/office/officeart/2005/8/layout/chevron1"/>
    <dgm:cxn modelId="{67FA7183-8029-47F5-AB52-38C3509968F8}" type="presParOf" srcId="{54E7CE06-D4FF-44DC-BA80-A72DDE3BAB5B}" destId="{E9FF2D0B-AE07-40E9-AAA6-30F04AB60AF9}" srcOrd="4" destOrd="0" presId="urn:microsoft.com/office/officeart/2005/8/layout/chevron1"/>
    <dgm:cxn modelId="{2DAFBB93-4F9E-41D9-B6C5-5D104AA62CA7}" type="presParOf" srcId="{54E7CE06-D4FF-44DC-BA80-A72DDE3BAB5B}" destId="{54DEB5B4-4826-41D2-A7BC-6893FDA996E2}" srcOrd="5" destOrd="0" presId="urn:microsoft.com/office/officeart/2005/8/layout/chevron1"/>
    <dgm:cxn modelId="{0B28D6DE-3CED-4388-8B96-0B893364C73A}" type="presParOf" srcId="{54E7CE06-D4FF-44DC-BA80-A72DDE3BAB5B}" destId="{9976DDF7-D013-49F5-B789-49D934EDF71E}" srcOrd="6" destOrd="0" presId="urn:microsoft.com/office/officeart/2005/8/layout/chevron1"/>
    <dgm:cxn modelId="{207BB24A-1AB5-435A-9AB5-DCD886ECA40F}" type="presParOf" srcId="{54E7CE06-D4FF-44DC-BA80-A72DDE3BAB5B}" destId="{E83193F2-1805-469B-AC4D-BAD52750E6F6}" srcOrd="7" destOrd="0" presId="urn:microsoft.com/office/officeart/2005/8/layout/chevron1"/>
    <dgm:cxn modelId="{44D86891-25B1-4EF6-896F-920E6B5A34EC}" type="presParOf" srcId="{54E7CE06-D4FF-44DC-BA80-A72DDE3BAB5B}" destId="{76027689-6728-4D3E-A9AD-E090290397D4}" srcOrd="8" destOrd="0" presId="urn:microsoft.com/office/officeart/2005/8/layout/chevron1"/>
    <dgm:cxn modelId="{78E67F0E-D5B1-4A3D-A024-FAD7F13E73F6}" type="presParOf" srcId="{54E7CE06-D4FF-44DC-BA80-A72DDE3BAB5B}" destId="{85524185-C41C-4AD3-A4B1-53764635B2F1}" srcOrd="9" destOrd="0" presId="urn:microsoft.com/office/officeart/2005/8/layout/chevron1"/>
    <dgm:cxn modelId="{7A8CF4E5-7B71-4566-94BC-6374DFCB6992}"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7A642753-E4DF-4F48-AE9A-EF332AF4E51E}" type="presOf" srcId="{388B23E1-4AFE-4322-8C88-3120A1EBE57A}" destId="{DD63D3A0-3674-4372-9D3F-662D85DDF1E5}" srcOrd="0" destOrd="0" presId="urn:microsoft.com/office/officeart/2005/8/layout/chevron1"/>
    <dgm:cxn modelId="{CD6E5557-F836-4F91-A0F9-7E9F6A87DCC3}" type="presOf" srcId="{A9841C65-EC15-46CF-9BC7-F0C405260D6B}" destId="{54E7CE06-D4FF-44DC-BA80-A72DDE3BAB5B}" srcOrd="0" destOrd="0" presId="urn:microsoft.com/office/officeart/2005/8/layout/chevron1"/>
    <dgm:cxn modelId="{1A57C9EF-F318-4CA1-8166-06D046F39643}" type="presOf" srcId="{DCE17E33-054A-45B0-B4AB-717A1190756A}" destId="{E9FF2D0B-AE07-40E9-AAA6-30F04AB60AF9}"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275A5F8-8159-49AA-839F-7F5B51A80A8F}" srcId="{A9841C65-EC15-46CF-9BC7-F0C405260D6B}" destId="{F6E9037D-40FC-48C8-963B-46E4CED5E8B9}" srcOrd="5" destOrd="0" parTransId="{8DE00472-6377-47A4-BB05-05B9C69E78D3}" sibTransId="{44C9E12B-7336-42DB-8C89-1C95F1A92C0E}"/>
    <dgm:cxn modelId="{B17AB4A0-0114-455F-9FD3-BCC48F4F2A4D}" srcId="{A9841C65-EC15-46CF-9BC7-F0C405260D6B}" destId="{DCE17E33-054A-45B0-B4AB-717A1190756A}" srcOrd="2" destOrd="0" parTransId="{A61D6B9E-B80B-465C-A2BC-838BDD66391D}" sibTransId="{7A3D77EF-33F4-4D81-9826-A67365BE7975}"/>
    <dgm:cxn modelId="{B47E34B9-E64A-4FE1-A4CB-4CD669CD780F}" type="presOf" srcId="{F6E9037D-40FC-48C8-963B-46E4CED5E8B9}" destId="{3D2C36CF-3FF3-411E-A7DE-7F310ACDAD96}"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5EDABF22-F15C-409B-85A6-3FDFCC936721}" type="presOf" srcId="{A3A3C5FD-5C3B-4918-940C-5BB7C1EF7F53}" destId="{9976DDF7-D013-49F5-B789-49D934EDF71E}" srcOrd="0" destOrd="0" presId="urn:microsoft.com/office/officeart/2005/8/layout/chevron1"/>
    <dgm:cxn modelId="{5B18767F-544A-44FE-B682-8CDF3CC1B1EB}" type="presOf" srcId="{B01D76A4-BE90-48FA-BEA6-CCA1265FB65A}" destId="{3CC09D2F-4CAA-486C-A984-D3893371F2D3}" srcOrd="0" destOrd="0" presId="urn:microsoft.com/office/officeart/2005/8/layout/chevron1"/>
    <dgm:cxn modelId="{3CB0BBE8-0A23-41B6-ABBF-6A3D2FACDC5D}" type="presOf" srcId="{70C007BB-C19E-48C2-871F-E8BBB9C2A0D0}" destId="{76027689-6728-4D3E-A9AD-E090290397D4}"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0F6A3EF1-52BA-40AF-A45A-F1637ABF2416}" type="presParOf" srcId="{54E7CE06-D4FF-44DC-BA80-A72DDE3BAB5B}" destId="{3CC09D2F-4CAA-486C-A984-D3893371F2D3}" srcOrd="0" destOrd="0" presId="urn:microsoft.com/office/officeart/2005/8/layout/chevron1"/>
    <dgm:cxn modelId="{9D9E0CED-B522-4599-93C1-AD885E5B90AC}" type="presParOf" srcId="{54E7CE06-D4FF-44DC-BA80-A72DDE3BAB5B}" destId="{21CA405F-D4DB-4D5A-8179-1A10729E8023}" srcOrd="1" destOrd="0" presId="urn:microsoft.com/office/officeart/2005/8/layout/chevron1"/>
    <dgm:cxn modelId="{5110BE9E-02EB-4AAF-ACD1-7E982C2714A2}" type="presParOf" srcId="{54E7CE06-D4FF-44DC-BA80-A72DDE3BAB5B}" destId="{DD63D3A0-3674-4372-9D3F-662D85DDF1E5}" srcOrd="2" destOrd="0" presId="urn:microsoft.com/office/officeart/2005/8/layout/chevron1"/>
    <dgm:cxn modelId="{45D98BA6-5092-4A12-82F5-4013ABB7F302}" type="presParOf" srcId="{54E7CE06-D4FF-44DC-BA80-A72DDE3BAB5B}" destId="{D8AC116B-D607-488C-8806-D04AD1D9988B}" srcOrd="3" destOrd="0" presId="urn:microsoft.com/office/officeart/2005/8/layout/chevron1"/>
    <dgm:cxn modelId="{6CF3C643-72BF-4708-96D9-0F23E0DEF7AA}" type="presParOf" srcId="{54E7CE06-D4FF-44DC-BA80-A72DDE3BAB5B}" destId="{E9FF2D0B-AE07-40E9-AAA6-30F04AB60AF9}" srcOrd="4" destOrd="0" presId="urn:microsoft.com/office/officeart/2005/8/layout/chevron1"/>
    <dgm:cxn modelId="{75D21FAB-A5B6-4475-8D81-3AC8788F41C4}" type="presParOf" srcId="{54E7CE06-D4FF-44DC-BA80-A72DDE3BAB5B}" destId="{54DEB5B4-4826-41D2-A7BC-6893FDA996E2}" srcOrd="5" destOrd="0" presId="urn:microsoft.com/office/officeart/2005/8/layout/chevron1"/>
    <dgm:cxn modelId="{7C8E4FA5-2E5D-4836-9742-6FB1DC74E28F}" type="presParOf" srcId="{54E7CE06-D4FF-44DC-BA80-A72DDE3BAB5B}" destId="{9976DDF7-D013-49F5-B789-49D934EDF71E}" srcOrd="6" destOrd="0" presId="urn:microsoft.com/office/officeart/2005/8/layout/chevron1"/>
    <dgm:cxn modelId="{AB99CD53-BB95-41E6-A7F6-BEC730843025}" type="presParOf" srcId="{54E7CE06-D4FF-44DC-BA80-A72DDE3BAB5B}" destId="{E83193F2-1805-469B-AC4D-BAD52750E6F6}" srcOrd="7" destOrd="0" presId="urn:microsoft.com/office/officeart/2005/8/layout/chevron1"/>
    <dgm:cxn modelId="{FFB11821-7CD4-41EB-B3DC-E45961065423}" type="presParOf" srcId="{54E7CE06-D4FF-44DC-BA80-A72DDE3BAB5B}" destId="{76027689-6728-4D3E-A9AD-E090290397D4}" srcOrd="8" destOrd="0" presId="urn:microsoft.com/office/officeart/2005/8/layout/chevron1"/>
    <dgm:cxn modelId="{7D81B437-C680-4432-9F10-025D9DFE734D}" type="presParOf" srcId="{54E7CE06-D4FF-44DC-BA80-A72DDE3BAB5B}" destId="{85524185-C41C-4AD3-A4B1-53764635B2F1}" srcOrd="9" destOrd="0" presId="urn:microsoft.com/office/officeart/2005/8/layout/chevron1"/>
    <dgm:cxn modelId="{4AEBB92C-5E87-4E34-B721-B5706E78B721}"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8DE1AB5F-3916-4478-B92C-5120C68419CB}" type="presOf" srcId="{A9841C65-EC15-46CF-9BC7-F0C405260D6B}" destId="{54E7CE06-D4FF-44DC-BA80-A72DDE3BAB5B}"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650FC62E-E7BE-465F-9D77-52A4AEE4334F}" type="presOf" srcId="{DCE17E33-054A-45B0-B4AB-717A1190756A}" destId="{E9FF2D0B-AE07-40E9-AAA6-30F04AB60AF9}"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6784EEA0-BA29-42D3-AC0C-506148F47029}" type="presOf" srcId="{70C007BB-C19E-48C2-871F-E8BBB9C2A0D0}" destId="{76027689-6728-4D3E-A9AD-E090290397D4}" srcOrd="0" destOrd="0" presId="urn:microsoft.com/office/officeart/2005/8/layout/chevron1"/>
    <dgm:cxn modelId="{1CE8E182-79C6-4ECD-B083-92253EA4FFC6}" type="presOf" srcId="{A3A3C5FD-5C3B-4918-940C-5BB7C1EF7F53}" destId="{9976DDF7-D013-49F5-B789-49D934EDF71E}" srcOrd="0" destOrd="0" presId="urn:microsoft.com/office/officeart/2005/8/layout/chevron1"/>
    <dgm:cxn modelId="{92676A32-7F6B-40D6-91CC-60F59DEDCFCA}"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0565CB8A-7DAB-4B17-974D-7A65B3A002D7}" type="presOf" srcId="{F6E9037D-40FC-48C8-963B-46E4CED5E8B9}" destId="{3D2C36CF-3FF3-411E-A7DE-7F310ACDAD96}"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B2BC69E0-3301-4C78-A092-6200F7AEA549}" type="presOf" srcId="{388B23E1-4AFE-4322-8C88-3120A1EBE57A}" destId="{DD63D3A0-3674-4372-9D3F-662D85DDF1E5}" srcOrd="0" destOrd="0" presId="urn:microsoft.com/office/officeart/2005/8/layout/chevron1"/>
    <dgm:cxn modelId="{6552C93B-A16A-43BB-A64A-B9A68185F6AB}" type="presParOf" srcId="{54E7CE06-D4FF-44DC-BA80-A72DDE3BAB5B}" destId="{3CC09D2F-4CAA-486C-A984-D3893371F2D3}" srcOrd="0" destOrd="0" presId="urn:microsoft.com/office/officeart/2005/8/layout/chevron1"/>
    <dgm:cxn modelId="{CBE54760-EBEC-472F-8ECB-F090F17A109A}" type="presParOf" srcId="{54E7CE06-D4FF-44DC-BA80-A72DDE3BAB5B}" destId="{21CA405F-D4DB-4D5A-8179-1A10729E8023}" srcOrd="1" destOrd="0" presId="urn:microsoft.com/office/officeart/2005/8/layout/chevron1"/>
    <dgm:cxn modelId="{CF412E93-1795-4CB4-950B-E0334CBB4182}" type="presParOf" srcId="{54E7CE06-D4FF-44DC-BA80-A72DDE3BAB5B}" destId="{DD63D3A0-3674-4372-9D3F-662D85DDF1E5}" srcOrd="2" destOrd="0" presId="urn:microsoft.com/office/officeart/2005/8/layout/chevron1"/>
    <dgm:cxn modelId="{51CD3F27-9193-4DEA-BF1F-1D7CAF5542C8}" type="presParOf" srcId="{54E7CE06-D4FF-44DC-BA80-A72DDE3BAB5B}" destId="{D8AC116B-D607-488C-8806-D04AD1D9988B}" srcOrd="3" destOrd="0" presId="urn:microsoft.com/office/officeart/2005/8/layout/chevron1"/>
    <dgm:cxn modelId="{D2ACEBAB-F24B-4084-B396-B799E6D2036B}" type="presParOf" srcId="{54E7CE06-D4FF-44DC-BA80-A72DDE3BAB5B}" destId="{E9FF2D0B-AE07-40E9-AAA6-30F04AB60AF9}" srcOrd="4" destOrd="0" presId="urn:microsoft.com/office/officeart/2005/8/layout/chevron1"/>
    <dgm:cxn modelId="{35564657-59C2-43D1-B0C5-9EC5259817F9}" type="presParOf" srcId="{54E7CE06-D4FF-44DC-BA80-A72DDE3BAB5B}" destId="{54DEB5B4-4826-41D2-A7BC-6893FDA996E2}" srcOrd="5" destOrd="0" presId="urn:microsoft.com/office/officeart/2005/8/layout/chevron1"/>
    <dgm:cxn modelId="{BB2BD61D-DA59-483D-AAF0-D6AE0A58F834}" type="presParOf" srcId="{54E7CE06-D4FF-44DC-BA80-A72DDE3BAB5B}" destId="{9976DDF7-D013-49F5-B789-49D934EDF71E}" srcOrd="6" destOrd="0" presId="urn:microsoft.com/office/officeart/2005/8/layout/chevron1"/>
    <dgm:cxn modelId="{A0D09AEC-42BD-4CD0-BEA6-AE20F21C9D41}" type="presParOf" srcId="{54E7CE06-D4FF-44DC-BA80-A72DDE3BAB5B}" destId="{E83193F2-1805-469B-AC4D-BAD52750E6F6}" srcOrd="7" destOrd="0" presId="urn:microsoft.com/office/officeart/2005/8/layout/chevron1"/>
    <dgm:cxn modelId="{C56B377D-FF80-4904-ADA2-50E5A867559D}" type="presParOf" srcId="{54E7CE06-D4FF-44DC-BA80-A72DDE3BAB5B}" destId="{76027689-6728-4D3E-A9AD-E090290397D4}" srcOrd="8" destOrd="0" presId="urn:microsoft.com/office/officeart/2005/8/layout/chevron1"/>
    <dgm:cxn modelId="{CCC262A7-486A-4AF3-8239-880A517776FD}" type="presParOf" srcId="{54E7CE06-D4FF-44DC-BA80-A72DDE3BAB5B}" destId="{85524185-C41C-4AD3-A4B1-53764635B2F1}" srcOrd="9" destOrd="0" presId="urn:microsoft.com/office/officeart/2005/8/layout/chevron1"/>
    <dgm:cxn modelId="{BAA49E18-9026-4165-82AF-B840F16948B2}"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8E127465-00CC-44DA-BB12-BBAFB240E3B8}" type="presOf" srcId="{F6E9037D-40FC-48C8-963B-46E4CED5E8B9}" destId="{3D2C36CF-3FF3-411E-A7DE-7F310ACDAD96}" srcOrd="0" destOrd="0" presId="urn:microsoft.com/office/officeart/2005/8/layout/chevron1"/>
    <dgm:cxn modelId="{96D7D26B-D174-41FB-A3B5-410E20CEC728}" type="presOf" srcId="{DCE17E33-054A-45B0-B4AB-717A1190756A}" destId="{E9FF2D0B-AE07-40E9-AAA6-30F04AB60AF9}" srcOrd="0" destOrd="0" presId="urn:microsoft.com/office/officeart/2005/8/layout/chevron1"/>
    <dgm:cxn modelId="{9C5FC7A3-E5FC-4054-A42E-813BB71C91CC}"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9F0BCFC5-6B8B-492B-A0FB-E66561C97D15}" type="presOf" srcId="{A9841C65-EC15-46CF-9BC7-F0C405260D6B}" destId="{54E7CE06-D4FF-44DC-BA80-A72DDE3BAB5B}" srcOrd="0" destOrd="0" presId="urn:microsoft.com/office/officeart/2005/8/layout/chevron1"/>
    <dgm:cxn modelId="{FA4B03AC-A85C-4E0A-B4C7-A25A8D1CD170}" type="presOf" srcId="{B01D76A4-BE90-48FA-BEA6-CCA1265FB65A}" destId="{3CC09D2F-4CAA-486C-A984-D3893371F2D3}" srcOrd="0" destOrd="0" presId="urn:microsoft.com/office/officeart/2005/8/layout/chevron1"/>
    <dgm:cxn modelId="{EAC807FA-0892-4587-9DFD-A5A2F833E99A}"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0A68CDAF-A3D4-41D5-A992-5B63273F098F}" type="presOf" srcId="{A3A3C5FD-5C3B-4918-940C-5BB7C1EF7F53}" destId="{9976DDF7-D013-49F5-B789-49D934EDF71E}"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3A666F8B-86A4-492F-B814-6E4C52F7B2E2}" type="presParOf" srcId="{54E7CE06-D4FF-44DC-BA80-A72DDE3BAB5B}" destId="{3CC09D2F-4CAA-486C-A984-D3893371F2D3}" srcOrd="0" destOrd="0" presId="urn:microsoft.com/office/officeart/2005/8/layout/chevron1"/>
    <dgm:cxn modelId="{BC67F25F-A022-46A1-92E8-DA12DFF681AA}" type="presParOf" srcId="{54E7CE06-D4FF-44DC-BA80-A72DDE3BAB5B}" destId="{21CA405F-D4DB-4D5A-8179-1A10729E8023}" srcOrd="1" destOrd="0" presId="urn:microsoft.com/office/officeart/2005/8/layout/chevron1"/>
    <dgm:cxn modelId="{F7A4BE87-9746-4508-A9B5-20D92F016FC2}" type="presParOf" srcId="{54E7CE06-D4FF-44DC-BA80-A72DDE3BAB5B}" destId="{DD63D3A0-3674-4372-9D3F-662D85DDF1E5}" srcOrd="2" destOrd="0" presId="urn:microsoft.com/office/officeart/2005/8/layout/chevron1"/>
    <dgm:cxn modelId="{3CD96047-5FD8-4A2C-B2F2-DABD71EC2880}" type="presParOf" srcId="{54E7CE06-D4FF-44DC-BA80-A72DDE3BAB5B}" destId="{D8AC116B-D607-488C-8806-D04AD1D9988B}" srcOrd="3" destOrd="0" presId="urn:microsoft.com/office/officeart/2005/8/layout/chevron1"/>
    <dgm:cxn modelId="{5748489B-22B6-44D9-83A0-D679AE821C0D}" type="presParOf" srcId="{54E7CE06-D4FF-44DC-BA80-A72DDE3BAB5B}" destId="{E9FF2D0B-AE07-40E9-AAA6-30F04AB60AF9}" srcOrd="4" destOrd="0" presId="urn:microsoft.com/office/officeart/2005/8/layout/chevron1"/>
    <dgm:cxn modelId="{4090FCE5-1C2B-466D-B540-0C3A56E76957}" type="presParOf" srcId="{54E7CE06-D4FF-44DC-BA80-A72DDE3BAB5B}" destId="{54DEB5B4-4826-41D2-A7BC-6893FDA996E2}" srcOrd="5" destOrd="0" presId="urn:microsoft.com/office/officeart/2005/8/layout/chevron1"/>
    <dgm:cxn modelId="{60876103-54FA-4371-BF09-C857EF63E8F7}" type="presParOf" srcId="{54E7CE06-D4FF-44DC-BA80-A72DDE3BAB5B}" destId="{9976DDF7-D013-49F5-B789-49D934EDF71E}" srcOrd="6" destOrd="0" presId="urn:microsoft.com/office/officeart/2005/8/layout/chevron1"/>
    <dgm:cxn modelId="{FFE83DCA-9F0E-4842-848D-55DC5D9EACFA}" type="presParOf" srcId="{54E7CE06-D4FF-44DC-BA80-A72DDE3BAB5B}" destId="{E83193F2-1805-469B-AC4D-BAD52750E6F6}" srcOrd="7" destOrd="0" presId="urn:microsoft.com/office/officeart/2005/8/layout/chevron1"/>
    <dgm:cxn modelId="{E307448B-5BD3-4036-8BE3-2C655FF6BBEF}" type="presParOf" srcId="{54E7CE06-D4FF-44DC-BA80-A72DDE3BAB5B}" destId="{76027689-6728-4D3E-A9AD-E090290397D4}" srcOrd="8" destOrd="0" presId="urn:microsoft.com/office/officeart/2005/8/layout/chevron1"/>
    <dgm:cxn modelId="{C259404F-A046-495B-B29C-9AEE435261CA}" type="presParOf" srcId="{54E7CE06-D4FF-44DC-BA80-A72DDE3BAB5B}" destId="{85524185-C41C-4AD3-A4B1-53764635B2F1}" srcOrd="9" destOrd="0" presId="urn:microsoft.com/office/officeart/2005/8/layout/chevron1"/>
    <dgm:cxn modelId="{9EC32B5E-BAA5-4254-BD4D-C5402DE6B884}"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Basic Model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Post-Processing</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Solving</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DCE17E33-054A-45B0-B4AB-717A1190756A}">
      <dgm:prSet phldrT="[Text]"/>
      <dgm:spPr/>
      <dgm:t>
        <a:bodyPr/>
        <a:lstStyle/>
        <a:p>
          <a:r>
            <a:rPr lang="en-GB" dirty="0" smtClean="0"/>
            <a:t>Radiation Model Setup</a:t>
          </a:r>
          <a:endParaRPr lang="en-GB" dirty="0"/>
        </a:p>
      </dgm:t>
    </dgm:pt>
    <dgm:pt modelId="{A61D6B9E-B80B-465C-A2BC-838BDD66391D}" type="parTrans" cxnId="{B17AB4A0-0114-455F-9FD3-BCC48F4F2A4D}">
      <dgm:prSet/>
      <dgm:spPr/>
      <dgm:t>
        <a:bodyPr/>
        <a:lstStyle/>
        <a:p>
          <a:endParaRPr lang="de-DE"/>
        </a:p>
      </dgm:t>
    </dgm:pt>
    <dgm:pt modelId="{7A3D77EF-33F4-4D81-9826-A67365BE7975}" type="sibTrans" cxnId="{B17AB4A0-0114-455F-9FD3-BCC48F4F2A4D}">
      <dgm:prSet/>
      <dgm:spPr/>
      <dgm:t>
        <a:bodyPr/>
        <a:lstStyle/>
        <a:p>
          <a:endParaRPr lang="de-DE"/>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custScaleX="66395">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custScaleX="84159">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E9FF2D0B-AE07-40E9-AAA6-30F04AB60AF9}" type="pres">
      <dgm:prSet presAssocID="{DCE17E33-054A-45B0-B4AB-717A1190756A}" presName="parTxOnly" presStyleLbl="node1" presStyleIdx="2" presStyleCnt="6">
        <dgm:presLayoutVars>
          <dgm:chMax val="0"/>
          <dgm:chPref val="0"/>
          <dgm:bulletEnabled val="1"/>
        </dgm:presLayoutVars>
      </dgm:prSet>
      <dgm:spPr/>
      <dgm:t>
        <a:bodyPr/>
        <a:lstStyle/>
        <a:p>
          <a:endParaRPr lang="de-DE"/>
        </a:p>
      </dgm:t>
    </dgm:pt>
    <dgm:pt modelId="{54DEB5B4-4826-41D2-A7BC-6893FDA996E2}" type="pres">
      <dgm:prSet presAssocID="{7A3D77EF-33F4-4D81-9826-A67365BE7975}" presName="parTxOnlySpace" presStyleCnt="0"/>
      <dgm:spPr/>
    </dgm:pt>
    <dgm:pt modelId="{9976DDF7-D013-49F5-B789-49D934EDF71E}" type="pres">
      <dgm:prSet presAssocID="{A3A3C5FD-5C3B-4918-940C-5BB7C1EF7F53}" presName="parTxOnly" presStyleLbl="node1" presStyleIdx="3" presStyleCnt="6" custScaleX="56845">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custScaleX="87189">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custScaleX="72502">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206C7F54-B429-4923-914B-1C578E9CAAC3}" type="presOf" srcId="{70C007BB-C19E-48C2-871F-E8BBB9C2A0D0}" destId="{76027689-6728-4D3E-A9AD-E090290397D4}"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02DA60BD-4E82-432D-A4A9-D7E89CE31E0B}" type="presOf" srcId="{388B23E1-4AFE-4322-8C88-3120A1EBE57A}" destId="{DD63D3A0-3674-4372-9D3F-662D85DDF1E5}"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C3C456B1-F646-4FB1-8759-EE9ADCDDB948}" type="presOf" srcId="{F6E9037D-40FC-48C8-963B-46E4CED5E8B9}" destId="{3D2C36CF-3FF3-411E-A7DE-7F310ACDAD96}" srcOrd="0" destOrd="0" presId="urn:microsoft.com/office/officeart/2005/8/layout/chevron1"/>
    <dgm:cxn modelId="{191BE262-B06B-484C-BA5D-6CBEBFE5E203}" type="presOf" srcId="{B01D76A4-BE90-48FA-BEA6-CCA1265FB65A}" destId="{3CC09D2F-4CAA-486C-A984-D3893371F2D3}" srcOrd="0" destOrd="0" presId="urn:microsoft.com/office/officeart/2005/8/layout/chevron1"/>
    <dgm:cxn modelId="{14D1502E-C107-462C-87DE-899B6F057F41}" type="presOf" srcId="{A9841C65-EC15-46CF-9BC7-F0C405260D6B}" destId="{54E7CE06-D4FF-44DC-BA80-A72DDE3BAB5B}" srcOrd="0" destOrd="0" presId="urn:microsoft.com/office/officeart/2005/8/layout/chevron1"/>
    <dgm:cxn modelId="{F44FA24B-09C7-4FA5-8015-DF936ADC4FE6}" type="presOf" srcId="{DCE17E33-054A-45B0-B4AB-717A1190756A}" destId="{E9FF2D0B-AE07-40E9-AAA6-30F04AB60AF9}"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EA94C9E5-3ADC-41A7-926C-2ECBED03FDD3}" type="presOf" srcId="{A3A3C5FD-5C3B-4918-940C-5BB7C1EF7F53}" destId="{9976DDF7-D013-49F5-B789-49D934EDF71E}" srcOrd="0" destOrd="0" presId="urn:microsoft.com/office/officeart/2005/8/layout/chevron1"/>
    <dgm:cxn modelId="{B17AB4A0-0114-455F-9FD3-BCC48F4F2A4D}" srcId="{A9841C65-EC15-46CF-9BC7-F0C405260D6B}" destId="{DCE17E33-054A-45B0-B4AB-717A1190756A}" srcOrd="2" destOrd="0" parTransId="{A61D6B9E-B80B-465C-A2BC-838BDD66391D}" sibTransId="{7A3D77EF-33F4-4D81-9826-A67365BE7975}"/>
    <dgm:cxn modelId="{D8FF1B50-EEE4-46A4-8026-297033A780BF}" type="presParOf" srcId="{54E7CE06-D4FF-44DC-BA80-A72DDE3BAB5B}" destId="{3CC09D2F-4CAA-486C-A984-D3893371F2D3}" srcOrd="0" destOrd="0" presId="urn:microsoft.com/office/officeart/2005/8/layout/chevron1"/>
    <dgm:cxn modelId="{AC3C01CA-B24E-4542-B34A-8C7F0AD7028C}" type="presParOf" srcId="{54E7CE06-D4FF-44DC-BA80-A72DDE3BAB5B}" destId="{21CA405F-D4DB-4D5A-8179-1A10729E8023}" srcOrd="1" destOrd="0" presId="urn:microsoft.com/office/officeart/2005/8/layout/chevron1"/>
    <dgm:cxn modelId="{4AE41C29-C327-459B-B0A6-BEE3D969B2F4}" type="presParOf" srcId="{54E7CE06-D4FF-44DC-BA80-A72DDE3BAB5B}" destId="{DD63D3A0-3674-4372-9D3F-662D85DDF1E5}" srcOrd="2" destOrd="0" presId="urn:microsoft.com/office/officeart/2005/8/layout/chevron1"/>
    <dgm:cxn modelId="{B8862879-908F-490E-9A49-A00AA0FD8027}" type="presParOf" srcId="{54E7CE06-D4FF-44DC-BA80-A72DDE3BAB5B}" destId="{D8AC116B-D607-488C-8806-D04AD1D9988B}" srcOrd="3" destOrd="0" presId="urn:microsoft.com/office/officeart/2005/8/layout/chevron1"/>
    <dgm:cxn modelId="{FCB2B5BB-678A-48F0-815B-3EFBD0B9461C}" type="presParOf" srcId="{54E7CE06-D4FF-44DC-BA80-A72DDE3BAB5B}" destId="{E9FF2D0B-AE07-40E9-AAA6-30F04AB60AF9}" srcOrd="4" destOrd="0" presId="urn:microsoft.com/office/officeart/2005/8/layout/chevron1"/>
    <dgm:cxn modelId="{66C5248E-C6C7-47A8-9672-6E5EAE4D4621}" type="presParOf" srcId="{54E7CE06-D4FF-44DC-BA80-A72DDE3BAB5B}" destId="{54DEB5B4-4826-41D2-A7BC-6893FDA996E2}" srcOrd="5" destOrd="0" presId="urn:microsoft.com/office/officeart/2005/8/layout/chevron1"/>
    <dgm:cxn modelId="{E3E2094D-B47D-4DEC-976A-6ECDC7D10225}" type="presParOf" srcId="{54E7CE06-D4FF-44DC-BA80-A72DDE3BAB5B}" destId="{9976DDF7-D013-49F5-B789-49D934EDF71E}" srcOrd="6" destOrd="0" presId="urn:microsoft.com/office/officeart/2005/8/layout/chevron1"/>
    <dgm:cxn modelId="{F9433393-D4EF-4A62-A286-87168E9CBD3D}" type="presParOf" srcId="{54E7CE06-D4FF-44DC-BA80-A72DDE3BAB5B}" destId="{E83193F2-1805-469B-AC4D-BAD52750E6F6}" srcOrd="7" destOrd="0" presId="urn:microsoft.com/office/officeart/2005/8/layout/chevron1"/>
    <dgm:cxn modelId="{1B0437F6-FAF5-4F18-97CE-E94DEFB2235C}" type="presParOf" srcId="{54E7CE06-D4FF-44DC-BA80-A72DDE3BAB5B}" destId="{76027689-6728-4D3E-A9AD-E090290397D4}" srcOrd="8" destOrd="0" presId="urn:microsoft.com/office/officeart/2005/8/layout/chevron1"/>
    <dgm:cxn modelId="{1A410B72-7C2F-4618-B789-FC27952B8661}" type="presParOf" srcId="{54E7CE06-D4FF-44DC-BA80-A72DDE3BAB5B}" destId="{85524185-C41C-4AD3-A4B1-53764635B2F1}" srcOrd="9" destOrd="0" presId="urn:microsoft.com/office/officeart/2005/8/layout/chevron1"/>
    <dgm:cxn modelId="{993BBE32-57BC-4BA1-8B59-F723B211A50D}"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5070" y="0"/>
          <a:ext cx="1108936"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Introduction</a:t>
          </a:r>
          <a:endParaRPr lang="en-GB" sz="1100" kern="1200" dirty="0"/>
        </a:p>
      </dsp:txBody>
      <dsp:txXfrm>
        <a:off x="5070" y="0"/>
        <a:ext cx="1108936" cy="297985"/>
      </dsp:txXfrm>
    </dsp:sp>
    <dsp:sp modelId="{DD63D3A0-3674-4372-9D3F-662D85DDF1E5}">
      <dsp:nvSpPr>
        <dsp:cNvPr id="0" name=""/>
        <dsp:cNvSpPr/>
      </dsp:nvSpPr>
      <dsp:spPr>
        <a:xfrm>
          <a:off x="94698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Basic Model Setup</a:t>
          </a:r>
          <a:endParaRPr lang="en-GB" sz="1100" kern="1200" dirty="0"/>
        </a:p>
      </dsp:txBody>
      <dsp:txXfrm>
        <a:off x="946986" y="0"/>
        <a:ext cx="1670211" cy="297985"/>
      </dsp:txXfrm>
    </dsp:sp>
    <dsp:sp modelId="{E9FF2D0B-AE07-40E9-AAA6-30F04AB60AF9}">
      <dsp:nvSpPr>
        <dsp:cNvPr id="0" name=""/>
        <dsp:cNvSpPr/>
      </dsp:nvSpPr>
      <dsp:spPr>
        <a:xfrm>
          <a:off x="245017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Radiation Model Setup</a:t>
          </a:r>
          <a:endParaRPr lang="en-GB" sz="1100" kern="1200" dirty="0"/>
        </a:p>
      </dsp:txBody>
      <dsp:txXfrm>
        <a:off x="2450176" y="0"/>
        <a:ext cx="1670211" cy="297985"/>
      </dsp:txXfrm>
    </dsp:sp>
    <dsp:sp modelId="{9976DDF7-D013-49F5-B789-49D934EDF71E}">
      <dsp:nvSpPr>
        <dsp:cNvPr id="0" name=""/>
        <dsp:cNvSpPr/>
      </dsp:nvSpPr>
      <dsp:spPr>
        <a:xfrm>
          <a:off x="3953366" y="0"/>
          <a:ext cx="94943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Solving</a:t>
          </a:r>
          <a:endParaRPr lang="en-GB" sz="1100" kern="1200" dirty="0"/>
        </a:p>
      </dsp:txBody>
      <dsp:txXfrm>
        <a:off x="3953366" y="0"/>
        <a:ext cx="949431" cy="297985"/>
      </dsp:txXfrm>
    </dsp:sp>
    <dsp:sp modelId="{76027689-6728-4D3E-A9AD-E090290397D4}">
      <dsp:nvSpPr>
        <dsp:cNvPr id="0" name=""/>
        <dsp:cNvSpPr/>
      </dsp:nvSpPr>
      <dsp:spPr>
        <a:xfrm>
          <a:off x="4735776" y="0"/>
          <a:ext cx="1231580"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err="1" smtClean="0"/>
            <a:t>PostProcessing</a:t>
          </a:r>
          <a:endParaRPr lang="en-GB" sz="1100" kern="1200" dirty="0"/>
        </a:p>
      </dsp:txBody>
      <dsp:txXfrm>
        <a:off x="4735776" y="0"/>
        <a:ext cx="1231580" cy="297985"/>
      </dsp:txXfrm>
    </dsp:sp>
    <dsp:sp modelId="{F84C78D9-6C01-4A5E-8828-4407E5A216B5}">
      <dsp:nvSpPr>
        <dsp:cNvPr id="0" name=""/>
        <dsp:cNvSpPr/>
      </dsp:nvSpPr>
      <dsp:spPr>
        <a:xfrm>
          <a:off x="5800335" y="0"/>
          <a:ext cx="167021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Archiving</a:t>
          </a:r>
          <a:endParaRPr lang="en-GB" sz="1100" kern="1200" dirty="0"/>
        </a:p>
      </dsp:txBody>
      <dsp:txXfrm>
        <a:off x="5800335" y="0"/>
        <a:ext cx="1670211" cy="297985"/>
      </dsp:txXfrm>
    </dsp:sp>
    <dsp:sp modelId="{3D2C36CF-3FF3-411E-A7DE-7F310ACDAD96}">
      <dsp:nvSpPr>
        <dsp:cNvPr id="0" name=""/>
        <dsp:cNvSpPr/>
      </dsp:nvSpPr>
      <dsp:spPr>
        <a:xfrm>
          <a:off x="7303525" y="0"/>
          <a:ext cx="1210936" cy="297985"/>
        </a:xfrm>
        <a:prstGeom prst="chevron">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Summary</a:t>
          </a:r>
          <a:endParaRPr lang="en-GB" sz="1100" kern="1200" dirty="0"/>
        </a:p>
      </dsp:txBody>
      <dsp:txXfrm>
        <a:off x="7303525" y="0"/>
        <a:ext cx="1210936" cy="297985"/>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5070" y="0"/>
          <a:ext cx="1108936"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Introduction</a:t>
          </a:r>
          <a:endParaRPr lang="en-GB" sz="1100" kern="1200" dirty="0"/>
        </a:p>
      </dsp:txBody>
      <dsp:txXfrm>
        <a:off x="5070" y="0"/>
        <a:ext cx="1108936" cy="297985"/>
      </dsp:txXfrm>
    </dsp:sp>
    <dsp:sp modelId="{DD63D3A0-3674-4372-9D3F-662D85DDF1E5}">
      <dsp:nvSpPr>
        <dsp:cNvPr id="0" name=""/>
        <dsp:cNvSpPr/>
      </dsp:nvSpPr>
      <dsp:spPr>
        <a:xfrm>
          <a:off x="94698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Basic Model Setup</a:t>
          </a:r>
          <a:endParaRPr lang="en-GB" sz="1100" kern="1200" dirty="0"/>
        </a:p>
      </dsp:txBody>
      <dsp:txXfrm>
        <a:off x="946986" y="0"/>
        <a:ext cx="1670211" cy="297985"/>
      </dsp:txXfrm>
    </dsp:sp>
    <dsp:sp modelId="{E9FF2D0B-AE07-40E9-AAA6-30F04AB60AF9}">
      <dsp:nvSpPr>
        <dsp:cNvPr id="0" name=""/>
        <dsp:cNvSpPr/>
      </dsp:nvSpPr>
      <dsp:spPr>
        <a:xfrm>
          <a:off x="245017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Radiation Model Setup</a:t>
          </a:r>
          <a:endParaRPr lang="en-GB" sz="1100" kern="1200" dirty="0"/>
        </a:p>
      </dsp:txBody>
      <dsp:txXfrm>
        <a:off x="2450176" y="0"/>
        <a:ext cx="1670211" cy="297985"/>
      </dsp:txXfrm>
    </dsp:sp>
    <dsp:sp modelId="{9976DDF7-D013-49F5-B789-49D934EDF71E}">
      <dsp:nvSpPr>
        <dsp:cNvPr id="0" name=""/>
        <dsp:cNvSpPr/>
      </dsp:nvSpPr>
      <dsp:spPr>
        <a:xfrm>
          <a:off x="3953366" y="0"/>
          <a:ext cx="94943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Solving</a:t>
          </a:r>
          <a:endParaRPr lang="en-GB" sz="1100" kern="1200" dirty="0"/>
        </a:p>
      </dsp:txBody>
      <dsp:txXfrm>
        <a:off x="3953366" y="0"/>
        <a:ext cx="949431" cy="297985"/>
      </dsp:txXfrm>
    </dsp:sp>
    <dsp:sp modelId="{76027689-6728-4D3E-A9AD-E090290397D4}">
      <dsp:nvSpPr>
        <dsp:cNvPr id="0" name=""/>
        <dsp:cNvSpPr/>
      </dsp:nvSpPr>
      <dsp:spPr>
        <a:xfrm>
          <a:off x="4735776" y="0"/>
          <a:ext cx="1231580"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err="1" smtClean="0"/>
            <a:t>PostProcessing</a:t>
          </a:r>
          <a:endParaRPr lang="en-GB" sz="1100" kern="1200" dirty="0"/>
        </a:p>
      </dsp:txBody>
      <dsp:txXfrm>
        <a:off x="4735776" y="0"/>
        <a:ext cx="1231580" cy="297985"/>
      </dsp:txXfrm>
    </dsp:sp>
    <dsp:sp modelId="{F84C78D9-6C01-4A5E-8828-4407E5A216B5}">
      <dsp:nvSpPr>
        <dsp:cNvPr id="0" name=""/>
        <dsp:cNvSpPr/>
      </dsp:nvSpPr>
      <dsp:spPr>
        <a:xfrm>
          <a:off x="5800335" y="0"/>
          <a:ext cx="167021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Archiving</a:t>
          </a:r>
          <a:endParaRPr lang="en-GB" sz="1100" kern="1200" dirty="0"/>
        </a:p>
      </dsp:txBody>
      <dsp:txXfrm>
        <a:off x="5800335" y="0"/>
        <a:ext cx="1670211" cy="297985"/>
      </dsp:txXfrm>
    </dsp:sp>
    <dsp:sp modelId="{3D2C36CF-3FF3-411E-A7DE-7F310ACDAD96}">
      <dsp:nvSpPr>
        <dsp:cNvPr id="0" name=""/>
        <dsp:cNvSpPr/>
      </dsp:nvSpPr>
      <dsp:spPr>
        <a:xfrm>
          <a:off x="7303525" y="0"/>
          <a:ext cx="1210936" cy="297985"/>
        </a:xfrm>
        <a:prstGeom prst="chevron">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Summary</a:t>
          </a:r>
          <a:endParaRPr lang="en-GB" sz="1100" kern="1200" dirty="0"/>
        </a:p>
      </dsp:txBody>
      <dsp:txXfrm>
        <a:off x="7303525" y="0"/>
        <a:ext cx="1210936" cy="297985"/>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5070" y="0"/>
          <a:ext cx="1108936"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Introduction</a:t>
          </a:r>
          <a:endParaRPr lang="en-GB" sz="1100" kern="1200" dirty="0"/>
        </a:p>
      </dsp:txBody>
      <dsp:txXfrm>
        <a:off x="5070" y="0"/>
        <a:ext cx="1108936" cy="297985"/>
      </dsp:txXfrm>
    </dsp:sp>
    <dsp:sp modelId="{DD63D3A0-3674-4372-9D3F-662D85DDF1E5}">
      <dsp:nvSpPr>
        <dsp:cNvPr id="0" name=""/>
        <dsp:cNvSpPr/>
      </dsp:nvSpPr>
      <dsp:spPr>
        <a:xfrm>
          <a:off x="94698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Basic Model Setup</a:t>
          </a:r>
          <a:endParaRPr lang="en-GB" sz="1100" kern="1200" dirty="0"/>
        </a:p>
      </dsp:txBody>
      <dsp:txXfrm>
        <a:off x="946986" y="0"/>
        <a:ext cx="1670211" cy="297985"/>
      </dsp:txXfrm>
    </dsp:sp>
    <dsp:sp modelId="{E9FF2D0B-AE07-40E9-AAA6-30F04AB60AF9}">
      <dsp:nvSpPr>
        <dsp:cNvPr id="0" name=""/>
        <dsp:cNvSpPr/>
      </dsp:nvSpPr>
      <dsp:spPr>
        <a:xfrm>
          <a:off x="245017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Radiation Model Setup</a:t>
          </a:r>
          <a:endParaRPr lang="en-GB" sz="1100" kern="1200" dirty="0"/>
        </a:p>
      </dsp:txBody>
      <dsp:txXfrm>
        <a:off x="2450176" y="0"/>
        <a:ext cx="1670211" cy="297985"/>
      </dsp:txXfrm>
    </dsp:sp>
    <dsp:sp modelId="{9976DDF7-D013-49F5-B789-49D934EDF71E}">
      <dsp:nvSpPr>
        <dsp:cNvPr id="0" name=""/>
        <dsp:cNvSpPr/>
      </dsp:nvSpPr>
      <dsp:spPr>
        <a:xfrm>
          <a:off x="3953366" y="0"/>
          <a:ext cx="94943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Solving</a:t>
          </a:r>
          <a:endParaRPr lang="en-GB" sz="1100" kern="1200" dirty="0"/>
        </a:p>
      </dsp:txBody>
      <dsp:txXfrm>
        <a:off x="3953366" y="0"/>
        <a:ext cx="949431" cy="297985"/>
      </dsp:txXfrm>
    </dsp:sp>
    <dsp:sp modelId="{76027689-6728-4D3E-A9AD-E090290397D4}">
      <dsp:nvSpPr>
        <dsp:cNvPr id="0" name=""/>
        <dsp:cNvSpPr/>
      </dsp:nvSpPr>
      <dsp:spPr>
        <a:xfrm>
          <a:off x="4735776" y="0"/>
          <a:ext cx="1231580"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err="1" smtClean="0"/>
            <a:t>PostProcessing</a:t>
          </a:r>
          <a:endParaRPr lang="en-GB" sz="1100" kern="1200" dirty="0"/>
        </a:p>
      </dsp:txBody>
      <dsp:txXfrm>
        <a:off x="4735776" y="0"/>
        <a:ext cx="1231580" cy="297985"/>
      </dsp:txXfrm>
    </dsp:sp>
    <dsp:sp modelId="{F84C78D9-6C01-4A5E-8828-4407E5A216B5}">
      <dsp:nvSpPr>
        <dsp:cNvPr id="0" name=""/>
        <dsp:cNvSpPr/>
      </dsp:nvSpPr>
      <dsp:spPr>
        <a:xfrm>
          <a:off x="5800335" y="0"/>
          <a:ext cx="167021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Archiving</a:t>
          </a:r>
          <a:endParaRPr lang="en-GB" sz="1100" kern="1200" dirty="0"/>
        </a:p>
      </dsp:txBody>
      <dsp:txXfrm>
        <a:off x="5800335" y="0"/>
        <a:ext cx="1670211" cy="297985"/>
      </dsp:txXfrm>
    </dsp:sp>
    <dsp:sp modelId="{3D2C36CF-3FF3-411E-A7DE-7F310ACDAD96}">
      <dsp:nvSpPr>
        <dsp:cNvPr id="0" name=""/>
        <dsp:cNvSpPr/>
      </dsp:nvSpPr>
      <dsp:spPr>
        <a:xfrm>
          <a:off x="7303525" y="0"/>
          <a:ext cx="1210936" cy="297985"/>
        </a:xfrm>
        <a:prstGeom prst="chevron">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Summary</a:t>
          </a:r>
          <a:endParaRPr lang="en-GB" sz="1100" kern="1200" dirty="0"/>
        </a:p>
      </dsp:txBody>
      <dsp:txXfrm>
        <a:off x="7303525" y="0"/>
        <a:ext cx="1210936" cy="297985"/>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5070" y="0"/>
          <a:ext cx="1108936"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Introduction</a:t>
          </a:r>
          <a:endParaRPr lang="en-GB" sz="1100" kern="1200" dirty="0"/>
        </a:p>
      </dsp:txBody>
      <dsp:txXfrm>
        <a:off x="5070" y="0"/>
        <a:ext cx="1108936" cy="297985"/>
      </dsp:txXfrm>
    </dsp:sp>
    <dsp:sp modelId="{DD63D3A0-3674-4372-9D3F-662D85DDF1E5}">
      <dsp:nvSpPr>
        <dsp:cNvPr id="0" name=""/>
        <dsp:cNvSpPr/>
      </dsp:nvSpPr>
      <dsp:spPr>
        <a:xfrm>
          <a:off x="94698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Basic Model Setup</a:t>
          </a:r>
          <a:endParaRPr lang="en-GB" sz="1100" kern="1200" dirty="0"/>
        </a:p>
      </dsp:txBody>
      <dsp:txXfrm>
        <a:off x="946986" y="0"/>
        <a:ext cx="1670211" cy="297985"/>
      </dsp:txXfrm>
    </dsp:sp>
    <dsp:sp modelId="{E9FF2D0B-AE07-40E9-AAA6-30F04AB60AF9}">
      <dsp:nvSpPr>
        <dsp:cNvPr id="0" name=""/>
        <dsp:cNvSpPr/>
      </dsp:nvSpPr>
      <dsp:spPr>
        <a:xfrm>
          <a:off x="245017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Radiation Model Setup</a:t>
          </a:r>
          <a:endParaRPr lang="en-GB" sz="1100" kern="1200" dirty="0"/>
        </a:p>
      </dsp:txBody>
      <dsp:txXfrm>
        <a:off x="2450176" y="0"/>
        <a:ext cx="1670211" cy="297985"/>
      </dsp:txXfrm>
    </dsp:sp>
    <dsp:sp modelId="{9976DDF7-D013-49F5-B789-49D934EDF71E}">
      <dsp:nvSpPr>
        <dsp:cNvPr id="0" name=""/>
        <dsp:cNvSpPr/>
      </dsp:nvSpPr>
      <dsp:spPr>
        <a:xfrm>
          <a:off x="3953366" y="0"/>
          <a:ext cx="94943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Solving</a:t>
          </a:r>
          <a:endParaRPr lang="en-GB" sz="1100" kern="1200" dirty="0"/>
        </a:p>
      </dsp:txBody>
      <dsp:txXfrm>
        <a:off x="3953366" y="0"/>
        <a:ext cx="949431" cy="297985"/>
      </dsp:txXfrm>
    </dsp:sp>
    <dsp:sp modelId="{76027689-6728-4D3E-A9AD-E090290397D4}">
      <dsp:nvSpPr>
        <dsp:cNvPr id="0" name=""/>
        <dsp:cNvSpPr/>
      </dsp:nvSpPr>
      <dsp:spPr>
        <a:xfrm>
          <a:off x="4735776" y="0"/>
          <a:ext cx="1231580"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err="1" smtClean="0"/>
            <a:t>PostProcessing</a:t>
          </a:r>
          <a:endParaRPr lang="en-GB" sz="1100" kern="1200" dirty="0"/>
        </a:p>
      </dsp:txBody>
      <dsp:txXfrm>
        <a:off x="4735776" y="0"/>
        <a:ext cx="1231580" cy="297985"/>
      </dsp:txXfrm>
    </dsp:sp>
    <dsp:sp modelId="{F84C78D9-6C01-4A5E-8828-4407E5A216B5}">
      <dsp:nvSpPr>
        <dsp:cNvPr id="0" name=""/>
        <dsp:cNvSpPr/>
      </dsp:nvSpPr>
      <dsp:spPr>
        <a:xfrm>
          <a:off x="5800335" y="0"/>
          <a:ext cx="167021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Archiving</a:t>
          </a:r>
          <a:endParaRPr lang="en-GB" sz="1100" kern="1200" dirty="0"/>
        </a:p>
      </dsp:txBody>
      <dsp:txXfrm>
        <a:off x="5800335" y="0"/>
        <a:ext cx="1670211" cy="297985"/>
      </dsp:txXfrm>
    </dsp:sp>
    <dsp:sp modelId="{3D2C36CF-3FF3-411E-A7DE-7F310ACDAD96}">
      <dsp:nvSpPr>
        <dsp:cNvPr id="0" name=""/>
        <dsp:cNvSpPr/>
      </dsp:nvSpPr>
      <dsp:spPr>
        <a:xfrm>
          <a:off x="7303525" y="0"/>
          <a:ext cx="1210936" cy="297985"/>
        </a:xfrm>
        <a:prstGeom prst="chevron">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Summary</a:t>
          </a:r>
          <a:endParaRPr lang="en-GB" sz="1100" kern="1200" dirty="0"/>
        </a:p>
      </dsp:txBody>
      <dsp:txXfrm>
        <a:off x="7303525" y="0"/>
        <a:ext cx="1210936" cy="2979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5070" y="0"/>
          <a:ext cx="1108936"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Introduction</a:t>
          </a:r>
          <a:endParaRPr lang="en-GB" sz="1100" kern="1200" dirty="0"/>
        </a:p>
      </dsp:txBody>
      <dsp:txXfrm>
        <a:off x="5070" y="0"/>
        <a:ext cx="1108936" cy="297985"/>
      </dsp:txXfrm>
    </dsp:sp>
    <dsp:sp modelId="{DD63D3A0-3674-4372-9D3F-662D85DDF1E5}">
      <dsp:nvSpPr>
        <dsp:cNvPr id="0" name=""/>
        <dsp:cNvSpPr/>
      </dsp:nvSpPr>
      <dsp:spPr>
        <a:xfrm>
          <a:off x="94698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Basic Model Setup</a:t>
          </a:r>
          <a:endParaRPr lang="en-GB" sz="1100" kern="1200" dirty="0"/>
        </a:p>
      </dsp:txBody>
      <dsp:txXfrm>
        <a:off x="946986" y="0"/>
        <a:ext cx="1670211" cy="297985"/>
      </dsp:txXfrm>
    </dsp:sp>
    <dsp:sp modelId="{E9FF2D0B-AE07-40E9-AAA6-30F04AB60AF9}">
      <dsp:nvSpPr>
        <dsp:cNvPr id="0" name=""/>
        <dsp:cNvSpPr/>
      </dsp:nvSpPr>
      <dsp:spPr>
        <a:xfrm>
          <a:off x="245017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Radiation Model Setup</a:t>
          </a:r>
          <a:endParaRPr lang="en-GB" sz="1100" kern="1200" dirty="0"/>
        </a:p>
      </dsp:txBody>
      <dsp:txXfrm>
        <a:off x="2450176" y="0"/>
        <a:ext cx="1670211" cy="297985"/>
      </dsp:txXfrm>
    </dsp:sp>
    <dsp:sp modelId="{9976DDF7-D013-49F5-B789-49D934EDF71E}">
      <dsp:nvSpPr>
        <dsp:cNvPr id="0" name=""/>
        <dsp:cNvSpPr/>
      </dsp:nvSpPr>
      <dsp:spPr>
        <a:xfrm>
          <a:off x="3953366" y="0"/>
          <a:ext cx="94943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Solving</a:t>
          </a:r>
          <a:endParaRPr lang="en-GB" sz="1100" kern="1200" dirty="0"/>
        </a:p>
      </dsp:txBody>
      <dsp:txXfrm>
        <a:off x="3953366" y="0"/>
        <a:ext cx="949431" cy="297985"/>
      </dsp:txXfrm>
    </dsp:sp>
    <dsp:sp modelId="{76027689-6728-4D3E-A9AD-E090290397D4}">
      <dsp:nvSpPr>
        <dsp:cNvPr id="0" name=""/>
        <dsp:cNvSpPr/>
      </dsp:nvSpPr>
      <dsp:spPr>
        <a:xfrm>
          <a:off x="4735776" y="0"/>
          <a:ext cx="1231580"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err="1" smtClean="0"/>
            <a:t>PostProcessing</a:t>
          </a:r>
          <a:endParaRPr lang="en-GB" sz="1100" kern="1200" dirty="0"/>
        </a:p>
      </dsp:txBody>
      <dsp:txXfrm>
        <a:off x="4735776" y="0"/>
        <a:ext cx="1231580" cy="297985"/>
      </dsp:txXfrm>
    </dsp:sp>
    <dsp:sp modelId="{F84C78D9-6C01-4A5E-8828-4407E5A216B5}">
      <dsp:nvSpPr>
        <dsp:cNvPr id="0" name=""/>
        <dsp:cNvSpPr/>
      </dsp:nvSpPr>
      <dsp:spPr>
        <a:xfrm>
          <a:off x="5800335" y="0"/>
          <a:ext cx="167021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Archiving</a:t>
          </a:r>
          <a:endParaRPr lang="en-GB" sz="1100" kern="1200" dirty="0"/>
        </a:p>
      </dsp:txBody>
      <dsp:txXfrm>
        <a:off x="5800335" y="0"/>
        <a:ext cx="1670211" cy="297985"/>
      </dsp:txXfrm>
    </dsp:sp>
    <dsp:sp modelId="{3D2C36CF-3FF3-411E-A7DE-7F310ACDAD96}">
      <dsp:nvSpPr>
        <dsp:cNvPr id="0" name=""/>
        <dsp:cNvSpPr/>
      </dsp:nvSpPr>
      <dsp:spPr>
        <a:xfrm>
          <a:off x="7303525" y="0"/>
          <a:ext cx="1210936" cy="297985"/>
        </a:xfrm>
        <a:prstGeom prst="chevron">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Summary</a:t>
          </a:r>
          <a:endParaRPr lang="en-GB" sz="1100" kern="1200" dirty="0"/>
        </a:p>
      </dsp:txBody>
      <dsp:txXfrm>
        <a:off x="7303525" y="0"/>
        <a:ext cx="1210936" cy="297985"/>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5070" y="0"/>
          <a:ext cx="1108936"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Introduction</a:t>
          </a:r>
          <a:endParaRPr lang="en-GB" sz="1100" kern="1200" dirty="0"/>
        </a:p>
      </dsp:txBody>
      <dsp:txXfrm>
        <a:off x="5070" y="0"/>
        <a:ext cx="1108936" cy="297985"/>
      </dsp:txXfrm>
    </dsp:sp>
    <dsp:sp modelId="{DD63D3A0-3674-4372-9D3F-662D85DDF1E5}">
      <dsp:nvSpPr>
        <dsp:cNvPr id="0" name=""/>
        <dsp:cNvSpPr/>
      </dsp:nvSpPr>
      <dsp:spPr>
        <a:xfrm>
          <a:off x="94698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Basic Model Setup</a:t>
          </a:r>
          <a:endParaRPr lang="en-GB" sz="1100" kern="1200" dirty="0"/>
        </a:p>
      </dsp:txBody>
      <dsp:txXfrm>
        <a:off x="946986" y="0"/>
        <a:ext cx="1670211" cy="297985"/>
      </dsp:txXfrm>
    </dsp:sp>
    <dsp:sp modelId="{E9FF2D0B-AE07-40E9-AAA6-30F04AB60AF9}">
      <dsp:nvSpPr>
        <dsp:cNvPr id="0" name=""/>
        <dsp:cNvSpPr/>
      </dsp:nvSpPr>
      <dsp:spPr>
        <a:xfrm>
          <a:off x="245017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Radiation Model Setup</a:t>
          </a:r>
          <a:endParaRPr lang="en-GB" sz="1100" kern="1200" dirty="0"/>
        </a:p>
      </dsp:txBody>
      <dsp:txXfrm>
        <a:off x="2450176" y="0"/>
        <a:ext cx="1670211" cy="297985"/>
      </dsp:txXfrm>
    </dsp:sp>
    <dsp:sp modelId="{9976DDF7-D013-49F5-B789-49D934EDF71E}">
      <dsp:nvSpPr>
        <dsp:cNvPr id="0" name=""/>
        <dsp:cNvSpPr/>
      </dsp:nvSpPr>
      <dsp:spPr>
        <a:xfrm>
          <a:off x="3953366" y="0"/>
          <a:ext cx="94943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Solving</a:t>
          </a:r>
          <a:endParaRPr lang="en-GB" sz="1100" kern="1200" dirty="0"/>
        </a:p>
      </dsp:txBody>
      <dsp:txXfrm>
        <a:off x="3953366" y="0"/>
        <a:ext cx="949431" cy="297985"/>
      </dsp:txXfrm>
    </dsp:sp>
    <dsp:sp modelId="{76027689-6728-4D3E-A9AD-E090290397D4}">
      <dsp:nvSpPr>
        <dsp:cNvPr id="0" name=""/>
        <dsp:cNvSpPr/>
      </dsp:nvSpPr>
      <dsp:spPr>
        <a:xfrm>
          <a:off x="4735776" y="0"/>
          <a:ext cx="1231580"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err="1" smtClean="0"/>
            <a:t>PostProcessing</a:t>
          </a:r>
          <a:endParaRPr lang="en-GB" sz="1100" kern="1200" dirty="0"/>
        </a:p>
      </dsp:txBody>
      <dsp:txXfrm>
        <a:off x="4735776" y="0"/>
        <a:ext cx="1231580" cy="297985"/>
      </dsp:txXfrm>
    </dsp:sp>
    <dsp:sp modelId="{F84C78D9-6C01-4A5E-8828-4407E5A216B5}">
      <dsp:nvSpPr>
        <dsp:cNvPr id="0" name=""/>
        <dsp:cNvSpPr/>
      </dsp:nvSpPr>
      <dsp:spPr>
        <a:xfrm>
          <a:off x="5800335" y="0"/>
          <a:ext cx="167021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Archiving</a:t>
          </a:r>
          <a:endParaRPr lang="en-GB" sz="1100" kern="1200" dirty="0"/>
        </a:p>
      </dsp:txBody>
      <dsp:txXfrm>
        <a:off x="5800335" y="0"/>
        <a:ext cx="1670211" cy="297985"/>
      </dsp:txXfrm>
    </dsp:sp>
    <dsp:sp modelId="{3D2C36CF-3FF3-411E-A7DE-7F310ACDAD96}">
      <dsp:nvSpPr>
        <dsp:cNvPr id="0" name=""/>
        <dsp:cNvSpPr/>
      </dsp:nvSpPr>
      <dsp:spPr>
        <a:xfrm>
          <a:off x="7303525" y="0"/>
          <a:ext cx="1210936" cy="297985"/>
        </a:xfrm>
        <a:prstGeom prst="chevron">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Summary</a:t>
          </a:r>
          <a:endParaRPr lang="en-GB" sz="1100" kern="1200" dirty="0"/>
        </a:p>
      </dsp:txBody>
      <dsp:txXfrm>
        <a:off x="7303525" y="0"/>
        <a:ext cx="1210936" cy="297985"/>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5070" y="0"/>
          <a:ext cx="1108936"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Introduction</a:t>
          </a:r>
          <a:endParaRPr lang="en-GB" sz="1100" kern="1200" dirty="0"/>
        </a:p>
      </dsp:txBody>
      <dsp:txXfrm>
        <a:off x="5070" y="0"/>
        <a:ext cx="1108936" cy="297985"/>
      </dsp:txXfrm>
    </dsp:sp>
    <dsp:sp modelId="{DD63D3A0-3674-4372-9D3F-662D85DDF1E5}">
      <dsp:nvSpPr>
        <dsp:cNvPr id="0" name=""/>
        <dsp:cNvSpPr/>
      </dsp:nvSpPr>
      <dsp:spPr>
        <a:xfrm>
          <a:off x="94698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Basic Model Setup</a:t>
          </a:r>
          <a:endParaRPr lang="en-GB" sz="1100" kern="1200" dirty="0"/>
        </a:p>
      </dsp:txBody>
      <dsp:txXfrm>
        <a:off x="946986" y="0"/>
        <a:ext cx="1670211" cy="297985"/>
      </dsp:txXfrm>
    </dsp:sp>
    <dsp:sp modelId="{E9FF2D0B-AE07-40E9-AAA6-30F04AB60AF9}">
      <dsp:nvSpPr>
        <dsp:cNvPr id="0" name=""/>
        <dsp:cNvSpPr/>
      </dsp:nvSpPr>
      <dsp:spPr>
        <a:xfrm>
          <a:off x="245017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Radiation Model Setup</a:t>
          </a:r>
          <a:endParaRPr lang="en-GB" sz="1100" kern="1200" dirty="0"/>
        </a:p>
      </dsp:txBody>
      <dsp:txXfrm>
        <a:off x="2450176" y="0"/>
        <a:ext cx="1670211" cy="297985"/>
      </dsp:txXfrm>
    </dsp:sp>
    <dsp:sp modelId="{9976DDF7-D013-49F5-B789-49D934EDF71E}">
      <dsp:nvSpPr>
        <dsp:cNvPr id="0" name=""/>
        <dsp:cNvSpPr/>
      </dsp:nvSpPr>
      <dsp:spPr>
        <a:xfrm>
          <a:off x="3953366" y="0"/>
          <a:ext cx="94943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Solving</a:t>
          </a:r>
          <a:endParaRPr lang="en-GB" sz="1100" kern="1200" dirty="0"/>
        </a:p>
      </dsp:txBody>
      <dsp:txXfrm>
        <a:off x="3953366" y="0"/>
        <a:ext cx="949431" cy="297985"/>
      </dsp:txXfrm>
    </dsp:sp>
    <dsp:sp modelId="{76027689-6728-4D3E-A9AD-E090290397D4}">
      <dsp:nvSpPr>
        <dsp:cNvPr id="0" name=""/>
        <dsp:cNvSpPr/>
      </dsp:nvSpPr>
      <dsp:spPr>
        <a:xfrm>
          <a:off x="4735776" y="0"/>
          <a:ext cx="1231580"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err="1" smtClean="0"/>
            <a:t>PostProcessing</a:t>
          </a:r>
          <a:endParaRPr lang="en-GB" sz="1100" kern="1200" dirty="0"/>
        </a:p>
      </dsp:txBody>
      <dsp:txXfrm>
        <a:off x="4735776" y="0"/>
        <a:ext cx="1231580" cy="297985"/>
      </dsp:txXfrm>
    </dsp:sp>
    <dsp:sp modelId="{F84C78D9-6C01-4A5E-8828-4407E5A216B5}">
      <dsp:nvSpPr>
        <dsp:cNvPr id="0" name=""/>
        <dsp:cNvSpPr/>
      </dsp:nvSpPr>
      <dsp:spPr>
        <a:xfrm>
          <a:off x="5800335" y="0"/>
          <a:ext cx="167021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Archiving</a:t>
          </a:r>
          <a:endParaRPr lang="en-GB" sz="1100" kern="1200" dirty="0"/>
        </a:p>
      </dsp:txBody>
      <dsp:txXfrm>
        <a:off x="5800335" y="0"/>
        <a:ext cx="1670211" cy="297985"/>
      </dsp:txXfrm>
    </dsp:sp>
    <dsp:sp modelId="{3D2C36CF-3FF3-411E-A7DE-7F310ACDAD96}">
      <dsp:nvSpPr>
        <dsp:cNvPr id="0" name=""/>
        <dsp:cNvSpPr/>
      </dsp:nvSpPr>
      <dsp:spPr>
        <a:xfrm>
          <a:off x="7303525" y="0"/>
          <a:ext cx="1210936" cy="297985"/>
        </a:xfrm>
        <a:prstGeom prst="chevron">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Summary</a:t>
          </a:r>
          <a:endParaRPr lang="en-GB" sz="1100" kern="1200" dirty="0"/>
        </a:p>
      </dsp:txBody>
      <dsp:txXfrm>
        <a:off x="7303525" y="0"/>
        <a:ext cx="1210936" cy="297985"/>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5070" y="0"/>
          <a:ext cx="1108936"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Introduction</a:t>
          </a:r>
          <a:endParaRPr lang="en-GB" sz="1100" kern="1200" dirty="0"/>
        </a:p>
      </dsp:txBody>
      <dsp:txXfrm>
        <a:off x="5070" y="0"/>
        <a:ext cx="1108936" cy="297985"/>
      </dsp:txXfrm>
    </dsp:sp>
    <dsp:sp modelId="{DD63D3A0-3674-4372-9D3F-662D85DDF1E5}">
      <dsp:nvSpPr>
        <dsp:cNvPr id="0" name=""/>
        <dsp:cNvSpPr/>
      </dsp:nvSpPr>
      <dsp:spPr>
        <a:xfrm>
          <a:off x="94698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Basic Model Setup</a:t>
          </a:r>
          <a:endParaRPr lang="en-GB" sz="1100" kern="1200" dirty="0"/>
        </a:p>
      </dsp:txBody>
      <dsp:txXfrm>
        <a:off x="946986" y="0"/>
        <a:ext cx="1670211" cy="297985"/>
      </dsp:txXfrm>
    </dsp:sp>
    <dsp:sp modelId="{E9FF2D0B-AE07-40E9-AAA6-30F04AB60AF9}">
      <dsp:nvSpPr>
        <dsp:cNvPr id="0" name=""/>
        <dsp:cNvSpPr/>
      </dsp:nvSpPr>
      <dsp:spPr>
        <a:xfrm>
          <a:off x="245017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Radiation Model Setup</a:t>
          </a:r>
          <a:endParaRPr lang="en-GB" sz="1100" kern="1200" dirty="0"/>
        </a:p>
      </dsp:txBody>
      <dsp:txXfrm>
        <a:off x="2450176" y="0"/>
        <a:ext cx="1670211" cy="297985"/>
      </dsp:txXfrm>
    </dsp:sp>
    <dsp:sp modelId="{9976DDF7-D013-49F5-B789-49D934EDF71E}">
      <dsp:nvSpPr>
        <dsp:cNvPr id="0" name=""/>
        <dsp:cNvSpPr/>
      </dsp:nvSpPr>
      <dsp:spPr>
        <a:xfrm>
          <a:off x="3953366" y="0"/>
          <a:ext cx="94943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Solving</a:t>
          </a:r>
          <a:endParaRPr lang="en-GB" sz="1100" kern="1200" dirty="0"/>
        </a:p>
      </dsp:txBody>
      <dsp:txXfrm>
        <a:off x="3953366" y="0"/>
        <a:ext cx="949431" cy="297985"/>
      </dsp:txXfrm>
    </dsp:sp>
    <dsp:sp modelId="{76027689-6728-4D3E-A9AD-E090290397D4}">
      <dsp:nvSpPr>
        <dsp:cNvPr id="0" name=""/>
        <dsp:cNvSpPr/>
      </dsp:nvSpPr>
      <dsp:spPr>
        <a:xfrm>
          <a:off x="4735776" y="0"/>
          <a:ext cx="1231580"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err="1" smtClean="0"/>
            <a:t>PostProcessing</a:t>
          </a:r>
          <a:endParaRPr lang="en-GB" sz="1100" kern="1200" dirty="0"/>
        </a:p>
      </dsp:txBody>
      <dsp:txXfrm>
        <a:off x="4735776" y="0"/>
        <a:ext cx="1231580" cy="297985"/>
      </dsp:txXfrm>
    </dsp:sp>
    <dsp:sp modelId="{F84C78D9-6C01-4A5E-8828-4407E5A216B5}">
      <dsp:nvSpPr>
        <dsp:cNvPr id="0" name=""/>
        <dsp:cNvSpPr/>
      </dsp:nvSpPr>
      <dsp:spPr>
        <a:xfrm>
          <a:off x="5800335" y="0"/>
          <a:ext cx="167021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Archiving</a:t>
          </a:r>
          <a:endParaRPr lang="en-GB" sz="1100" kern="1200" dirty="0"/>
        </a:p>
      </dsp:txBody>
      <dsp:txXfrm>
        <a:off x="5800335" y="0"/>
        <a:ext cx="1670211" cy="297985"/>
      </dsp:txXfrm>
    </dsp:sp>
    <dsp:sp modelId="{3D2C36CF-3FF3-411E-A7DE-7F310ACDAD96}">
      <dsp:nvSpPr>
        <dsp:cNvPr id="0" name=""/>
        <dsp:cNvSpPr/>
      </dsp:nvSpPr>
      <dsp:spPr>
        <a:xfrm>
          <a:off x="7303525" y="0"/>
          <a:ext cx="1210936" cy="297985"/>
        </a:xfrm>
        <a:prstGeom prst="chevron">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Summary</a:t>
          </a:r>
          <a:endParaRPr lang="en-GB" sz="1100" kern="1200" dirty="0"/>
        </a:p>
      </dsp:txBody>
      <dsp:txXfrm>
        <a:off x="7303525" y="0"/>
        <a:ext cx="1210936" cy="297985"/>
      </dsp:txXfrm>
    </dsp:sp>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5070" y="0"/>
          <a:ext cx="1108936"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Introduction</a:t>
          </a:r>
          <a:endParaRPr lang="en-GB" sz="1100" kern="1200" dirty="0"/>
        </a:p>
      </dsp:txBody>
      <dsp:txXfrm>
        <a:off x="5070" y="0"/>
        <a:ext cx="1108936" cy="297985"/>
      </dsp:txXfrm>
    </dsp:sp>
    <dsp:sp modelId="{DD63D3A0-3674-4372-9D3F-662D85DDF1E5}">
      <dsp:nvSpPr>
        <dsp:cNvPr id="0" name=""/>
        <dsp:cNvSpPr/>
      </dsp:nvSpPr>
      <dsp:spPr>
        <a:xfrm>
          <a:off x="94698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Basic Model Setup</a:t>
          </a:r>
          <a:endParaRPr lang="en-GB" sz="1100" kern="1200" dirty="0"/>
        </a:p>
      </dsp:txBody>
      <dsp:txXfrm>
        <a:off x="946986" y="0"/>
        <a:ext cx="1670211" cy="297985"/>
      </dsp:txXfrm>
    </dsp:sp>
    <dsp:sp modelId="{E9FF2D0B-AE07-40E9-AAA6-30F04AB60AF9}">
      <dsp:nvSpPr>
        <dsp:cNvPr id="0" name=""/>
        <dsp:cNvSpPr/>
      </dsp:nvSpPr>
      <dsp:spPr>
        <a:xfrm>
          <a:off x="245017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Radiation Model Setup</a:t>
          </a:r>
          <a:endParaRPr lang="en-GB" sz="1100" kern="1200" dirty="0"/>
        </a:p>
      </dsp:txBody>
      <dsp:txXfrm>
        <a:off x="2450176" y="0"/>
        <a:ext cx="1670211" cy="297985"/>
      </dsp:txXfrm>
    </dsp:sp>
    <dsp:sp modelId="{9976DDF7-D013-49F5-B789-49D934EDF71E}">
      <dsp:nvSpPr>
        <dsp:cNvPr id="0" name=""/>
        <dsp:cNvSpPr/>
      </dsp:nvSpPr>
      <dsp:spPr>
        <a:xfrm>
          <a:off x="3953366" y="0"/>
          <a:ext cx="94943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Solving</a:t>
          </a:r>
          <a:endParaRPr lang="en-GB" sz="1100" kern="1200" dirty="0"/>
        </a:p>
      </dsp:txBody>
      <dsp:txXfrm>
        <a:off x="3953366" y="0"/>
        <a:ext cx="949431" cy="297985"/>
      </dsp:txXfrm>
    </dsp:sp>
    <dsp:sp modelId="{76027689-6728-4D3E-A9AD-E090290397D4}">
      <dsp:nvSpPr>
        <dsp:cNvPr id="0" name=""/>
        <dsp:cNvSpPr/>
      </dsp:nvSpPr>
      <dsp:spPr>
        <a:xfrm>
          <a:off x="4735776" y="0"/>
          <a:ext cx="1231580"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err="1" smtClean="0"/>
            <a:t>PostProcessing</a:t>
          </a:r>
          <a:endParaRPr lang="en-GB" sz="1100" kern="1200" dirty="0"/>
        </a:p>
      </dsp:txBody>
      <dsp:txXfrm>
        <a:off x="4735776" y="0"/>
        <a:ext cx="1231580" cy="297985"/>
      </dsp:txXfrm>
    </dsp:sp>
    <dsp:sp modelId="{F84C78D9-6C01-4A5E-8828-4407E5A216B5}">
      <dsp:nvSpPr>
        <dsp:cNvPr id="0" name=""/>
        <dsp:cNvSpPr/>
      </dsp:nvSpPr>
      <dsp:spPr>
        <a:xfrm>
          <a:off x="5800335" y="0"/>
          <a:ext cx="167021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Archiving</a:t>
          </a:r>
          <a:endParaRPr lang="en-GB" sz="1100" kern="1200" dirty="0"/>
        </a:p>
      </dsp:txBody>
      <dsp:txXfrm>
        <a:off x="5800335" y="0"/>
        <a:ext cx="1670211" cy="297985"/>
      </dsp:txXfrm>
    </dsp:sp>
    <dsp:sp modelId="{3D2C36CF-3FF3-411E-A7DE-7F310ACDAD96}">
      <dsp:nvSpPr>
        <dsp:cNvPr id="0" name=""/>
        <dsp:cNvSpPr/>
      </dsp:nvSpPr>
      <dsp:spPr>
        <a:xfrm>
          <a:off x="7303525" y="0"/>
          <a:ext cx="1210936" cy="297985"/>
        </a:xfrm>
        <a:prstGeom prst="chevron">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Summary</a:t>
          </a:r>
          <a:endParaRPr lang="en-GB" sz="1100" kern="1200" dirty="0"/>
        </a:p>
      </dsp:txBody>
      <dsp:txXfrm>
        <a:off x="7303525" y="0"/>
        <a:ext cx="1210936" cy="297985"/>
      </dsp:txXfrm>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5070" y="0"/>
          <a:ext cx="1108936"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Introduction</a:t>
          </a:r>
          <a:endParaRPr lang="en-GB" sz="1100" kern="1200" dirty="0"/>
        </a:p>
      </dsp:txBody>
      <dsp:txXfrm>
        <a:off x="5070" y="0"/>
        <a:ext cx="1108936" cy="297985"/>
      </dsp:txXfrm>
    </dsp:sp>
    <dsp:sp modelId="{DD63D3A0-3674-4372-9D3F-662D85DDF1E5}">
      <dsp:nvSpPr>
        <dsp:cNvPr id="0" name=""/>
        <dsp:cNvSpPr/>
      </dsp:nvSpPr>
      <dsp:spPr>
        <a:xfrm>
          <a:off x="94698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Basic Model Setup</a:t>
          </a:r>
          <a:endParaRPr lang="en-GB" sz="1100" kern="1200" dirty="0"/>
        </a:p>
      </dsp:txBody>
      <dsp:txXfrm>
        <a:off x="946986" y="0"/>
        <a:ext cx="1670211" cy="297985"/>
      </dsp:txXfrm>
    </dsp:sp>
    <dsp:sp modelId="{E9FF2D0B-AE07-40E9-AAA6-30F04AB60AF9}">
      <dsp:nvSpPr>
        <dsp:cNvPr id="0" name=""/>
        <dsp:cNvSpPr/>
      </dsp:nvSpPr>
      <dsp:spPr>
        <a:xfrm>
          <a:off x="2450176" y="0"/>
          <a:ext cx="167021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Radiation Model Setup</a:t>
          </a:r>
          <a:endParaRPr lang="en-GB" sz="1100" kern="1200" dirty="0"/>
        </a:p>
      </dsp:txBody>
      <dsp:txXfrm>
        <a:off x="2450176" y="0"/>
        <a:ext cx="1670211" cy="297985"/>
      </dsp:txXfrm>
    </dsp:sp>
    <dsp:sp modelId="{9976DDF7-D013-49F5-B789-49D934EDF71E}">
      <dsp:nvSpPr>
        <dsp:cNvPr id="0" name=""/>
        <dsp:cNvSpPr/>
      </dsp:nvSpPr>
      <dsp:spPr>
        <a:xfrm>
          <a:off x="3953366" y="0"/>
          <a:ext cx="949431"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Solving</a:t>
          </a:r>
          <a:endParaRPr lang="en-GB" sz="1100" kern="1200" dirty="0"/>
        </a:p>
      </dsp:txBody>
      <dsp:txXfrm>
        <a:off x="3953366" y="0"/>
        <a:ext cx="949431" cy="297985"/>
      </dsp:txXfrm>
    </dsp:sp>
    <dsp:sp modelId="{76027689-6728-4D3E-A9AD-E090290397D4}">
      <dsp:nvSpPr>
        <dsp:cNvPr id="0" name=""/>
        <dsp:cNvSpPr/>
      </dsp:nvSpPr>
      <dsp:spPr>
        <a:xfrm>
          <a:off x="4735776" y="0"/>
          <a:ext cx="1231580"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err="1" smtClean="0"/>
            <a:t>PostProcessing</a:t>
          </a:r>
          <a:endParaRPr lang="en-GB" sz="1100" kern="1200" dirty="0"/>
        </a:p>
      </dsp:txBody>
      <dsp:txXfrm>
        <a:off x="4735776" y="0"/>
        <a:ext cx="1231580" cy="297985"/>
      </dsp:txXfrm>
    </dsp:sp>
    <dsp:sp modelId="{F84C78D9-6C01-4A5E-8828-4407E5A216B5}">
      <dsp:nvSpPr>
        <dsp:cNvPr id="0" name=""/>
        <dsp:cNvSpPr/>
      </dsp:nvSpPr>
      <dsp:spPr>
        <a:xfrm>
          <a:off x="5800335" y="0"/>
          <a:ext cx="1670211"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Archiving</a:t>
          </a:r>
          <a:endParaRPr lang="en-GB" sz="1100" kern="1200" dirty="0"/>
        </a:p>
      </dsp:txBody>
      <dsp:txXfrm>
        <a:off x="5800335" y="0"/>
        <a:ext cx="1670211" cy="297985"/>
      </dsp:txXfrm>
    </dsp:sp>
    <dsp:sp modelId="{3D2C36CF-3FF3-411E-A7DE-7F310ACDAD96}">
      <dsp:nvSpPr>
        <dsp:cNvPr id="0" name=""/>
        <dsp:cNvSpPr/>
      </dsp:nvSpPr>
      <dsp:spPr>
        <a:xfrm>
          <a:off x="7303525" y="0"/>
          <a:ext cx="1210936" cy="297985"/>
        </a:xfrm>
        <a:prstGeom prst="chevron">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GB" sz="1100" kern="1200" dirty="0" smtClean="0"/>
            <a:t>Summary</a:t>
          </a:r>
          <a:endParaRPr lang="en-GB" sz="1100" kern="1200" dirty="0"/>
        </a:p>
      </dsp:txBody>
      <dsp:txXfrm>
        <a:off x="7303525" y="0"/>
        <a:ext cx="1210936" cy="297985"/>
      </dsp:txXfrm>
    </dsp:sp>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27CED0-53F8-4182-AB24-811DCE66399E}">
      <dsp:nvSpPr>
        <dsp:cNvPr id="0" name=""/>
        <dsp:cNvSpPr/>
      </dsp:nvSpPr>
      <dsp:spPr>
        <a:xfrm>
          <a:off x="0" y="24125"/>
          <a:ext cx="8056196" cy="287819"/>
        </a:xfrm>
        <a:prstGeom prst="roundRect">
          <a:avLst/>
        </a:prstGeom>
        <a:gradFill flip="none" rotWithShape="1">
          <a:gsLst>
            <a:gs pos="0">
              <a:srgbClr val="5E9EFF"/>
            </a:gs>
            <a:gs pos="39999">
              <a:srgbClr val="85C2FF"/>
            </a:gs>
            <a:gs pos="70000">
              <a:srgbClr val="C4D6EB"/>
            </a:gs>
            <a:gs pos="100000">
              <a:srgbClr val="FFEBFA"/>
            </a:gs>
          </a:gsLst>
          <a:lin ang="27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tx1"/>
              </a:solidFill>
              <a:effectLst>
                <a:outerShdw blurRad="38100" dist="38100" dir="2700000" algn="tl">
                  <a:srgbClr val="000000">
                    <a:alpha val="43137"/>
                  </a:srgbClr>
                </a:outerShdw>
              </a:effectLst>
            </a:rPr>
            <a:t>Multiple analysts working on same project</a:t>
          </a:r>
          <a:endParaRPr lang="en-US" sz="1200" b="1" kern="1200" dirty="0">
            <a:solidFill>
              <a:schemeClr val="tx1"/>
            </a:solidFill>
            <a:effectLst>
              <a:outerShdw blurRad="38100" dist="38100" dir="2700000" algn="tl">
                <a:srgbClr val="000000">
                  <a:alpha val="43137"/>
                </a:srgbClr>
              </a:outerShdw>
            </a:effectLst>
          </a:endParaRPr>
        </a:p>
      </dsp:txBody>
      <dsp:txXfrm>
        <a:off x="0" y="24125"/>
        <a:ext cx="8056196" cy="287819"/>
      </dsp:txXfrm>
    </dsp:sp>
    <dsp:sp modelId="{3D195C58-03F7-4272-9AAF-F23149F00391}">
      <dsp:nvSpPr>
        <dsp:cNvPr id="0" name=""/>
        <dsp:cNvSpPr/>
      </dsp:nvSpPr>
      <dsp:spPr>
        <a:xfrm>
          <a:off x="0" y="346505"/>
          <a:ext cx="8056196" cy="287819"/>
        </a:xfrm>
        <a:prstGeom prst="roundRect">
          <a:avLst/>
        </a:prstGeom>
        <a:gradFill flip="none" rotWithShape="1">
          <a:gsLst>
            <a:gs pos="0">
              <a:srgbClr val="5E9EFF"/>
            </a:gs>
            <a:gs pos="39999">
              <a:srgbClr val="85C2FF"/>
            </a:gs>
            <a:gs pos="70000">
              <a:srgbClr val="C4D6EB"/>
            </a:gs>
            <a:gs pos="100000">
              <a:srgbClr val="FFEBFA"/>
            </a:gs>
          </a:gsLst>
          <a:lin ang="27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FR" sz="1200" b="1" kern="1200" dirty="0" smtClean="0">
              <a:solidFill>
                <a:schemeClr val="tx1"/>
              </a:solidFill>
              <a:effectLst>
                <a:outerShdw blurRad="38100" dist="38100" dir="2700000" algn="tl">
                  <a:srgbClr val="000000">
                    <a:alpha val="43137"/>
                  </a:srgbClr>
                </a:outerShdw>
              </a:effectLst>
            </a:rPr>
            <a:t>Search and reuse previous simulations</a:t>
          </a:r>
          <a:endParaRPr lang="fr-FR" sz="1200" b="1" kern="1200" dirty="0">
            <a:solidFill>
              <a:schemeClr val="tx1"/>
            </a:solidFill>
            <a:effectLst>
              <a:outerShdw blurRad="38100" dist="38100" dir="2700000" algn="tl">
                <a:srgbClr val="000000">
                  <a:alpha val="43137"/>
                </a:srgbClr>
              </a:outerShdw>
            </a:effectLst>
          </a:endParaRPr>
        </a:p>
      </dsp:txBody>
      <dsp:txXfrm>
        <a:off x="0" y="346505"/>
        <a:ext cx="8056196" cy="287819"/>
      </dsp:txXfrm>
    </dsp:sp>
    <dsp:sp modelId="{15F08C5B-986C-4EF3-B546-17FAD4BF185E}">
      <dsp:nvSpPr>
        <dsp:cNvPr id="0" name=""/>
        <dsp:cNvSpPr/>
      </dsp:nvSpPr>
      <dsp:spPr>
        <a:xfrm>
          <a:off x="0" y="668885"/>
          <a:ext cx="8056196" cy="287819"/>
        </a:xfrm>
        <a:prstGeom prst="roundRect">
          <a:avLst/>
        </a:prstGeom>
        <a:gradFill flip="none" rotWithShape="1">
          <a:gsLst>
            <a:gs pos="0">
              <a:srgbClr val="5E9EFF"/>
            </a:gs>
            <a:gs pos="39999">
              <a:srgbClr val="85C2FF"/>
            </a:gs>
            <a:gs pos="70000">
              <a:srgbClr val="C4D6EB"/>
            </a:gs>
            <a:gs pos="100000">
              <a:srgbClr val="FFEBFA"/>
            </a:gs>
          </a:gsLst>
          <a:lin ang="27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solidFill>
                <a:schemeClr val="tx1"/>
              </a:solidFill>
              <a:effectLst>
                <a:outerShdw blurRad="38100" dist="38100" dir="2700000" algn="tl">
                  <a:srgbClr val="000000">
                    <a:alpha val="43137"/>
                  </a:srgbClr>
                </a:outerShdw>
              </a:effectLst>
            </a:rPr>
            <a:t>Global deployment and what-if studies</a:t>
          </a:r>
          <a:endParaRPr lang="fr-FR" sz="1200" kern="1200" dirty="0">
            <a:solidFill>
              <a:schemeClr val="tx1"/>
            </a:solidFill>
            <a:effectLst>
              <a:outerShdw blurRad="38100" dist="38100" dir="2700000" algn="tl">
                <a:srgbClr val="000000">
                  <a:alpha val="43137"/>
                </a:srgbClr>
              </a:outerShdw>
            </a:effectLst>
          </a:endParaRPr>
        </a:p>
      </dsp:txBody>
      <dsp:txXfrm>
        <a:off x="0" y="668885"/>
        <a:ext cx="8056196" cy="28781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183" y="0"/>
          <a:ext cx="1356134"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183" y="0"/>
        <a:ext cx="1356134" cy="297985"/>
      </dsp:txXfrm>
    </dsp:sp>
    <dsp:sp modelId="{DD63D3A0-3674-4372-9D3F-662D85DDF1E5}">
      <dsp:nvSpPr>
        <dsp:cNvPr id="0" name=""/>
        <dsp:cNvSpPr/>
      </dsp:nvSpPr>
      <dsp:spPr>
        <a:xfrm>
          <a:off x="1152065" y="0"/>
          <a:ext cx="1718968"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Basic Model Setup</a:t>
          </a:r>
          <a:endParaRPr lang="en-GB" sz="1400" kern="1200" dirty="0"/>
        </a:p>
      </dsp:txBody>
      <dsp:txXfrm>
        <a:off x="1152065" y="0"/>
        <a:ext cx="1718968" cy="297985"/>
      </dsp:txXfrm>
    </dsp:sp>
    <dsp:sp modelId="{E9FF2D0B-AE07-40E9-AAA6-30F04AB60AF9}">
      <dsp:nvSpPr>
        <dsp:cNvPr id="0" name=""/>
        <dsp:cNvSpPr/>
      </dsp:nvSpPr>
      <dsp:spPr>
        <a:xfrm>
          <a:off x="2666781" y="0"/>
          <a:ext cx="2042524"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Radiation Model Setup</a:t>
          </a:r>
          <a:endParaRPr lang="en-GB" sz="1400" kern="1200" dirty="0"/>
        </a:p>
      </dsp:txBody>
      <dsp:txXfrm>
        <a:off x="2666781" y="0"/>
        <a:ext cx="2042524" cy="297985"/>
      </dsp:txXfrm>
    </dsp:sp>
    <dsp:sp modelId="{9976DDF7-D013-49F5-B789-49D934EDF71E}">
      <dsp:nvSpPr>
        <dsp:cNvPr id="0" name=""/>
        <dsp:cNvSpPr/>
      </dsp:nvSpPr>
      <dsp:spPr>
        <a:xfrm>
          <a:off x="4505053" y="0"/>
          <a:ext cx="116107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Solving</a:t>
          </a:r>
          <a:endParaRPr lang="en-GB" sz="1400" kern="1200" dirty="0"/>
        </a:p>
      </dsp:txBody>
      <dsp:txXfrm>
        <a:off x="4505053" y="0"/>
        <a:ext cx="1161073" cy="297985"/>
      </dsp:txXfrm>
    </dsp:sp>
    <dsp:sp modelId="{76027689-6728-4D3E-A9AD-E090290397D4}">
      <dsp:nvSpPr>
        <dsp:cNvPr id="0" name=""/>
        <dsp:cNvSpPr/>
      </dsp:nvSpPr>
      <dsp:spPr>
        <a:xfrm>
          <a:off x="5461874" y="0"/>
          <a:ext cx="1780856"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Post-Processing</a:t>
          </a:r>
          <a:endParaRPr lang="en-GB" sz="1400" kern="1200" dirty="0"/>
        </a:p>
      </dsp:txBody>
      <dsp:txXfrm>
        <a:off x="5461874" y="0"/>
        <a:ext cx="1780856" cy="297985"/>
      </dsp:txXfrm>
    </dsp:sp>
    <dsp:sp modelId="{3D2C36CF-3FF3-411E-A7DE-7F310ACDAD96}">
      <dsp:nvSpPr>
        <dsp:cNvPr id="0" name=""/>
        <dsp:cNvSpPr/>
      </dsp:nvSpPr>
      <dsp:spPr>
        <a:xfrm>
          <a:off x="7038478" y="0"/>
          <a:ext cx="1480871"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7038478" y="0"/>
        <a:ext cx="1480871" cy="2979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r" defTabSz="963465" eaLnBrk="0" hangingPunct="0">
              <a:defRPr sz="1200" b="0">
                <a:latin typeface="Times New Roman" pitchFamily="18"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60475" y="719138"/>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74725" y="4562475"/>
            <a:ext cx="5365750" cy="4319588"/>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r" defTabSz="963465" eaLnBrk="0" hangingPunct="0">
              <a:defRPr sz="1200" b="0">
                <a:latin typeface="Times New Roman" pitchFamily="18" charset="0"/>
              </a:defRPr>
            </a:lvl1pPr>
          </a:lstStyle>
          <a:p>
            <a:pPr>
              <a:defRPr/>
            </a:pPr>
            <a:fld id="{9548441F-D37E-473E-B7D9-419AC6F850C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Need to</a:t>
            </a:r>
            <a:r>
              <a:rPr lang="en-GB" baseline="0" dirty="0" smtClean="0"/>
              <a:t> re-install WB</a:t>
            </a:r>
          </a:p>
          <a:p>
            <a:r>
              <a:rPr lang="en-GB" baseline="0" dirty="0" smtClean="0"/>
              <a:t>Text OK</a:t>
            </a:r>
            <a:endParaRPr lang="en-GB" dirty="0"/>
          </a:p>
        </p:txBody>
      </p:sp>
      <p:sp>
        <p:nvSpPr>
          <p:cNvPr id="4" name="Slide Number Placeholder 3"/>
          <p:cNvSpPr>
            <a:spLocks noGrp="1"/>
          </p:cNvSpPr>
          <p:nvPr>
            <p:ph type="sldNum" sz="quarter" idx="10"/>
          </p:nvPr>
        </p:nvSpPr>
        <p:spPr/>
        <p:txBody>
          <a:bodyPr/>
          <a:lstStyle/>
          <a:p>
            <a:pPr>
              <a:defRPr/>
            </a:pPr>
            <a:fld id="{2A801ECB-9C1D-4294-AA2A-C5B56CB16972}"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548441F-D37E-473E-B7D9-419AC6F850C3}" type="slidenum">
              <a:rPr lang="en-US" smtClean="0"/>
              <a:pPr>
                <a:defRPr/>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
    <p:spTree>
      <p:nvGrpSpPr>
        <p:cNvPr id="1" name=""/>
        <p:cNvGrpSpPr/>
        <p:nvPr/>
      </p:nvGrpSpPr>
      <p:grpSpPr>
        <a:xfrm>
          <a:off x="0" y="0"/>
          <a:ext cx="0" cy="0"/>
          <a:chOff x="0" y="0"/>
          <a:chExt cx="0" cy="0"/>
        </a:xfrm>
      </p:grpSpPr>
      <p:pic>
        <p:nvPicPr>
          <p:cNvPr id="6" name="Picture 5" descr="Title slide bkg.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userDrawn="1"/>
        </p:nvSpPr>
        <p:spPr bwMode="auto">
          <a:xfrm>
            <a:off x="6478623" y="2033080"/>
            <a:ext cx="2276272" cy="400110"/>
          </a:xfrm>
          <a:prstGeom prst="rect">
            <a:avLst/>
          </a:prstGeom>
          <a:noFill/>
          <a:ln w="12700" cap="sq" algn="ctr">
            <a:noFill/>
            <a:miter lim="800000"/>
            <a:headEnd/>
            <a:tailEnd/>
          </a:ln>
          <a:effectLst/>
        </p:spPr>
        <p:txBody>
          <a:bodyPr wrap="square" rtlCol="0">
            <a:spAutoFit/>
          </a:bodyPr>
          <a:lstStyle/>
          <a:p>
            <a:pPr algn="r"/>
            <a:r>
              <a:rPr lang="en-US" sz="2000" b="0" dirty="0" smtClean="0">
                <a:solidFill>
                  <a:schemeClr val="accent1">
                    <a:lumMod val="75000"/>
                    <a:lumOff val="25000"/>
                  </a:schemeClr>
                </a:solidFill>
                <a:effectLst>
                  <a:outerShdw blurRad="38100" dist="38100" dir="2700000" algn="tl">
                    <a:srgbClr val="000000">
                      <a:alpha val="43137"/>
                    </a:srgbClr>
                  </a:outerShdw>
                </a:effectLst>
                <a:latin typeface="+mj-lt"/>
                <a:cs typeface="Calibri" pitchFamily="34" charset="0"/>
              </a:rPr>
              <a:t>14.5</a:t>
            </a:r>
            <a:r>
              <a:rPr lang="en-US" sz="2000" b="0" baseline="0" dirty="0" smtClean="0">
                <a:solidFill>
                  <a:schemeClr val="accent1">
                    <a:lumMod val="75000"/>
                    <a:lumOff val="25000"/>
                  </a:schemeClr>
                </a:solidFill>
                <a:effectLst>
                  <a:outerShdw blurRad="38100" dist="38100" dir="2700000" algn="tl">
                    <a:srgbClr val="000000">
                      <a:alpha val="43137"/>
                    </a:srgbClr>
                  </a:outerShdw>
                </a:effectLst>
                <a:latin typeface="+mj-lt"/>
                <a:cs typeface="Calibri" pitchFamily="34" charset="0"/>
              </a:rPr>
              <a:t> Release</a:t>
            </a:r>
            <a:endParaRPr lang="en-US" sz="2000" b="0" dirty="0" smtClean="0">
              <a:solidFill>
                <a:schemeClr val="accent1">
                  <a:lumMod val="75000"/>
                  <a:lumOff val="25000"/>
                </a:schemeClr>
              </a:solidFill>
              <a:effectLst>
                <a:outerShdw blurRad="38100" dist="38100" dir="2700000" algn="tl">
                  <a:srgbClr val="000000">
                    <a:alpha val="43137"/>
                  </a:srgbClr>
                </a:outerShdw>
              </a:effectLst>
              <a:latin typeface="+mj-lt"/>
              <a:cs typeface="Calibri" pitchFamily="34" charset="0"/>
            </a:endParaRPr>
          </a:p>
        </p:txBody>
      </p:sp>
      <p:sp>
        <p:nvSpPr>
          <p:cNvPr id="9" name="TextBox 8"/>
          <p:cNvSpPr txBox="1"/>
          <p:nvPr userDrawn="1"/>
        </p:nvSpPr>
        <p:spPr bwMode="auto">
          <a:xfrm>
            <a:off x="3657600" y="5212080"/>
            <a:ext cx="3961918" cy="1077218"/>
          </a:xfrm>
          <a:prstGeom prst="rect">
            <a:avLst/>
          </a:prstGeom>
          <a:noFill/>
          <a:ln w="12700" cap="sq" algn="ctr">
            <a:noFill/>
            <a:miter lim="800000"/>
            <a:headEnd/>
            <a:tailEnd/>
          </a:ln>
          <a:effectLst/>
        </p:spPr>
        <p:txBody>
          <a:bodyPr wrap="none" rtlCol="0">
            <a:spAutoFit/>
          </a:bodyPr>
          <a:lstStyle/>
          <a:p>
            <a:r>
              <a:rPr lang="en-US" sz="3200" b="1" dirty="0" smtClean="0">
                <a:latin typeface="Calibri" pitchFamily="34" charset="0"/>
                <a:cs typeface="Calibri" pitchFamily="34" charset="0"/>
              </a:rPr>
              <a:t>Introduction to ANSYS</a:t>
            </a:r>
          </a:p>
          <a:p>
            <a:r>
              <a:rPr lang="en-US" sz="3200" b="1" dirty="0" smtClean="0">
                <a:latin typeface="Calibri" pitchFamily="34" charset="0"/>
                <a:cs typeface="Calibri" pitchFamily="34" charset="0"/>
              </a:rPr>
              <a:t>Fluent</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447800" y="1752600"/>
            <a:ext cx="6096000" cy="3733800"/>
          </a:xfrm>
        </p:spPr>
        <p:txBody>
          <a:bodyPr/>
          <a:lstStyle>
            <a:lvl1pPr>
              <a:defRPr sz="2000" b="1">
                <a:latin typeface="Calibri" pitchFamily="34" charset="0"/>
                <a:cs typeface="Calibri" pitchFamily="34" charset="0"/>
              </a:defRPr>
            </a:lvl1pPr>
            <a:lvl2pPr marL="228600" indent="-228600">
              <a:buClrTx/>
              <a:buFont typeface="Arial" pitchFamily="34" charset="0"/>
              <a:buChar char="•"/>
              <a:defRPr b="1">
                <a:latin typeface="Calibri" pitchFamily="34" charset="0"/>
                <a:cs typeface="Calibri" pitchFamily="34" charset="0"/>
              </a:defRPr>
            </a:lvl2pPr>
            <a:lvl3pPr marL="457200" indent="-228600">
              <a:buFont typeface="Arial Narrow" pitchFamily="34" charset="0"/>
              <a:buChar char="–"/>
              <a:tabLst/>
              <a:defRPr b="1">
                <a:latin typeface="Calibri" pitchFamily="34" charset="0"/>
                <a:cs typeface="Calibri" pitchFamily="34" charset="0"/>
              </a:defRPr>
            </a:lvl3pPr>
            <a:lvl4pPr marL="685800" indent="-228600">
              <a:buClrTx/>
              <a:buFont typeface="Arial" pitchFamily="34" charset="0"/>
              <a:buChar char="•"/>
              <a:defRPr b="1">
                <a:latin typeface="Calibri" pitchFamily="34" charset="0"/>
                <a:cs typeface="Calibri" pitchFamily="34" charset="0"/>
              </a:defRPr>
            </a:lvl4pPr>
            <a:lvl5pPr marL="914400" indent="-228600">
              <a:buClrTx/>
              <a:buFont typeface="Arial Narrow" pitchFamily="34" charset="0"/>
              <a:buChar char="–"/>
              <a:defRPr b="1">
                <a:solidFill>
                  <a:schemeClr val="tx1"/>
                </a:solidFill>
                <a:latin typeface="Calibri" pitchFamily="34" charset="0"/>
                <a:cs typeface="Calibri" pitchFamily="34" charset="0"/>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6">
                  <a:lumMod val="60000"/>
                  <a:lumOff val="40000"/>
                </a:schemeClr>
              </a:gs>
              <a:gs pos="53000">
                <a:schemeClr val="accent6">
                  <a:lumMod val="60000"/>
                  <a:lumOff val="40000"/>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buFont typeface="Arial" pitchFamily="34" charset="0"/>
              <a:buNone/>
              <a:defRPr/>
            </a:pPr>
            <a:endParaRPr lang="en-US" dirty="0"/>
          </a:p>
        </p:txBody>
      </p:sp>
      <p:sp>
        <p:nvSpPr>
          <p:cNvPr id="1027" name="Rectangle 2"/>
          <p:cNvSpPr>
            <a:spLocks noGrp="1" noChangeArrowheads="1"/>
          </p:cNvSpPr>
          <p:nvPr>
            <p:ph type="title"/>
          </p:nvPr>
        </p:nvSpPr>
        <p:spPr bwMode="auto">
          <a:xfrm>
            <a:off x="1447800" y="457200"/>
            <a:ext cx="7126288" cy="484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447800" y="1752600"/>
            <a:ext cx="7162800" cy="3124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3996" name="Text Box 12"/>
          <p:cNvSpPr txBox="1">
            <a:spLocks noChangeArrowheads="1"/>
          </p:cNvSpPr>
          <p:nvPr/>
        </p:nvSpPr>
        <p:spPr bwMode="auto">
          <a:xfrm>
            <a:off x="512064" y="6557963"/>
            <a:ext cx="1479550" cy="153987"/>
          </a:xfrm>
          <a:prstGeom prst="rect">
            <a:avLst/>
          </a:prstGeom>
          <a:noFill/>
          <a:ln w="9525" algn="ctr">
            <a:noFill/>
            <a:miter lim="800000"/>
            <a:headEnd/>
            <a:tailEnd/>
          </a:ln>
          <a:effectLst/>
        </p:spPr>
        <p:txBody>
          <a:bodyPr lIns="0" tIns="0" rIns="0" bIns="0">
            <a:spAutoFit/>
          </a:bodyPr>
          <a:lstStyle/>
          <a:p>
            <a:pPr eaLnBrk="0" fontAlgn="auto" hangingPunct="0">
              <a:spcAft>
                <a:spcPts val="0"/>
              </a:spcAft>
              <a:defRPr/>
            </a:pPr>
            <a:r>
              <a:rPr lang="en-US" sz="1000" dirty="0">
                <a:latin typeface="+mn-lt"/>
              </a:rPr>
              <a:t>© </a:t>
            </a:r>
            <a:r>
              <a:rPr lang="en-US" sz="1000" dirty="0" smtClean="0">
                <a:latin typeface="+mn-lt"/>
              </a:rPr>
              <a:t>2012 </a:t>
            </a:r>
            <a:r>
              <a:rPr lang="en-US" sz="1000" dirty="0">
                <a:latin typeface="+mn-lt"/>
              </a:rPr>
              <a:t>ANSYS, Inc.</a:t>
            </a:r>
            <a:endParaRPr lang="en-US" sz="1000" dirty="0">
              <a:latin typeface="+mn-lt"/>
              <a:cs typeface="+mn-cs"/>
            </a:endParaRPr>
          </a:p>
        </p:txBody>
      </p:sp>
      <p:sp>
        <p:nvSpPr>
          <p:cNvPr id="553997" name="Text Box 13"/>
          <p:cNvSpPr txBox="1">
            <a:spLocks noChangeArrowheads="1"/>
          </p:cNvSpPr>
          <p:nvPr/>
        </p:nvSpPr>
        <p:spPr bwMode="auto">
          <a:xfrm>
            <a:off x="2070100" y="6557963"/>
            <a:ext cx="1587500" cy="153888"/>
          </a:xfrm>
          <a:prstGeom prst="rect">
            <a:avLst/>
          </a:prstGeom>
          <a:noFill/>
          <a:ln w="9525" algn="ctr">
            <a:noFill/>
            <a:miter lim="800000"/>
            <a:headEnd/>
            <a:tailEnd/>
          </a:ln>
          <a:effectLst/>
        </p:spPr>
        <p:txBody>
          <a:bodyPr wrap="square" lIns="0" tIns="0" rIns="0" bIns="0">
            <a:spAutoFit/>
          </a:bodyPr>
          <a:lstStyle/>
          <a:p>
            <a:pPr eaLnBrk="0" fontAlgn="auto" hangingPunct="0">
              <a:spcAft>
                <a:spcPts val="0"/>
              </a:spcAft>
              <a:defRPr/>
            </a:pPr>
            <a:fld id="{F4674F3A-4F60-4857-91A6-E62E4CF56F4B}" type="datetime4">
              <a:rPr lang="en-US" sz="1000">
                <a:latin typeface="+mn-lt"/>
                <a:cs typeface="+mn-cs"/>
              </a:rPr>
              <a:pPr eaLnBrk="0" fontAlgn="auto" hangingPunct="0">
                <a:spcAft>
                  <a:spcPts val="0"/>
                </a:spcAft>
                <a:defRPr/>
              </a:pPr>
              <a:t>November 5, 2012</a:t>
            </a:fld>
            <a:endParaRPr lang="en-US" sz="1000" dirty="0">
              <a:latin typeface="+mn-lt"/>
              <a:cs typeface="+mn-cs"/>
            </a:endParaRPr>
          </a:p>
        </p:txBody>
      </p:sp>
      <p:sp>
        <p:nvSpPr>
          <p:cNvPr id="7" name="Rectangle 5"/>
          <p:cNvSpPr txBox="1">
            <a:spLocks noChangeArrowheads="1"/>
          </p:cNvSpPr>
          <p:nvPr/>
        </p:nvSpPr>
        <p:spPr bwMode="auto">
          <a:xfrm>
            <a:off x="4416552" y="6557963"/>
            <a:ext cx="279400" cy="153987"/>
          </a:xfrm>
          <a:prstGeom prst="rect">
            <a:avLst/>
          </a:prstGeom>
          <a:noFill/>
          <a:ln w="9525">
            <a:noFill/>
            <a:miter lim="800000"/>
            <a:headEnd/>
            <a:tailEnd/>
          </a:ln>
          <a:effectLst/>
        </p:spPr>
        <p:txBody>
          <a:bodyPr lIns="0" tIns="0" rIns="0" bIns="0">
            <a:spAutoFit/>
          </a:bodyPr>
          <a:lstStyle>
            <a:lvl1pPr algn="r" eaLnBrk="0" hangingPunct="0">
              <a:lnSpc>
                <a:spcPct val="100000"/>
              </a:lnSpc>
              <a:spcBef>
                <a:spcPct val="0"/>
              </a:spcBef>
              <a:defRPr sz="1000">
                <a:solidFill>
                  <a:schemeClr val="tx2"/>
                </a:solidFill>
              </a:defRPr>
            </a:lvl1pPr>
          </a:lstStyle>
          <a:p>
            <a:pPr algn="l">
              <a:defRPr/>
            </a:pPr>
            <a:fld id="{0EB639C4-AAB0-4043-B0CD-42F410298AB6}" type="slidenum">
              <a:rPr lang="en-US" smtClean="0">
                <a:solidFill>
                  <a:schemeClr val="tx1"/>
                </a:solidFill>
                <a:cs typeface="+mn-cs"/>
              </a:rPr>
              <a:pPr algn="l">
                <a:defRPr/>
              </a:pPr>
              <a:t>‹#›</a:t>
            </a:fld>
            <a:endParaRPr lang="en-US" dirty="0">
              <a:solidFill>
                <a:schemeClr val="tx1"/>
              </a:solidFill>
              <a:cs typeface="+mn-cs"/>
            </a:endParaRPr>
          </a:p>
        </p:txBody>
      </p:sp>
      <p:pic>
        <p:nvPicPr>
          <p:cNvPr id="8" name="Picture 29"/>
          <p:cNvPicPr>
            <a:picLocks noChangeAspect="1" noChangeArrowheads="1"/>
          </p:cNvPicPr>
          <p:nvPr/>
        </p:nvPicPr>
        <p:blipFill>
          <a:blip r:embed="rId6"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3"/>
          <p:cNvPicPr>
            <a:picLocks noChangeAspect="1" noChangeArrowheads="1"/>
          </p:cNvPicPr>
          <p:nvPr/>
        </p:nvPicPr>
        <p:blipFill>
          <a:blip r:embed="rId7" cstate="print"/>
          <a:srcRect/>
          <a:stretch>
            <a:fillRect/>
          </a:stretch>
        </p:blipFill>
        <p:spPr bwMode="auto">
          <a:xfrm>
            <a:off x="1809750" y="0"/>
            <a:ext cx="7334250" cy="58738"/>
          </a:xfrm>
          <a:prstGeom prst="rect">
            <a:avLst/>
          </a:prstGeom>
          <a:noFill/>
          <a:ln w="9525">
            <a:noFill/>
            <a:miter lim="800000"/>
            <a:headEnd/>
            <a:tailEnd/>
          </a:ln>
        </p:spPr>
      </p:pic>
      <p:sp>
        <p:nvSpPr>
          <p:cNvPr id="10" name="TextBox 9"/>
          <p:cNvSpPr txBox="1"/>
          <p:nvPr userDrawn="1"/>
        </p:nvSpPr>
        <p:spPr bwMode="auto">
          <a:xfrm>
            <a:off x="8015062" y="6556248"/>
            <a:ext cx="658835" cy="153888"/>
          </a:xfrm>
          <a:prstGeom prst="rect">
            <a:avLst/>
          </a:prstGeom>
          <a:noFill/>
          <a:ln w="12700" cap="sq" algn="ctr">
            <a:noFill/>
            <a:miter lim="800000"/>
            <a:headEnd/>
            <a:tailEnd/>
          </a:ln>
          <a:effectLst/>
        </p:spPr>
        <p:txBody>
          <a:bodyPr wrap="none" lIns="0" tIns="0" rIns="0" bIns="0" rtlCol="0">
            <a:spAutoFit/>
          </a:bodyPr>
          <a:lstStyle/>
          <a:p>
            <a:pPr algn="r"/>
            <a:r>
              <a:rPr lang="en-US" sz="1000" b="0" dirty="0" smtClean="0">
                <a:latin typeface="Calibri" pitchFamily="34" charset="0"/>
                <a:cs typeface="Calibri" pitchFamily="34" charset="0"/>
              </a:rPr>
              <a:t>Release 14.5</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9" r:id="rId3"/>
    <p:sldLayoutId id="2147483783" r:id="rId4"/>
  </p:sldLayoutIdLst>
  <p:transition>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b="1">
          <a:solidFill>
            <a:schemeClr val="tx1"/>
          </a:solidFill>
          <a:latin typeface="Calibri" pitchFamily="34" charset="0"/>
          <a:ea typeface="+mj-ea"/>
          <a:cs typeface="Calibri" pitchFamily="34" charset="0"/>
        </a:defRPr>
      </a:lvl1pPr>
      <a:lvl2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2pPr>
      <a:lvl3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3pPr>
      <a:lvl4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4pPr>
      <a:lvl5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457200" indent="-457200" algn="l" rtl="0" eaLnBrk="1" fontAlgn="base" hangingPunct="1">
        <a:lnSpc>
          <a:spcPct val="95000"/>
        </a:lnSpc>
        <a:spcBef>
          <a:spcPts val="1200"/>
        </a:spcBef>
        <a:spcAft>
          <a:spcPct val="0"/>
        </a:spcAft>
        <a:buClr>
          <a:schemeClr val="tx1"/>
        </a:buClr>
        <a:defRPr sz="2000" b="1">
          <a:solidFill>
            <a:schemeClr val="tx1"/>
          </a:solidFill>
          <a:latin typeface="Calibri" pitchFamily="34" charset="0"/>
          <a:ea typeface="+mn-ea"/>
          <a:cs typeface="Calibri" pitchFamily="34" charset="0"/>
        </a:defRPr>
      </a:lvl1pPr>
      <a:lvl2pPr marL="228600" indent="-228600" algn="l" rtl="0" eaLnBrk="1" fontAlgn="base" hangingPunct="1">
        <a:lnSpc>
          <a:spcPct val="95000"/>
        </a:lnSpc>
        <a:spcBef>
          <a:spcPct val="25000"/>
        </a:spcBef>
        <a:spcAft>
          <a:spcPct val="0"/>
        </a:spcAft>
        <a:buClrTx/>
        <a:buSzPct val="120000"/>
        <a:buFont typeface="Arial" charset="0"/>
        <a:buChar char="•"/>
        <a:defRPr b="1">
          <a:solidFill>
            <a:schemeClr val="tx1"/>
          </a:solidFill>
          <a:latin typeface="Calibri" pitchFamily="34" charset="0"/>
          <a:cs typeface="Calibri" pitchFamily="34" charset="0"/>
        </a:defRPr>
      </a:lvl2pPr>
      <a:lvl3pPr marL="457200" indent="-228600" algn="l" rtl="0" eaLnBrk="1" fontAlgn="base" hangingPunct="1">
        <a:lnSpc>
          <a:spcPct val="95000"/>
        </a:lnSpc>
        <a:spcBef>
          <a:spcPct val="25000"/>
        </a:spcBef>
        <a:spcAft>
          <a:spcPct val="0"/>
        </a:spcAft>
        <a:buClrTx/>
        <a:buFont typeface="Calibri" pitchFamily="34" charset="0"/>
        <a:buChar char="–"/>
        <a:defRPr b="1">
          <a:solidFill>
            <a:schemeClr val="tx1"/>
          </a:solidFill>
          <a:latin typeface="Calibri" pitchFamily="34" charset="0"/>
          <a:cs typeface="Calibri" pitchFamily="34" charset="0"/>
        </a:defRPr>
      </a:lvl3pPr>
      <a:lvl4pPr marL="687388" indent="-225425" algn="l" rtl="0" eaLnBrk="1" fontAlgn="base" hangingPunct="1">
        <a:lnSpc>
          <a:spcPct val="95000"/>
        </a:lnSpc>
        <a:spcBef>
          <a:spcPct val="25000"/>
        </a:spcBef>
        <a:spcAft>
          <a:spcPct val="0"/>
        </a:spcAft>
        <a:buClrTx/>
        <a:buFont typeface="Arial" pitchFamily="34" charset="0"/>
        <a:buChar char="•"/>
        <a:defRPr b="1">
          <a:solidFill>
            <a:schemeClr val="tx1"/>
          </a:solidFill>
          <a:latin typeface="Calibri" pitchFamily="34" charset="0"/>
          <a:cs typeface="Calibri" pitchFamily="34" charset="0"/>
        </a:defRPr>
      </a:lvl4pPr>
      <a:lvl5pPr marL="914400" indent="-227013" algn="l" rtl="0" eaLnBrk="1" fontAlgn="base" hangingPunct="1">
        <a:lnSpc>
          <a:spcPct val="95000"/>
        </a:lnSpc>
        <a:spcBef>
          <a:spcPct val="25000"/>
        </a:spcBef>
        <a:spcAft>
          <a:spcPct val="0"/>
        </a:spcAft>
        <a:buClr>
          <a:schemeClr val="accent1"/>
        </a:buClr>
        <a:buFont typeface="Calibri" pitchFamily="34" charset="0"/>
        <a:buChar char="–"/>
        <a:defRPr sz="1600" b="1">
          <a:solidFill>
            <a:schemeClr val="tx1"/>
          </a:solidFill>
          <a:latin typeface="Calibri" pitchFamily="34" charset="0"/>
          <a:cs typeface="Calibri" pitchFamily="34"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7.png"/><Relationship Id="rId7" Type="http://schemas.openxmlformats.org/officeDocument/2006/relationships/diagramColors" Target="../diagrams/colors10.xml"/><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0.png"/><Relationship Id="rId7" Type="http://schemas.openxmlformats.org/officeDocument/2006/relationships/diagramColors" Target="../diagrams/colors12.xml"/><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2.png"/><Relationship Id="rId7" Type="http://schemas.openxmlformats.org/officeDocument/2006/relationships/diagramColors" Target="../diagrams/colors13.xml"/><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6.png"/><Relationship Id="rId7" Type="http://schemas.openxmlformats.org/officeDocument/2006/relationships/diagramColors" Target="../diagrams/colors17.xml"/><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9.png"/><Relationship Id="rId7" Type="http://schemas.openxmlformats.org/officeDocument/2006/relationships/diagramColors" Target="../diagrams/colors20.xml"/><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32.png"/><Relationship Id="rId7" Type="http://schemas.openxmlformats.org/officeDocument/2006/relationships/diagramColors" Target="../diagrams/colors22.xml"/><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34.png"/><Relationship Id="rId7" Type="http://schemas.openxmlformats.org/officeDocument/2006/relationships/diagramColors" Target="../diagrams/colors24.xml"/><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6.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6.png"/><Relationship Id="rId7" Type="http://schemas.openxmlformats.org/officeDocument/2006/relationships/diagramColors" Target="../diagrams/colors25.xml"/><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4.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image" Target="../media/image39.png"/><Relationship Id="rId7" Type="http://schemas.openxmlformats.org/officeDocument/2006/relationships/diagramQuickStyle" Target="../diagrams/quickStyle28.xml"/><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diagramLayout" Target="../diagrams/layout28.xml"/><Relationship Id="rId5" Type="http://schemas.openxmlformats.org/officeDocument/2006/relationships/diagramData" Target="../diagrams/data28.xml"/><Relationship Id="rId4" Type="http://schemas.openxmlformats.org/officeDocument/2006/relationships/image" Target="../media/image40.png"/><Relationship Id="rId9" Type="http://schemas.microsoft.com/office/2007/relationships/diagramDrawing" Target="../diagrams/drawing28.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42.png"/><Relationship Id="rId7" Type="http://schemas.openxmlformats.org/officeDocument/2006/relationships/diagramQuickStyle" Target="../diagrams/quickStyle29.xml"/><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diagramLayout" Target="../diagrams/layout29.xml"/><Relationship Id="rId5" Type="http://schemas.openxmlformats.org/officeDocument/2006/relationships/diagramData" Target="../diagrams/data29.xml"/><Relationship Id="rId4" Type="http://schemas.openxmlformats.org/officeDocument/2006/relationships/image" Target="../media/image43.png"/><Relationship Id="rId9" Type="http://schemas.microsoft.com/office/2007/relationships/diagramDrawing" Target="../diagrams/drawing29.xml"/></Relationships>
</file>

<file path=ppt/slides/_rels/slide31.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45.png"/><Relationship Id="rId7" Type="http://schemas.openxmlformats.org/officeDocument/2006/relationships/diagramColors" Target="../diagrams/colors30.xml"/><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31.xml"/><Relationship Id="rId3" Type="http://schemas.openxmlformats.org/officeDocument/2006/relationships/image" Target="../media/image47.png"/><Relationship Id="rId7" Type="http://schemas.openxmlformats.org/officeDocument/2006/relationships/diagramLayout" Target="../diagrams/layout31.xml"/><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diagramData" Target="../diagrams/data31.xml"/><Relationship Id="rId5" Type="http://schemas.openxmlformats.org/officeDocument/2006/relationships/image" Target="../media/image49.png"/><Relationship Id="rId10" Type="http://schemas.microsoft.com/office/2007/relationships/diagramDrawing" Target="../diagrams/drawing31.xml"/><Relationship Id="rId4" Type="http://schemas.openxmlformats.org/officeDocument/2006/relationships/image" Target="../media/image48.png"/><Relationship Id="rId9" Type="http://schemas.openxmlformats.org/officeDocument/2006/relationships/diagramColors" Target="../diagrams/colors31.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image" Target="../media/image51.png"/><Relationship Id="rId7" Type="http://schemas.openxmlformats.org/officeDocument/2006/relationships/diagramQuickStyle" Target="../diagrams/quickStyle32.xml"/><Relationship Id="rId2" Type="http://schemas.openxmlformats.org/officeDocument/2006/relationships/image" Target="../media/image50.jpeg"/><Relationship Id="rId1" Type="http://schemas.openxmlformats.org/officeDocument/2006/relationships/slideLayout" Target="../slideLayouts/slideLayout4.xml"/><Relationship Id="rId6" Type="http://schemas.openxmlformats.org/officeDocument/2006/relationships/diagramLayout" Target="../diagrams/layout32.xml"/><Relationship Id="rId5" Type="http://schemas.openxmlformats.org/officeDocument/2006/relationships/diagramData" Target="../diagrams/data32.xml"/><Relationship Id="rId4" Type="http://schemas.openxmlformats.org/officeDocument/2006/relationships/image" Target="../media/image52.png"/><Relationship Id="rId9" Type="http://schemas.microsoft.com/office/2007/relationships/diagramDrawing" Target="../diagrams/drawing32.xml"/></Relationships>
</file>

<file path=ppt/slides/_rels/slide34.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54.png"/><Relationship Id="rId7" Type="http://schemas.openxmlformats.org/officeDocument/2006/relationships/diagramColors" Target="../diagrams/colors33.xml"/><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3.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image" Target="../media/image59.wmf"/><Relationship Id="rId7" Type="http://schemas.openxmlformats.org/officeDocument/2006/relationships/diagramColors" Target="../diagrams/colors38.xml"/><Relationship Id="rId2" Type="http://schemas.openxmlformats.org/officeDocument/2006/relationships/image" Target="../media/image58.wmf"/><Relationship Id="rId1" Type="http://schemas.openxmlformats.org/officeDocument/2006/relationships/slideLayout" Target="../slideLayouts/slideLayout3.xml"/><Relationship Id="rId6" Type="http://schemas.openxmlformats.org/officeDocument/2006/relationships/diagramQuickStyle" Target="../diagrams/quickStyle38.xml"/><Relationship Id="rId5" Type="http://schemas.openxmlformats.org/officeDocument/2006/relationships/diagramLayout" Target="../diagrams/layout38.xml"/><Relationship Id="rId4" Type="http://schemas.openxmlformats.org/officeDocument/2006/relationships/diagramData" Target="../diagrams/data3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Layout" Target="../diagrams/layout40.xml"/><Relationship Id="rId7" Type="http://schemas.openxmlformats.org/officeDocument/2006/relationships/image" Target="../media/image61.png"/><Relationship Id="rId2" Type="http://schemas.openxmlformats.org/officeDocument/2006/relationships/diagramData" Target="../diagrams/data40.xml"/><Relationship Id="rId1" Type="http://schemas.openxmlformats.org/officeDocument/2006/relationships/slideLayout" Target="../slideLayouts/slideLayout3.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 Id="rId9" Type="http://schemas.openxmlformats.org/officeDocument/2006/relationships/image" Target="../media/image63.png"/></Relationships>
</file>

<file path=ppt/slides/_rels/slide4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Layout" Target="../diagrams/layout41.xml"/><Relationship Id="rId7" Type="http://schemas.openxmlformats.org/officeDocument/2006/relationships/image" Target="../media/image64.png"/><Relationship Id="rId2" Type="http://schemas.openxmlformats.org/officeDocument/2006/relationships/diagramData" Target="../diagrams/data41.xml"/><Relationship Id="rId1" Type="http://schemas.openxmlformats.org/officeDocument/2006/relationships/slideLayout" Target="../slideLayouts/slideLayout3.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 Id="rId9" Type="http://schemas.openxmlformats.org/officeDocument/2006/relationships/image" Target="../media/image66.png"/></Relationships>
</file>

<file path=ppt/slides/_rels/slide44.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image" Target="../media/image68.png"/><Relationship Id="rId7" Type="http://schemas.openxmlformats.org/officeDocument/2006/relationships/diagramColors" Target="../diagrams/colors42.xml"/><Relationship Id="rId2" Type="http://schemas.openxmlformats.org/officeDocument/2006/relationships/image" Target="../media/image67.png"/><Relationship Id="rId1" Type="http://schemas.openxmlformats.org/officeDocument/2006/relationships/slideLayout" Target="../slideLayouts/slideLayout3.xml"/><Relationship Id="rId6" Type="http://schemas.openxmlformats.org/officeDocument/2006/relationships/diagramQuickStyle" Target="../diagrams/quickStyle42.xml"/><Relationship Id="rId5" Type="http://schemas.openxmlformats.org/officeDocument/2006/relationships/diagramLayout" Target="../diagrams/layout42.xml"/><Relationship Id="rId4" Type="http://schemas.openxmlformats.org/officeDocument/2006/relationships/diagramData" Target="../diagrams/data42.xml"/><Relationship Id="rId9" Type="http://schemas.openxmlformats.org/officeDocument/2006/relationships/image" Target="../media/image69.png"/></Relationships>
</file>

<file path=ppt/slides/_rels/slide45.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image" Target="../media/image71.png"/><Relationship Id="rId7" Type="http://schemas.openxmlformats.org/officeDocument/2006/relationships/diagramColors" Target="../diagrams/colors43.xml"/><Relationship Id="rId2" Type="http://schemas.openxmlformats.org/officeDocument/2006/relationships/image" Target="../media/image70.png"/><Relationship Id="rId1" Type="http://schemas.openxmlformats.org/officeDocument/2006/relationships/slideLayout" Target="../slideLayouts/slideLayout3.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 Id="rId9" Type="http://schemas.openxmlformats.org/officeDocument/2006/relationships/image" Target="../media/image72.png"/></Relationships>
</file>

<file path=ppt/slides/_rels/slide46.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image" Target="../media/image74.png"/><Relationship Id="rId7" Type="http://schemas.openxmlformats.org/officeDocument/2006/relationships/diagramColors" Target="../diagrams/colors44.xml"/><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diagramQuickStyle" Target="../diagrams/quickStyle44.xml"/><Relationship Id="rId5" Type="http://schemas.openxmlformats.org/officeDocument/2006/relationships/diagramLayout" Target="../diagrams/layout44.xml"/><Relationship Id="rId4" Type="http://schemas.openxmlformats.org/officeDocument/2006/relationships/diagramData" Target="../diagrams/data44.xml"/><Relationship Id="rId9" Type="http://schemas.openxmlformats.org/officeDocument/2006/relationships/image" Target="../media/image75.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76.png"/><Relationship Id="rId2" Type="http://schemas.openxmlformats.org/officeDocument/2006/relationships/diagramData" Target="../diagrams/data45.xml"/><Relationship Id="rId1" Type="http://schemas.openxmlformats.org/officeDocument/2006/relationships/slideLayout" Target="../slideLayouts/slideLayout3.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46.xml"/><Relationship Id="rId13" Type="http://schemas.openxmlformats.org/officeDocument/2006/relationships/image" Target="../media/image83.png"/><Relationship Id="rId18" Type="http://schemas.openxmlformats.org/officeDocument/2006/relationships/image" Target="../media/image88.png"/><Relationship Id="rId3" Type="http://schemas.openxmlformats.org/officeDocument/2006/relationships/image" Target="../media/image78.png"/><Relationship Id="rId21" Type="http://schemas.openxmlformats.org/officeDocument/2006/relationships/image" Target="../media/image91.png"/><Relationship Id="rId7" Type="http://schemas.openxmlformats.org/officeDocument/2006/relationships/diagramData" Target="../diagrams/data46.xml"/><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image" Target="../media/image77.png"/><Relationship Id="rId16" Type="http://schemas.openxmlformats.org/officeDocument/2006/relationships/image" Target="../media/image86.png"/><Relationship Id="rId20" Type="http://schemas.openxmlformats.org/officeDocument/2006/relationships/image" Target="../media/image90.png"/><Relationship Id="rId1" Type="http://schemas.openxmlformats.org/officeDocument/2006/relationships/slideLayout" Target="../slideLayouts/slideLayout4.xml"/><Relationship Id="rId6" Type="http://schemas.openxmlformats.org/officeDocument/2006/relationships/image" Target="../media/image81.png"/><Relationship Id="rId11" Type="http://schemas.microsoft.com/office/2007/relationships/diagramDrawing" Target="../diagrams/drawing46.xml"/><Relationship Id="rId5" Type="http://schemas.openxmlformats.org/officeDocument/2006/relationships/image" Target="../media/image80.png"/><Relationship Id="rId15" Type="http://schemas.openxmlformats.org/officeDocument/2006/relationships/image" Target="../media/image85.png"/><Relationship Id="rId10" Type="http://schemas.openxmlformats.org/officeDocument/2006/relationships/diagramColors" Target="../diagrams/colors46.xml"/><Relationship Id="rId19" Type="http://schemas.openxmlformats.org/officeDocument/2006/relationships/image" Target="../media/image89.png"/><Relationship Id="rId4" Type="http://schemas.openxmlformats.org/officeDocument/2006/relationships/image" Target="../media/image79.jpeg"/><Relationship Id="rId9" Type="http://schemas.openxmlformats.org/officeDocument/2006/relationships/diagramQuickStyle" Target="../diagrams/quickStyle46.xml"/><Relationship Id="rId14" Type="http://schemas.openxmlformats.org/officeDocument/2006/relationships/image" Target="../media/image84.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9.png"/><Relationship Id="rId7" Type="http://schemas.openxmlformats.org/officeDocument/2006/relationships/diagramQuickStyle" Target="../diagrams/quickStyle4.xm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0.pn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2.png"/><Relationship Id="rId7" Type="http://schemas.openxmlformats.org/officeDocument/2006/relationships/diagramColors" Target="../diagrams/colors5.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4.png"/><Relationship Id="rId7" Type="http://schemas.openxmlformats.org/officeDocument/2006/relationships/diagramColors" Target="../diagrams/colors7.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idx="4294967295"/>
          </p:nvPr>
        </p:nvSpPr>
        <p:spPr>
          <a:xfrm>
            <a:off x="3553326" y="922422"/>
            <a:ext cx="5590674" cy="1331504"/>
          </a:xfrm>
        </p:spPr>
        <p:txBody>
          <a:bodyPr/>
          <a:lstStyle/>
          <a:p>
            <a:r>
              <a:rPr lang="en-US" sz="2800" dirty="0" smtClean="0">
                <a:solidFill>
                  <a:schemeClr val="tx1">
                    <a:lumMod val="95000"/>
                    <a:lumOff val="5000"/>
                  </a:schemeClr>
                </a:solidFill>
              </a:rPr>
              <a:t>Workshop 05 </a:t>
            </a:r>
            <a:br>
              <a:rPr lang="en-US" sz="2800" dirty="0" smtClean="0">
                <a:solidFill>
                  <a:schemeClr val="tx1">
                    <a:lumMod val="95000"/>
                    <a:lumOff val="5000"/>
                  </a:schemeClr>
                </a:solidFill>
              </a:rPr>
            </a:br>
            <a:r>
              <a:rPr lang="en-US" sz="2800" dirty="0" smtClean="0">
                <a:solidFill>
                  <a:schemeClr val="tx1">
                    <a:lumMod val="95000"/>
                    <a:lumOff val="5000"/>
                  </a:schemeClr>
                </a:solidFill>
              </a:rPr>
              <a:t>Electronics Cooling with</a:t>
            </a:r>
            <a:br>
              <a:rPr lang="en-US" sz="2800" dirty="0" smtClean="0">
                <a:solidFill>
                  <a:schemeClr val="tx1">
                    <a:lumMod val="95000"/>
                    <a:lumOff val="5000"/>
                  </a:schemeClr>
                </a:solidFill>
              </a:rPr>
            </a:br>
            <a:r>
              <a:rPr lang="en-US" sz="2800" dirty="0" smtClean="0">
                <a:solidFill>
                  <a:schemeClr val="tx1">
                    <a:lumMod val="95000"/>
                    <a:lumOff val="5000"/>
                  </a:schemeClr>
                </a:solidFill>
              </a:rPr>
              <a:t>Natural Convection and Radiation</a:t>
            </a:r>
            <a:br>
              <a:rPr lang="en-US" sz="2800" dirty="0" smtClean="0">
                <a:solidFill>
                  <a:schemeClr val="tx1">
                    <a:lumMod val="95000"/>
                    <a:lumOff val="5000"/>
                  </a:schemeClr>
                </a:solidFill>
              </a:rPr>
            </a:br>
            <a:r>
              <a:rPr lang="en-US" sz="2800" dirty="0" smtClean="0">
                <a:solidFill>
                  <a:schemeClr val="bg1"/>
                </a:solidFill>
              </a:rPr>
              <a:t/>
            </a:r>
            <a:br>
              <a:rPr lang="en-US" sz="2800" dirty="0" smtClean="0">
                <a:solidFill>
                  <a:schemeClr val="bg1"/>
                </a:solidFill>
              </a:rPr>
            </a:br>
            <a:endParaRPr lang="en-US" sz="2800" dirty="0">
              <a:solidFill>
                <a:schemeClr val="tx1">
                  <a:lumMod val="95000"/>
                  <a:lumOff val="5000"/>
                </a:schemeClr>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dirty="0" smtClean="0"/>
              <a:t>Comments on Material properties</a:t>
            </a:r>
          </a:p>
        </p:txBody>
      </p:sp>
      <p:sp>
        <p:nvSpPr>
          <p:cNvPr id="12291" name="Content Placeholder 2"/>
          <p:cNvSpPr>
            <a:spLocks noGrp="1"/>
          </p:cNvSpPr>
          <p:nvPr>
            <p:ph idx="1"/>
          </p:nvPr>
        </p:nvSpPr>
        <p:spPr>
          <a:xfrm>
            <a:off x="533399" y="1162050"/>
            <a:ext cx="8212015" cy="4863612"/>
          </a:xfrm>
        </p:spPr>
        <p:txBody>
          <a:bodyPr/>
          <a:lstStyle/>
          <a:p>
            <a:pPr marL="0" indent="0" eaLnBrk="1" hangingPunct="1"/>
            <a:r>
              <a:rPr lang="en-GB" sz="1800" b="0" dirty="0" smtClean="0">
                <a:solidFill>
                  <a:schemeClr val="bg2"/>
                </a:solidFill>
              </a:rPr>
              <a:t>In most natural convection problems the change of density with temperature drives the flow. The changes in pressure over the domain are minimal, and their effect on density negligible, hence the incompressible ideal gas density formulation can be used instead of the fully compressible ideal gas </a:t>
            </a:r>
            <a:r>
              <a:rPr lang="en-GB" sz="1800" b="0" dirty="0" smtClean="0">
                <a:solidFill>
                  <a:schemeClr val="bg2"/>
                </a:solidFill>
              </a:rPr>
              <a:t>model.</a:t>
            </a:r>
            <a:endParaRPr lang="en-GB" sz="1800" b="0" dirty="0" smtClean="0">
              <a:solidFill>
                <a:schemeClr val="bg2"/>
              </a:solidFill>
            </a:endParaRPr>
          </a:p>
          <a:p>
            <a:pPr eaLnBrk="1" hangingPunct="1"/>
            <a:endParaRPr lang="en-GB" sz="1800" b="0" dirty="0" smtClean="0">
              <a:solidFill>
                <a:schemeClr val="bg2"/>
              </a:solidFill>
            </a:endParaRPr>
          </a:p>
          <a:p>
            <a:pPr marL="0" indent="0" eaLnBrk="1" hangingPunct="1"/>
            <a:r>
              <a:rPr lang="en-GB" sz="1800" b="0" dirty="0" smtClean="0">
                <a:solidFill>
                  <a:schemeClr val="bg2"/>
                </a:solidFill>
              </a:rPr>
              <a:t>The Fluent database contains basic properties for many materials. These are generally set to the standard STP/RTP values, but always check these are suitable before </a:t>
            </a:r>
            <a:r>
              <a:rPr lang="en-GB" sz="1800" b="0" dirty="0" smtClean="0">
                <a:solidFill>
                  <a:schemeClr val="bg2"/>
                </a:solidFill>
              </a:rPr>
              <a:t>proceeding.</a:t>
            </a:r>
            <a:endParaRPr lang="en-GB" sz="1800" b="0" dirty="0" smtClean="0">
              <a:solidFill>
                <a:schemeClr val="bg2"/>
              </a:solidFill>
            </a:endParaRPr>
          </a:p>
          <a:p>
            <a:pPr eaLnBrk="1" hangingPunct="1"/>
            <a:endParaRPr lang="en-GB" sz="1800" b="0" dirty="0" smtClean="0">
              <a:solidFill>
                <a:schemeClr val="bg2"/>
              </a:solidFill>
            </a:endParaRPr>
          </a:p>
          <a:p>
            <a:pPr marL="0" indent="0" eaLnBrk="1" hangingPunct="1"/>
            <a:r>
              <a:rPr lang="en-GB" sz="1800" b="0" dirty="0" smtClean="0">
                <a:solidFill>
                  <a:schemeClr val="bg2"/>
                </a:solidFill>
              </a:rPr>
              <a:t>Additional materials can be added to the database; refer to the user documentation.  It is often easier to copy a material from the database and then modify it; alternatively, you can modify the default material of aluminium and then choose not to </a:t>
            </a:r>
            <a:r>
              <a:rPr lang="en-GB" sz="1800" b="0" dirty="0" smtClean="0">
                <a:solidFill>
                  <a:schemeClr val="bg2"/>
                </a:solidFill>
              </a:rPr>
              <a:t>overwrite.</a:t>
            </a:r>
            <a:endParaRPr lang="en-GB" b="0" dirty="0" smtClean="0">
              <a:solidFill>
                <a:schemeClr val="bg2"/>
              </a:solidFill>
            </a:endParaRPr>
          </a:p>
        </p:txBody>
      </p:sp>
      <p:graphicFrame>
        <p:nvGraphicFramePr>
          <p:cNvPr id="5" name="Diagram 4"/>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dirty="0" smtClean="0"/>
              <a:t>Set Cell Zone Conditions</a:t>
            </a:r>
          </a:p>
        </p:txBody>
      </p:sp>
      <p:sp>
        <p:nvSpPr>
          <p:cNvPr id="13315" name="Content Placeholder 2"/>
          <p:cNvSpPr>
            <a:spLocks noGrp="1"/>
          </p:cNvSpPr>
          <p:nvPr>
            <p:ph idx="1"/>
          </p:nvPr>
        </p:nvSpPr>
        <p:spPr>
          <a:xfrm>
            <a:off x="368544" y="1057274"/>
            <a:ext cx="5414841" cy="5105401"/>
          </a:xfrm>
        </p:spPr>
        <p:txBody>
          <a:bodyPr/>
          <a:lstStyle/>
          <a:p>
            <a:pPr marL="0" indent="0" eaLnBrk="1" hangingPunct="1"/>
            <a:r>
              <a:rPr lang="en-GB" dirty="0" smtClean="0"/>
              <a:t>Under Cell Zone Conditions click the Operating Conditions Button.</a:t>
            </a:r>
          </a:p>
          <a:p>
            <a:pPr lvl="1" eaLnBrk="1" hangingPunct="1"/>
            <a:r>
              <a:rPr lang="en-GB" b="0" dirty="0" smtClean="0"/>
              <a:t>Enable Gravity, and set the Y Component to -9.81 m/s</a:t>
            </a:r>
            <a:r>
              <a:rPr lang="en-GB" b="0" baseline="30000" dirty="0" smtClean="0"/>
              <a:t>2</a:t>
            </a:r>
            <a:endParaRPr lang="en-GB" b="0" dirty="0" smtClean="0"/>
          </a:p>
          <a:p>
            <a:pPr lvl="1" eaLnBrk="1" hangingPunct="1"/>
            <a:r>
              <a:rPr lang="en-GB" b="0" dirty="0" smtClean="0"/>
              <a:t>Turn on Specified Operating Density and set to 1.11 kg/m</a:t>
            </a:r>
            <a:r>
              <a:rPr lang="en-GB" b="0" baseline="30000" dirty="0" smtClean="0"/>
              <a:t>3</a:t>
            </a:r>
          </a:p>
          <a:p>
            <a:pPr lvl="1" eaLnBrk="1" hangingPunct="1"/>
            <a:r>
              <a:rPr lang="en-GB" b="0" dirty="0" smtClean="0"/>
              <a:t>Click OK</a:t>
            </a:r>
          </a:p>
          <a:p>
            <a:pPr eaLnBrk="1" hangingPunct="1"/>
            <a:endParaRPr lang="en-GB" dirty="0" smtClean="0"/>
          </a:p>
          <a:p>
            <a:pPr eaLnBrk="1" hangingPunct="1"/>
            <a:r>
              <a:rPr lang="en-GB" dirty="0" smtClean="0"/>
              <a:t>There are no changes to the fluid zone</a:t>
            </a:r>
          </a:p>
          <a:p>
            <a:pPr lvl="1" eaLnBrk="1" hangingPunct="1"/>
            <a:r>
              <a:rPr lang="en-GB" b="0" dirty="0" smtClean="0"/>
              <a:t>Cell Zone </a:t>
            </a:r>
            <a:r>
              <a:rPr lang="en-GB" b="0" dirty="0" smtClean="0">
                <a:sym typeface="Wingdings" pitchFamily="2" charset="2"/>
              </a:rPr>
              <a:t>&gt;</a:t>
            </a:r>
            <a:r>
              <a:rPr lang="en-GB" b="0" dirty="0" smtClean="0"/>
              <a:t> Fluid </a:t>
            </a:r>
            <a:r>
              <a:rPr lang="en-GB" b="0" dirty="0" smtClean="0">
                <a:sym typeface="Wingdings" pitchFamily="2" charset="2"/>
              </a:rPr>
              <a:t>&gt;</a:t>
            </a:r>
            <a:r>
              <a:rPr lang="en-GB" b="0" dirty="0" smtClean="0"/>
              <a:t> Edit</a:t>
            </a:r>
          </a:p>
          <a:p>
            <a:pPr lvl="1" eaLnBrk="1" hangingPunct="1"/>
            <a:r>
              <a:rPr lang="en-GB" b="0" dirty="0" smtClean="0"/>
              <a:t>Observe that this contains Material Air which is correct.</a:t>
            </a:r>
          </a:p>
          <a:p>
            <a:pPr lvl="1" eaLnBrk="1" hangingPunct="1"/>
            <a:r>
              <a:rPr lang="en-GB" b="0" dirty="0" smtClean="0"/>
              <a:t>Close the Window</a:t>
            </a:r>
          </a:p>
        </p:txBody>
      </p:sp>
      <p:grpSp>
        <p:nvGrpSpPr>
          <p:cNvPr id="13" name="Group 12"/>
          <p:cNvGrpSpPr/>
          <p:nvPr/>
        </p:nvGrpSpPr>
        <p:grpSpPr>
          <a:xfrm>
            <a:off x="4466492" y="968499"/>
            <a:ext cx="4481513" cy="5005386"/>
            <a:chOff x="4466492" y="968499"/>
            <a:chExt cx="4481513" cy="5005386"/>
          </a:xfrm>
        </p:grpSpPr>
        <p:grpSp>
          <p:nvGrpSpPr>
            <p:cNvPr id="9" name="Group 8"/>
            <p:cNvGrpSpPr/>
            <p:nvPr/>
          </p:nvGrpSpPr>
          <p:grpSpPr>
            <a:xfrm>
              <a:off x="4466492" y="968499"/>
              <a:ext cx="4481513" cy="5005386"/>
              <a:chOff x="4419600" y="976314"/>
              <a:chExt cx="4481513" cy="5005386"/>
            </a:xfrm>
          </p:grpSpPr>
          <p:pic>
            <p:nvPicPr>
              <p:cNvPr id="1026" name="Picture 2"/>
              <p:cNvPicPr>
                <a:picLocks noChangeAspect="1" noChangeArrowheads="1"/>
              </p:cNvPicPr>
              <p:nvPr/>
            </p:nvPicPr>
            <p:blipFill>
              <a:blip r:embed="rId2" cstate="print"/>
              <a:srcRect/>
              <a:stretch>
                <a:fillRect/>
              </a:stretch>
            </p:blipFill>
            <p:spPr bwMode="auto">
              <a:xfrm>
                <a:off x="5743575" y="976314"/>
                <a:ext cx="3133725" cy="303371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19600" y="4586238"/>
                <a:ext cx="4481513" cy="1395462"/>
              </a:xfrm>
              <a:prstGeom prst="rect">
                <a:avLst/>
              </a:prstGeom>
              <a:noFill/>
              <a:ln w="9525">
                <a:noFill/>
                <a:miter lim="800000"/>
                <a:headEnd/>
                <a:tailEnd/>
              </a:ln>
            </p:spPr>
          </p:pic>
        </p:grpSp>
        <p:sp>
          <p:nvSpPr>
            <p:cNvPr id="10" name="Oval 9"/>
            <p:cNvSpPr/>
            <p:nvPr/>
          </p:nvSpPr>
          <p:spPr bwMode="auto">
            <a:xfrm>
              <a:off x="7268308" y="1875692"/>
              <a:ext cx="969107" cy="250093"/>
            </a:xfrm>
            <a:prstGeom prst="ellipse">
              <a:avLst/>
            </a:prstGeom>
            <a:noFill/>
            <a:ln w="1905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1" name="Oval 10"/>
            <p:cNvSpPr/>
            <p:nvPr/>
          </p:nvSpPr>
          <p:spPr bwMode="auto">
            <a:xfrm>
              <a:off x="7291754" y="3368431"/>
              <a:ext cx="734646" cy="226646"/>
            </a:xfrm>
            <a:prstGeom prst="ellipse">
              <a:avLst/>
            </a:prstGeom>
            <a:noFill/>
            <a:ln w="1905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2" name="Oval 11"/>
            <p:cNvSpPr/>
            <p:nvPr/>
          </p:nvSpPr>
          <p:spPr bwMode="auto">
            <a:xfrm>
              <a:off x="4923692" y="5181600"/>
              <a:ext cx="734646" cy="226646"/>
            </a:xfrm>
            <a:prstGeom prst="ellipse">
              <a:avLst/>
            </a:prstGeom>
            <a:noFill/>
            <a:ln w="1905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15" name="Diagram 14"/>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dirty="0" smtClean="0"/>
              <a:t>Set Cell Zone Conditions</a:t>
            </a:r>
          </a:p>
        </p:txBody>
      </p:sp>
      <p:sp>
        <p:nvSpPr>
          <p:cNvPr id="14339" name="Content Placeholder 2"/>
          <p:cNvSpPr>
            <a:spLocks noGrp="1"/>
          </p:cNvSpPr>
          <p:nvPr>
            <p:ph idx="1"/>
          </p:nvPr>
        </p:nvSpPr>
        <p:spPr>
          <a:xfrm>
            <a:off x="276225" y="1190625"/>
            <a:ext cx="4295775" cy="5273675"/>
          </a:xfrm>
        </p:spPr>
        <p:txBody>
          <a:bodyPr/>
          <a:lstStyle/>
          <a:p>
            <a:pPr eaLnBrk="1" hangingPunct="1"/>
            <a:r>
              <a:rPr lang="en-GB" dirty="0" smtClean="0"/>
              <a:t>Set the material properties for the PCB:</a:t>
            </a:r>
          </a:p>
          <a:p>
            <a:pPr lvl="1" eaLnBrk="1" hangingPunct="1"/>
            <a:r>
              <a:rPr lang="en-GB" b="0" dirty="0" smtClean="0"/>
              <a:t>Select Cell Zone </a:t>
            </a:r>
            <a:r>
              <a:rPr lang="en-GB" b="0" dirty="0" err="1" smtClean="0"/>
              <a:t>solid_board</a:t>
            </a:r>
            <a:r>
              <a:rPr lang="en-GB" b="0" dirty="0" smtClean="0"/>
              <a:t>, and Edit</a:t>
            </a:r>
          </a:p>
          <a:p>
            <a:pPr lvl="2"/>
            <a:r>
              <a:rPr lang="en-GB" b="0" dirty="0" smtClean="0"/>
              <a:t>Change the material to fr-4</a:t>
            </a:r>
          </a:p>
          <a:p>
            <a:pPr lvl="2"/>
            <a:r>
              <a:rPr lang="en-GB" b="0" dirty="0" smtClean="0"/>
              <a:t>OK to close the window</a:t>
            </a:r>
          </a:p>
          <a:p>
            <a:pPr eaLnBrk="1" hangingPunct="1"/>
            <a:endParaRPr lang="en-GB" dirty="0" smtClean="0"/>
          </a:p>
          <a:p>
            <a:pPr marL="0" indent="0" eaLnBrk="1" hangingPunct="1"/>
            <a:r>
              <a:rPr lang="en-GB" dirty="0" smtClean="0"/>
              <a:t>Set the material properties for the heat sink - </a:t>
            </a:r>
            <a:r>
              <a:rPr lang="en-GB" dirty="0" err="1" smtClean="0"/>
              <a:t>Heatsink</a:t>
            </a:r>
            <a:r>
              <a:rPr lang="en-GB" dirty="0" smtClean="0"/>
              <a:t> is made of copper:</a:t>
            </a:r>
          </a:p>
          <a:p>
            <a:pPr lvl="1" eaLnBrk="1" hangingPunct="1"/>
            <a:r>
              <a:rPr lang="en-GB" b="0" dirty="0" smtClean="0"/>
              <a:t>Select the cell zone </a:t>
            </a:r>
            <a:r>
              <a:rPr lang="en-GB" b="0" dirty="0" err="1" smtClean="0"/>
              <a:t>solid_heatsink</a:t>
            </a:r>
            <a:endParaRPr lang="en-GB" b="0" dirty="0" smtClean="0"/>
          </a:p>
          <a:p>
            <a:pPr lvl="1" eaLnBrk="1" hangingPunct="1"/>
            <a:r>
              <a:rPr lang="en-GB" b="0" dirty="0" smtClean="0"/>
              <a:t>Change the material to copper</a:t>
            </a:r>
          </a:p>
        </p:txBody>
      </p:sp>
      <p:grpSp>
        <p:nvGrpSpPr>
          <p:cNvPr id="8" name="Group 7"/>
          <p:cNvGrpSpPr/>
          <p:nvPr/>
        </p:nvGrpSpPr>
        <p:grpSpPr>
          <a:xfrm>
            <a:off x="4648434" y="1314450"/>
            <a:ext cx="4296284" cy="3601934"/>
            <a:chOff x="4648434" y="1314450"/>
            <a:chExt cx="4296284" cy="3601934"/>
          </a:xfrm>
        </p:grpSpPr>
        <p:pic>
          <p:nvPicPr>
            <p:cNvPr id="14341" name="Picture 5"/>
            <p:cNvPicPr>
              <a:picLocks noChangeAspect="1" noChangeArrowheads="1"/>
            </p:cNvPicPr>
            <p:nvPr/>
          </p:nvPicPr>
          <p:blipFill>
            <a:blip r:embed="rId2" cstate="print"/>
            <a:srcRect/>
            <a:stretch>
              <a:fillRect/>
            </a:stretch>
          </p:blipFill>
          <p:spPr bwMode="auto">
            <a:xfrm>
              <a:off x="4648434" y="1314450"/>
              <a:ext cx="4296284" cy="3601934"/>
            </a:xfrm>
            <a:prstGeom prst="rect">
              <a:avLst/>
            </a:prstGeom>
            <a:noFill/>
            <a:ln w="9525">
              <a:noFill/>
              <a:miter lim="800000"/>
              <a:headEnd/>
              <a:tailEnd/>
            </a:ln>
          </p:spPr>
        </p:pic>
        <p:sp>
          <p:nvSpPr>
            <p:cNvPr id="7" name="Oval 6"/>
            <p:cNvSpPr/>
            <p:nvPr/>
          </p:nvSpPr>
          <p:spPr bwMode="auto">
            <a:xfrm>
              <a:off x="4937328" y="1838469"/>
              <a:ext cx="1579949" cy="322683"/>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grpSp>
      <p:graphicFrame>
        <p:nvGraphicFramePr>
          <p:cNvPr id="10" name="Diagram 9"/>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dirty="0" smtClean="0"/>
              <a:t>Set Cell Zone Conditions</a:t>
            </a:r>
          </a:p>
        </p:txBody>
      </p:sp>
      <p:sp>
        <p:nvSpPr>
          <p:cNvPr id="15363" name="Content Placeholder 2"/>
          <p:cNvSpPr>
            <a:spLocks noGrp="1"/>
          </p:cNvSpPr>
          <p:nvPr>
            <p:ph idx="1"/>
          </p:nvPr>
        </p:nvSpPr>
        <p:spPr>
          <a:xfrm>
            <a:off x="340945" y="1133964"/>
            <a:ext cx="4551485" cy="5286375"/>
          </a:xfrm>
        </p:spPr>
        <p:txBody>
          <a:bodyPr/>
          <a:lstStyle/>
          <a:p>
            <a:pPr eaLnBrk="1" hangingPunct="1"/>
            <a:r>
              <a:rPr lang="en-GB" dirty="0" smtClean="0"/>
              <a:t>Set the Conditions for the Component:</a:t>
            </a:r>
          </a:p>
          <a:p>
            <a:pPr lvl="1" eaLnBrk="1" hangingPunct="1"/>
            <a:r>
              <a:rPr lang="en-GB" b="0" dirty="0" smtClean="0"/>
              <a:t>We need to set both the material AND the thermal power (75W) dissipated by this component </a:t>
            </a:r>
          </a:p>
          <a:p>
            <a:pPr lvl="1" eaLnBrk="1" hangingPunct="1"/>
            <a:r>
              <a:rPr lang="en-GB" b="0" dirty="0" smtClean="0"/>
              <a:t>Select zone </a:t>
            </a:r>
            <a:r>
              <a:rPr lang="en-GB" b="0" dirty="0" err="1" smtClean="0"/>
              <a:t>solid_heatsource</a:t>
            </a:r>
            <a:r>
              <a:rPr lang="en-GB" b="0" dirty="0" smtClean="0"/>
              <a:t> </a:t>
            </a:r>
          </a:p>
          <a:p>
            <a:pPr lvl="1" eaLnBrk="1" hangingPunct="1"/>
            <a:r>
              <a:rPr lang="en-GB" b="0" dirty="0" smtClean="0"/>
              <a:t>Change the Material to component</a:t>
            </a:r>
          </a:p>
          <a:p>
            <a:pPr lvl="1" eaLnBrk="1" hangingPunct="1"/>
            <a:r>
              <a:rPr lang="en-GB" b="0" dirty="0" smtClean="0"/>
              <a:t>Check Source Terms then go to the Source Terms tab</a:t>
            </a:r>
          </a:p>
          <a:p>
            <a:pPr lvl="1" eaLnBrk="1" hangingPunct="1"/>
            <a:r>
              <a:rPr lang="en-GB" b="0" dirty="0" smtClean="0"/>
              <a:t>The component Volume is 0.11808x10</a:t>
            </a:r>
            <a:r>
              <a:rPr lang="en-GB" b="0" baseline="30000" dirty="0" smtClean="0"/>
              <a:t>-3</a:t>
            </a:r>
            <a:r>
              <a:rPr lang="en-GB" b="0" dirty="0" smtClean="0"/>
              <a:t> m</a:t>
            </a:r>
            <a:r>
              <a:rPr lang="en-GB" b="0" baseline="30000" dirty="0" smtClean="0"/>
              <a:t>3</a:t>
            </a:r>
            <a:r>
              <a:rPr lang="en-GB" b="0" dirty="0" smtClean="0"/>
              <a:t>.  Hence, the volumetric source is 635000 W/m</a:t>
            </a:r>
            <a:r>
              <a:rPr lang="en-GB" b="0" baseline="30000" dirty="0" smtClean="0"/>
              <a:t>3</a:t>
            </a:r>
            <a:endParaRPr lang="en-GB" b="0" dirty="0" smtClean="0"/>
          </a:p>
          <a:p>
            <a:pPr lvl="1" eaLnBrk="1" hangingPunct="1"/>
            <a:r>
              <a:rPr lang="en-GB" b="0" dirty="0" smtClean="0"/>
              <a:t>Create one constant Energy Source with the above value</a:t>
            </a:r>
          </a:p>
        </p:txBody>
      </p:sp>
      <p:grpSp>
        <p:nvGrpSpPr>
          <p:cNvPr id="9" name="Group 8"/>
          <p:cNvGrpSpPr/>
          <p:nvPr/>
        </p:nvGrpSpPr>
        <p:grpSpPr>
          <a:xfrm>
            <a:off x="4914899" y="1247775"/>
            <a:ext cx="4076825" cy="4331401"/>
            <a:chOff x="4914899" y="1247775"/>
            <a:chExt cx="4076825" cy="4331401"/>
          </a:xfrm>
        </p:grpSpPr>
        <p:grpSp>
          <p:nvGrpSpPr>
            <p:cNvPr id="6" name="Group 5"/>
            <p:cNvGrpSpPr/>
            <p:nvPr/>
          </p:nvGrpSpPr>
          <p:grpSpPr>
            <a:xfrm>
              <a:off x="4914899" y="1247775"/>
              <a:ext cx="4076825" cy="4331401"/>
              <a:chOff x="4745444" y="962273"/>
              <a:chExt cx="4351056" cy="4559753"/>
            </a:xfrm>
          </p:grpSpPr>
          <p:pic>
            <p:nvPicPr>
              <p:cNvPr id="15371" name="Picture 11"/>
              <p:cNvPicPr>
                <a:picLocks noChangeAspect="1" noChangeArrowheads="1"/>
              </p:cNvPicPr>
              <p:nvPr/>
            </p:nvPicPr>
            <p:blipFill>
              <a:blip r:embed="rId2" cstate="print"/>
              <a:srcRect/>
              <a:stretch>
                <a:fillRect/>
              </a:stretch>
            </p:blipFill>
            <p:spPr bwMode="auto">
              <a:xfrm>
                <a:off x="4745444" y="962273"/>
                <a:ext cx="4184799" cy="3508468"/>
              </a:xfrm>
              <a:prstGeom prst="rect">
                <a:avLst/>
              </a:prstGeom>
              <a:noFill/>
              <a:ln w="9525">
                <a:noFill/>
                <a:miter lim="800000"/>
                <a:headEnd/>
                <a:tailEnd/>
              </a:ln>
            </p:spPr>
          </p:pic>
          <p:pic>
            <p:nvPicPr>
              <p:cNvPr id="15372" name="Picture 12"/>
              <p:cNvPicPr>
                <a:picLocks noChangeAspect="1" noChangeArrowheads="1"/>
              </p:cNvPicPr>
              <p:nvPr/>
            </p:nvPicPr>
            <p:blipFill>
              <a:blip r:embed="rId3" cstate="print"/>
              <a:srcRect/>
              <a:stretch>
                <a:fillRect/>
              </a:stretch>
            </p:blipFill>
            <p:spPr bwMode="auto">
              <a:xfrm>
                <a:off x="5922751" y="3347420"/>
                <a:ext cx="3173749" cy="2174606"/>
              </a:xfrm>
              <a:prstGeom prst="rect">
                <a:avLst/>
              </a:prstGeom>
              <a:noFill/>
              <a:ln w="9525">
                <a:noFill/>
                <a:miter lim="800000"/>
                <a:headEnd/>
                <a:tailEnd/>
              </a:ln>
            </p:spPr>
          </p:pic>
        </p:grpSp>
        <p:sp>
          <p:nvSpPr>
            <p:cNvPr id="7" name="Oval 6"/>
            <p:cNvSpPr/>
            <p:nvPr/>
          </p:nvSpPr>
          <p:spPr bwMode="auto">
            <a:xfrm>
              <a:off x="6134100" y="2457450"/>
              <a:ext cx="732346" cy="230182"/>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grpSp>
      <p:graphicFrame>
        <p:nvGraphicFramePr>
          <p:cNvPr id="11" name="Diagram 1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dirty="0" smtClean="0"/>
              <a:t>Set Boundary Conditions</a:t>
            </a:r>
          </a:p>
        </p:txBody>
      </p:sp>
      <p:sp>
        <p:nvSpPr>
          <p:cNvPr id="16387" name="Content Placeholder 2"/>
          <p:cNvSpPr>
            <a:spLocks noGrp="1"/>
          </p:cNvSpPr>
          <p:nvPr>
            <p:ph idx="1"/>
          </p:nvPr>
        </p:nvSpPr>
        <p:spPr>
          <a:xfrm>
            <a:off x="403225" y="1089758"/>
            <a:ext cx="4305300" cy="4933950"/>
          </a:xfrm>
        </p:spPr>
        <p:txBody>
          <a:bodyPr>
            <a:normAutofit/>
          </a:bodyPr>
          <a:lstStyle/>
          <a:p>
            <a:pPr marL="0" indent="0" eaLnBrk="1" hangingPunct="1"/>
            <a:r>
              <a:rPr lang="en-GB" dirty="0" smtClean="0"/>
              <a:t>For the Inlet  (Boundary Conditions &gt; Inlet):</a:t>
            </a:r>
          </a:p>
          <a:p>
            <a:pPr lvl="1" eaLnBrk="1" hangingPunct="1"/>
            <a:r>
              <a:rPr lang="en-GB" b="0" dirty="0" smtClean="0"/>
              <a:t>Change type to Pressure Inlet</a:t>
            </a:r>
          </a:p>
          <a:p>
            <a:pPr lvl="1" eaLnBrk="1" hangingPunct="1"/>
            <a:r>
              <a:rPr lang="en-GB" b="0" dirty="0" smtClean="0"/>
              <a:t>Keep the pressure at 0 Pa</a:t>
            </a:r>
          </a:p>
          <a:p>
            <a:pPr lvl="1" eaLnBrk="1" hangingPunct="1"/>
            <a:r>
              <a:rPr lang="en-GB" b="0" dirty="0" smtClean="0"/>
              <a:t>Under the Thermal tab set the temperature to 45 °C, then OK</a:t>
            </a:r>
          </a:p>
          <a:p>
            <a:pPr lvl="1" eaLnBrk="1" hangingPunct="1"/>
            <a:endParaRPr lang="en-GB" dirty="0" smtClean="0"/>
          </a:p>
          <a:p>
            <a:pPr eaLnBrk="1" hangingPunct="1"/>
            <a:r>
              <a:rPr lang="en-GB" dirty="0" smtClean="0"/>
              <a:t>For the Outlet:</a:t>
            </a:r>
          </a:p>
          <a:p>
            <a:pPr lvl="1" eaLnBrk="1" hangingPunct="1"/>
            <a:r>
              <a:rPr lang="en-GB" b="0" dirty="0" smtClean="0"/>
              <a:t>Keep type as Pressure Outlet</a:t>
            </a:r>
          </a:p>
          <a:p>
            <a:pPr lvl="1" eaLnBrk="1" hangingPunct="1"/>
            <a:r>
              <a:rPr lang="en-GB" b="0" dirty="0" smtClean="0"/>
              <a:t>Set  0 Pa Gauge Pressure </a:t>
            </a:r>
          </a:p>
          <a:p>
            <a:pPr lvl="1" eaLnBrk="1" hangingPunct="1"/>
            <a:r>
              <a:rPr lang="en-GB" b="0" dirty="0" smtClean="0"/>
              <a:t>Change Direction to “From Neighbouring Cell”</a:t>
            </a:r>
          </a:p>
          <a:p>
            <a:pPr lvl="1" eaLnBrk="1" hangingPunct="1"/>
            <a:r>
              <a:rPr lang="en-GB" b="0" dirty="0" smtClean="0"/>
              <a:t>Under the Thermal tab set Backflow Total Temperature to 45°C, then OK</a:t>
            </a:r>
          </a:p>
        </p:txBody>
      </p:sp>
      <p:grpSp>
        <p:nvGrpSpPr>
          <p:cNvPr id="9" name="Group 8"/>
          <p:cNvGrpSpPr/>
          <p:nvPr/>
        </p:nvGrpSpPr>
        <p:grpSpPr>
          <a:xfrm>
            <a:off x="4887839" y="1317022"/>
            <a:ext cx="4018036" cy="4659916"/>
            <a:chOff x="4887839" y="1317022"/>
            <a:chExt cx="4018036" cy="4659916"/>
          </a:xfrm>
        </p:grpSpPr>
        <p:pic>
          <p:nvPicPr>
            <p:cNvPr id="1026" name="Picture 2"/>
            <p:cNvPicPr>
              <a:picLocks noChangeAspect="1" noChangeArrowheads="1"/>
            </p:cNvPicPr>
            <p:nvPr/>
          </p:nvPicPr>
          <p:blipFill>
            <a:blip r:embed="rId2" cstate="print"/>
            <a:srcRect/>
            <a:stretch>
              <a:fillRect/>
            </a:stretch>
          </p:blipFill>
          <p:spPr bwMode="auto">
            <a:xfrm>
              <a:off x="4905375" y="1317022"/>
              <a:ext cx="4000500" cy="208785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887839" y="3857625"/>
              <a:ext cx="3998986" cy="2119313"/>
            </a:xfrm>
            <a:prstGeom prst="rect">
              <a:avLst/>
            </a:prstGeom>
            <a:noFill/>
            <a:ln w="9525">
              <a:noFill/>
              <a:miter lim="800000"/>
              <a:headEnd/>
              <a:tailEnd/>
            </a:ln>
          </p:spPr>
        </p:pic>
        <p:sp>
          <p:nvSpPr>
            <p:cNvPr id="8" name="Oval 7"/>
            <p:cNvSpPr/>
            <p:nvPr/>
          </p:nvSpPr>
          <p:spPr bwMode="auto">
            <a:xfrm>
              <a:off x="6315075" y="4933950"/>
              <a:ext cx="1714500" cy="285750"/>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grpSp>
      <p:graphicFrame>
        <p:nvGraphicFramePr>
          <p:cNvPr id="11" name="Diagram 1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dirty="0" smtClean="0"/>
              <a:t>Set Boundary Conditions</a:t>
            </a:r>
          </a:p>
        </p:txBody>
      </p:sp>
      <p:sp>
        <p:nvSpPr>
          <p:cNvPr id="17411" name="Content Placeholder 2"/>
          <p:cNvSpPr>
            <a:spLocks noGrp="1"/>
          </p:cNvSpPr>
          <p:nvPr>
            <p:ph idx="1"/>
          </p:nvPr>
        </p:nvSpPr>
        <p:spPr>
          <a:xfrm>
            <a:off x="379535" y="1065578"/>
            <a:ext cx="7772400" cy="4467225"/>
          </a:xfrm>
        </p:spPr>
        <p:txBody>
          <a:bodyPr>
            <a:normAutofit/>
          </a:bodyPr>
          <a:lstStyle/>
          <a:p>
            <a:pPr eaLnBrk="1" hangingPunct="1"/>
            <a:r>
              <a:rPr lang="en-GB" dirty="0" smtClean="0"/>
              <a:t>Set the casing walls to be adiabatic:</a:t>
            </a:r>
          </a:p>
          <a:p>
            <a:pPr lvl="1" eaLnBrk="1" hangingPunct="1"/>
            <a:r>
              <a:rPr lang="en-GB" b="0" dirty="0" smtClean="0"/>
              <a:t>Select boundary zone </a:t>
            </a:r>
            <a:r>
              <a:rPr lang="en-GB" b="0" dirty="0" err="1" smtClean="0"/>
              <a:t>wall_left</a:t>
            </a:r>
            <a:endParaRPr lang="en-GB" b="0" dirty="0" smtClean="0"/>
          </a:p>
          <a:p>
            <a:pPr lvl="1" eaLnBrk="1" hangingPunct="1"/>
            <a:r>
              <a:rPr lang="en-GB" b="0" dirty="0" smtClean="0"/>
              <a:t>Under the thermal tab, check this is set to zero heat flux</a:t>
            </a:r>
          </a:p>
          <a:p>
            <a:pPr lvl="1" eaLnBrk="1" hangingPunct="1"/>
            <a:r>
              <a:rPr lang="en-GB" b="0" dirty="0" smtClean="0"/>
              <a:t>Repeat for </a:t>
            </a:r>
            <a:r>
              <a:rPr lang="en-GB" b="0" dirty="0" err="1" smtClean="0"/>
              <a:t>wall_right</a:t>
            </a:r>
            <a:r>
              <a:rPr lang="en-GB" b="0" dirty="0" smtClean="0"/>
              <a:t> and </a:t>
            </a:r>
            <a:r>
              <a:rPr lang="en-GB" b="0" dirty="0" err="1" smtClean="0"/>
              <a:t>wall_top</a:t>
            </a:r>
            <a:r>
              <a:rPr lang="en-GB" b="0" dirty="0" smtClean="0"/>
              <a:t> </a:t>
            </a:r>
          </a:p>
          <a:p>
            <a:pPr marL="0" indent="0" eaLnBrk="1" hangingPunct="1"/>
            <a:endParaRPr lang="en-GB" dirty="0" smtClean="0"/>
          </a:p>
          <a:p>
            <a:pPr marL="0" indent="0" eaLnBrk="1" hangingPunct="1"/>
            <a:r>
              <a:rPr lang="en-GB" dirty="0" smtClean="0"/>
              <a:t>Set the PCB outer surface thermal properties to be  </a:t>
            </a:r>
            <a:r>
              <a:rPr lang="en-GB" dirty="0" smtClean="0"/>
              <a:t>adiabatic:</a:t>
            </a:r>
            <a:endParaRPr lang="en-GB" dirty="0" smtClean="0"/>
          </a:p>
          <a:p>
            <a:pPr lvl="1" eaLnBrk="1" hangingPunct="1"/>
            <a:r>
              <a:rPr lang="en-GB" b="0" dirty="0" smtClean="0"/>
              <a:t>These are the external surfaces of the model</a:t>
            </a:r>
          </a:p>
          <a:p>
            <a:pPr lvl="1" eaLnBrk="1" hangingPunct="1"/>
            <a:r>
              <a:rPr lang="en-GB" b="0" dirty="0" smtClean="0"/>
              <a:t>The surfaces to set are </a:t>
            </a:r>
            <a:r>
              <a:rPr lang="en-GB" b="0" dirty="0" err="1" smtClean="0"/>
              <a:t>wall_board_bottom</a:t>
            </a:r>
            <a:r>
              <a:rPr lang="en-GB" b="0" dirty="0" smtClean="0"/>
              <a:t> and </a:t>
            </a:r>
            <a:r>
              <a:rPr lang="en-GB" b="0" dirty="0" err="1" smtClean="0"/>
              <a:t>wall_board_side</a:t>
            </a:r>
            <a:endParaRPr lang="en-GB" b="0" dirty="0" smtClean="0"/>
          </a:p>
          <a:p>
            <a:pPr lvl="1" eaLnBrk="1" hangingPunct="1"/>
            <a:r>
              <a:rPr lang="en-GB" b="0" dirty="0" smtClean="0"/>
              <a:t>Set these to zero heat flux as </a:t>
            </a:r>
            <a:r>
              <a:rPr lang="en-GB" b="0" dirty="0" smtClean="0"/>
              <a:t>above</a:t>
            </a:r>
            <a:endParaRPr lang="en-GB" b="0" dirty="0" smtClean="0"/>
          </a:p>
          <a:p>
            <a:pPr lvl="1" eaLnBrk="1" hangingPunct="1"/>
            <a:endParaRPr lang="en-GB" dirty="0" smtClean="0"/>
          </a:p>
          <a:p>
            <a:pPr marL="0" lvl="0" indent="0" eaLnBrk="1" hangingPunct="1"/>
            <a:r>
              <a:rPr lang="en-GB" sz="1800" b="0" i="1" dirty="0" smtClean="0">
                <a:solidFill>
                  <a:schemeClr val="bg2"/>
                </a:solidFill>
              </a:rPr>
              <a:t>Note that the surface </a:t>
            </a:r>
            <a:r>
              <a:rPr lang="en-GB" sz="1800" i="1" dirty="0" err="1" smtClean="0">
                <a:solidFill>
                  <a:schemeClr val="bg2"/>
                </a:solidFill>
              </a:rPr>
              <a:t>wall_board</a:t>
            </a:r>
            <a:r>
              <a:rPr lang="en-GB" sz="1800" b="0" i="1" dirty="0" smtClean="0">
                <a:solidFill>
                  <a:schemeClr val="bg2"/>
                </a:solidFill>
              </a:rPr>
              <a:t> is the surface of the PCB that borders the fluid air region, and so is not an exterior boundary</a:t>
            </a:r>
          </a:p>
        </p:txBody>
      </p:sp>
      <p:graphicFrame>
        <p:nvGraphicFramePr>
          <p:cNvPr id="6" name="Diagram 5"/>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
          <p:cNvSpPr>
            <a:spLocks noGrp="1" noChangeArrowheads="1"/>
          </p:cNvSpPr>
          <p:nvPr>
            <p:ph type="title" idx="4294967295"/>
          </p:nvPr>
        </p:nvSpPr>
        <p:spPr/>
        <p:txBody>
          <a:bodyPr/>
          <a:lstStyle/>
          <a:p>
            <a:r>
              <a:rPr lang="en-GB" dirty="0" smtClean="0"/>
              <a:t>Comments on Cell and Zone Conditions</a:t>
            </a:r>
          </a:p>
        </p:txBody>
      </p:sp>
      <p:sp>
        <p:nvSpPr>
          <p:cNvPr id="18435" name="Rectangle 13"/>
          <p:cNvSpPr>
            <a:spLocks noGrp="1" noChangeArrowheads="1"/>
          </p:cNvSpPr>
          <p:nvPr>
            <p:ph type="body" idx="4294967295"/>
          </p:nvPr>
        </p:nvSpPr>
        <p:spPr>
          <a:xfrm>
            <a:off x="485775" y="1162050"/>
            <a:ext cx="5524500" cy="5326063"/>
          </a:xfrm>
        </p:spPr>
        <p:txBody>
          <a:bodyPr/>
          <a:lstStyle/>
          <a:p>
            <a:r>
              <a:rPr lang="en-GB" sz="1800" b="0" i="1" dirty="0" smtClean="0">
                <a:solidFill>
                  <a:schemeClr val="bg2"/>
                </a:solidFill>
              </a:rPr>
              <a:t>Operating conditions</a:t>
            </a:r>
          </a:p>
          <a:p>
            <a:pPr lvl="1"/>
            <a:r>
              <a:rPr lang="en-GB" b="0" i="1" dirty="0" smtClean="0">
                <a:solidFill>
                  <a:schemeClr val="bg2"/>
                </a:solidFill>
              </a:rPr>
              <a:t>Gravity is required for natural convection. In many cases there are no gravity effects, and the option can remain inactive</a:t>
            </a:r>
          </a:p>
          <a:p>
            <a:pPr lvl="1"/>
            <a:r>
              <a:rPr lang="en-GB" b="0" i="1" dirty="0" smtClean="0">
                <a:solidFill>
                  <a:schemeClr val="bg2"/>
                </a:solidFill>
              </a:rPr>
              <a:t>Operating density is critical in natural convection problems, and should be set to the density at the far field temperature (i.e. inlet temperature)</a:t>
            </a:r>
          </a:p>
          <a:p>
            <a:pPr lvl="1"/>
            <a:r>
              <a:rPr lang="en-GB" b="0" i="1" dirty="0" smtClean="0">
                <a:solidFill>
                  <a:schemeClr val="bg2"/>
                </a:solidFill>
              </a:rPr>
              <a:t>Operating pressure position is related to the inlet/outlet pressure settings. In this example, it is positioned at the inlet</a:t>
            </a:r>
          </a:p>
          <a:p>
            <a:pPr lvl="1"/>
            <a:endParaRPr lang="en-GB" b="0" i="1" dirty="0" smtClean="0">
              <a:solidFill>
                <a:schemeClr val="bg2"/>
              </a:solidFill>
            </a:endParaRPr>
          </a:p>
          <a:p>
            <a:r>
              <a:rPr lang="en-GB" sz="1800" b="0" i="1" dirty="0" smtClean="0">
                <a:solidFill>
                  <a:schemeClr val="bg2"/>
                </a:solidFill>
              </a:rPr>
              <a:t>Boundary zones</a:t>
            </a:r>
          </a:p>
          <a:p>
            <a:pPr lvl="1"/>
            <a:r>
              <a:rPr lang="en-GB" b="0" i="1" dirty="0" smtClean="0">
                <a:solidFill>
                  <a:schemeClr val="bg2"/>
                </a:solidFill>
              </a:rPr>
              <a:t>Inlet and Outlet pressure are set to 0 Pa gauge</a:t>
            </a:r>
          </a:p>
        </p:txBody>
      </p:sp>
      <p:pic>
        <p:nvPicPr>
          <p:cNvPr id="18446" name="Picture 14"/>
          <p:cNvPicPr>
            <a:picLocks noChangeAspect="1" noChangeArrowheads="1"/>
          </p:cNvPicPr>
          <p:nvPr/>
        </p:nvPicPr>
        <p:blipFill>
          <a:blip r:embed="rId2" cstate="print"/>
          <a:srcRect/>
          <a:stretch>
            <a:fillRect/>
          </a:stretch>
        </p:blipFill>
        <p:spPr bwMode="auto">
          <a:xfrm>
            <a:off x="6041955" y="1558001"/>
            <a:ext cx="2988203" cy="3182587"/>
          </a:xfrm>
          <a:prstGeom prst="rect">
            <a:avLst/>
          </a:prstGeom>
          <a:noFill/>
          <a:ln w="9525">
            <a:noFill/>
            <a:miter lim="800000"/>
            <a:headEnd/>
            <a:tailEnd/>
          </a:ln>
        </p:spPr>
      </p:pic>
      <p:sp>
        <p:nvSpPr>
          <p:cNvPr id="15" name="Oval 14"/>
          <p:cNvSpPr/>
          <p:nvPr/>
        </p:nvSpPr>
        <p:spPr bwMode="auto">
          <a:xfrm>
            <a:off x="5923187" y="3966358"/>
            <a:ext cx="688769" cy="308759"/>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sp>
        <p:nvSpPr>
          <p:cNvPr id="18" name="Oval 17"/>
          <p:cNvSpPr/>
          <p:nvPr/>
        </p:nvSpPr>
        <p:spPr bwMode="auto">
          <a:xfrm>
            <a:off x="6974154" y="2345374"/>
            <a:ext cx="908463" cy="308759"/>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graphicFrame>
        <p:nvGraphicFramePr>
          <p:cNvPr id="8" name="Diagram 7"/>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idx="4294967295"/>
          </p:nvPr>
        </p:nvSpPr>
        <p:spPr/>
        <p:txBody>
          <a:bodyPr/>
          <a:lstStyle/>
          <a:p>
            <a:r>
              <a:rPr lang="en-GB" dirty="0" smtClean="0"/>
              <a:t>Comments on Cell and Zone Conditions</a:t>
            </a:r>
          </a:p>
        </p:txBody>
      </p:sp>
      <p:sp>
        <p:nvSpPr>
          <p:cNvPr id="19459" name="Rectangle 6"/>
          <p:cNvSpPr>
            <a:spLocks noGrp="1" noChangeArrowheads="1"/>
          </p:cNvSpPr>
          <p:nvPr>
            <p:ph type="body" idx="4294967295"/>
          </p:nvPr>
        </p:nvSpPr>
        <p:spPr>
          <a:xfrm>
            <a:off x="504826" y="1247775"/>
            <a:ext cx="8053019" cy="4914900"/>
          </a:xfrm>
        </p:spPr>
        <p:txBody>
          <a:bodyPr>
            <a:noAutofit/>
          </a:bodyPr>
          <a:lstStyle/>
          <a:p>
            <a:r>
              <a:rPr lang="en-GB" b="0" i="1" dirty="0" smtClean="0">
                <a:solidFill>
                  <a:schemeClr val="bg2"/>
                </a:solidFill>
              </a:rPr>
              <a:t>Volume data:</a:t>
            </a:r>
          </a:p>
          <a:p>
            <a:pPr lvl="1"/>
            <a:r>
              <a:rPr lang="en-GB" b="0" i="1" dirty="0" smtClean="0">
                <a:solidFill>
                  <a:schemeClr val="bg2"/>
                </a:solidFill>
              </a:rPr>
              <a:t>The volume of an entity can be reported from the Volume Integrals panel.  Note that the solution must be initialized before the volume integrals are enabled</a:t>
            </a:r>
          </a:p>
          <a:p>
            <a:pPr>
              <a:lnSpc>
                <a:spcPct val="90000"/>
              </a:lnSpc>
              <a:tabLst>
                <a:tab pos="3082925" algn="l"/>
              </a:tabLst>
            </a:pPr>
            <a:endParaRPr lang="en-GB" sz="1800" b="0" i="1" dirty="0" smtClean="0">
              <a:solidFill>
                <a:schemeClr val="bg2"/>
              </a:solidFill>
            </a:endParaRPr>
          </a:p>
          <a:p>
            <a:pPr>
              <a:lnSpc>
                <a:spcPct val="90000"/>
              </a:lnSpc>
              <a:tabLst>
                <a:tab pos="3082925" algn="l"/>
              </a:tabLst>
            </a:pPr>
            <a:endParaRPr lang="en-GB" sz="1800" b="0" i="1" dirty="0" smtClean="0">
              <a:solidFill>
                <a:schemeClr val="bg2"/>
              </a:solidFill>
            </a:endParaRPr>
          </a:p>
          <a:p>
            <a:pPr>
              <a:lnSpc>
                <a:spcPct val="90000"/>
              </a:lnSpc>
              <a:tabLst>
                <a:tab pos="3082925" algn="l"/>
              </a:tabLst>
            </a:pPr>
            <a:endParaRPr lang="en-GB" sz="1800" b="0" i="1" dirty="0" smtClean="0">
              <a:solidFill>
                <a:schemeClr val="bg2"/>
              </a:solidFill>
            </a:endParaRPr>
          </a:p>
          <a:p>
            <a:pPr>
              <a:lnSpc>
                <a:spcPct val="90000"/>
              </a:lnSpc>
              <a:tabLst>
                <a:tab pos="3082925" algn="l"/>
              </a:tabLst>
            </a:pPr>
            <a:r>
              <a:rPr lang="en-GB" b="0" i="1" dirty="0" smtClean="0">
                <a:solidFill>
                  <a:schemeClr val="bg2"/>
                </a:solidFill>
              </a:rPr>
              <a:t>External heat loss:</a:t>
            </a:r>
          </a:p>
          <a:p>
            <a:pPr lvl="1">
              <a:lnSpc>
                <a:spcPct val="90000"/>
              </a:lnSpc>
              <a:tabLst>
                <a:tab pos="3082925" algn="l"/>
              </a:tabLst>
            </a:pPr>
            <a:r>
              <a:rPr lang="en-GB" b="0" i="1" dirty="0" smtClean="0">
                <a:solidFill>
                  <a:schemeClr val="bg2"/>
                </a:solidFill>
              </a:rPr>
              <a:t>Here, adiabatic conditions have been set for the external walls.</a:t>
            </a:r>
          </a:p>
          <a:p>
            <a:pPr lvl="1">
              <a:lnSpc>
                <a:spcPct val="90000"/>
              </a:lnSpc>
              <a:tabLst>
                <a:tab pos="3082925" algn="l"/>
              </a:tabLst>
            </a:pPr>
            <a:r>
              <a:rPr lang="en-GB" b="0" i="1" dirty="0" smtClean="0">
                <a:solidFill>
                  <a:schemeClr val="bg2"/>
                </a:solidFill>
              </a:rPr>
              <a:t>However if needed, Fluent can model </a:t>
            </a:r>
            <a:r>
              <a:rPr lang="en-GB" b="0" i="1" dirty="0" smtClean="0">
                <a:solidFill>
                  <a:schemeClr val="bg2"/>
                </a:solidFill>
              </a:rPr>
              <a:t>an </a:t>
            </a:r>
            <a:r>
              <a:rPr lang="en-GB" b="0" i="1" dirty="0" smtClean="0">
                <a:solidFill>
                  <a:schemeClr val="bg2"/>
                </a:solidFill>
              </a:rPr>
              <a:t>external boundary in several different ways, including:</a:t>
            </a:r>
          </a:p>
          <a:p>
            <a:pPr lvl="2">
              <a:lnSpc>
                <a:spcPct val="90000"/>
              </a:lnSpc>
              <a:tabLst>
                <a:tab pos="3082925" algn="l"/>
              </a:tabLst>
            </a:pPr>
            <a:r>
              <a:rPr lang="en-GB" b="0" i="1" dirty="0" smtClean="0">
                <a:solidFill>
                  <a:schemeClr val="bg2"/>
                </a:solidFill>
              </a:rPr>
              <a:t>Known heat flux (W/m</a:t>
            </a:r>
            <a:r>
              <a:rPr lang="en-GB" b="0" i="1" baseline="30000" dirty="0" smtClean="0">
                <a:solidFill>
                  <a:schemeClr val="bg2"/>
                </a:solidFill>
              </a:rPr>
              <a:t>2</a:t>
            </a:r>
            <a:r>
              <a:rPr lang="en-GB" b="0" i="1" dirty="0" smtClean="0">
                <a:solidFill>
                  <a:schemeClr val="bg2"/>
                </a:solidFill>
              </a:rPr>
              <a:t>)</a:t>
            </a:r>
          </a:p>
          <a:p>
            <a:pPr lvl="2">
              <a:lnSpc>
                <a:spcPct val="90000"/>
              </a:lnSpc>
              <a:tabLst>
                <a:tab pos="3082925" algn="l"/>
              </a:tabLst>
            </a:pPr>
            <a:r>
              <a:rPr lang="en-GB" b="0" i="1" dirty="0" smtClean="0">
                <a:solidFill>
                  <a:schemeClr val="bg2"/>
                </a:solidFill>
              </a:rPr>
              <a:t>Known heat transfer coefficient (</a:t>
            </a:r>
            <a:r>
              <a:rPr lang="en-GB" b="0" i="1" dirty="0" err="1" smtClean="0">
                <a:solidFill>
                  <a:schemeClr val="bg2"/>
                </a:solidFill>
              </a:rPr>
              <a:t>eg</a:t>
            </a:r>
            <a:r>
              <a:rPr lang="en-GB" b="0" i="1" dirty="0" smtClean="0">
                <a:solidFill>
                  <a:schemeClr val="bg2"/>
                </a:solidFill>
              </a:rPr>
              <a:t> for natural convection from a vertical plate)</a:t>
            </a:r>
          </a:p>
          <a:p>
            <a:pPr lvl="2">
              <a:lnSpc>
                <a:spcPct val="90000"/>
              </a:lnSpc>
              <a:tabLst>
                <a:tab pos="3082925" algn="l"/>
              </a:tabLst>
            </a:pPr>
            <a:r>
              <a:rPr lang="en-GB" b="0" i="1" dirty="0" smtClean="0">
                <a:solidFill>
                  <a:schemeClr val="bg2"/>
                </a:solidFill>
              </a:rPr>
              <a:t>Heat transfer through radiation (by setting emissivity and temperature). Note this is not related to radiation models available within Fluent</a:t>
            </a:r>
          </a:p>
          <a:p>
            <a:pPr lvl="2">
              <a:lnSpc>
                <a:spcPct val="90000"/>
              </a:lnSpc>
              <a:tabLst>
                <a:tab pos="3082925" algn="l"/>
              </a:tabLst>
            </a:pPr>
            <a:r>
              <a:rPr lang="en-GB" b="0" i="1" dirty="0" smtClean="0">
                <a:solidFill>
                  <a:schemeClr val="bg2"/>
                </a:solidFill>
              </a:rPr>
              <a:t>Shell conduction in the outer wall (hence fields for material and wall thickness)</a:t>
            </a:r>
          </a:p>
        </p:txBody>
      </p:sp>
      <p:grpSp>
        <p:nvGrpSpPr>
          <p:cNvPr id="12" name="Group 11"/>
          <p:cNvGrpSpPr/>
          <p:nvPr/>
        </p:nvGrpSpPr>
        <p:grpSpPr>
          <a:xfrm>
            <a:off x="3016738" y="2147918"/>
            <a:ext cx="3764554" cy="1392451"/>
            <a:chOff x="4331077" y="4336226"/>
            <a:chExt cx="4654153" cy="1812100"/>
          </a:xfrm>
        </p:grpSpPr>
        <p:pic>
          <p:nvPicPr>
            <p:cNvPr id="13" name="Picture 13"/>
            <p:cNvPicPr>
              <a:picLocks noChangeAspect="1" noChangeArrowheads="1"/>
            </p:cNvPicPr>
            <p:nvPr/>
          </p:nvPicPr>
          <p:blipFill>
            <a:blip r:embed="rId2" cstate="print"/>
            <a:srcRect/>
            <a:stretch>
              <a:fillRect/>
            </a:stretch>
          </p:blipFill>
          <p:spPr bwMode="auto">
            <a:xfrm>
              <a:off x="4331077" y="4336226"/>
              <a:ext cx="4654153" cy="1812100"/>
            </a:xfrm>
            <a:prstGeom prst="rect">
              <a:avLst/>
            </a:prstGeom>
            <a:noFill/>
            <a:ln w="9525">
              <a:noFill/>
              <a:miter lim="800000"/>
              <a:headEnd/>
              <a:tailEnd/>
            </a:ln>
          </p:spPr>
        </p:pic>
        <p:sp>
          <p:nvSpPr>
            <p:cNvPr id="14" name="Oval 13"/>
            <p:cNvSpPr/>
            <p:nvPr/>
          </p:nvSpPr>
          <p:spPr bwMode="auto">
            <a:xfrm>
              <a:off x="7814458" y="4880511"/>
              <a:ext cx="1011382" cy="308759"/>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sp>
          <p:nvSpPr>
            <p:cNvPr id="15" name="Oval 14"/>
            <p:cNvSpPr/>
            <p:nvPr/>
          </p:nvSpPr>
          <p:spPr bwMode="auto">
            <a:xfrm>
              <a:off x="4382860" y="5279942"/>
              <a:ext cx="688769" cy="308759"/>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grpSp>
      <p:graphicFrame>
        <p:nvGraphicFramePr>
          <p:cNvPr id="9" name="Diagram 8"/>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idx="4294967295"/>
          </p:nvPr>
        </p:nvSpPr>
        <p:spPr/>
        <p:txBody>
          <a:bodyPr/>
          <a:lstStyle/>
          <a:p>
            <a:r>
              <a:rPr lang="en-GB" dirty="0" smtClean="0"/>
              <a:t>Comments on Cell and Zone Conditions</a:t>
            </a:r>
          </a:p>
        </p:txBody>
      </p:sp>
      <p:sp>
        <p:nvSpPr>
          <p:cNvPr id="19459" name="Rectangle 6"/>
          <p:cNvSpPr>
            <a:spLocks noGrp="1" noChangeArrowheads="1"/>
          </p:cNvSpPr>
          <p:nvPr>
            <p:ph type="body" idx="4294967295"/>
          </p:nvPr>
        </p:nvSpPr>
        <p:spPr>
          <a:xfrm>
            <a:off x="504827" y="1247775"/>
            <a:ext cx="4448174" cy="4914900"/>
          </a:xfrm>
        </p:spPr>
        <p:txBody>
          <a:bodyPr>
            <a:noAutofit/>
          </a:bodyPr>
          <a:lstStyle/>
          <a:p>
            <a:pPr>
              <a:lnSpc>
                <a:spcPct val="90000"/>
              </a:lnSpc>
              <a:tabLst>
                <a:tab pos="3082925" algn="l"/>
              </a:tabLst>
            </a:pPr>
            <a:r>
              <a:rPr lang="en-GB" b="0" i="1" dirty="0" smtClean="0">
                <a:solidFill>
                  <a:schemeClr val="bg2"/>
                </a:solidFill>
              </a:rPr>
              <a:t>Interior boundaries:</a:t>
            </a:r>
          </a:p>
          <a:p>
            <a:pPr lvl="1">
              <a:lnSpc>
                <a:spcPct val="90000"/>
              </a:lnSpc>
              <a:tabLst>
                <a:tab pos="3082925" algn="l"/>
              </a:tabLst>
            </a:pPr>
            <a:r>
              <a:rPr lang="en-GB" b="0" i="1" dirty="0" smtClean="0">
                <a:solidFill>
                  <a:schemeClr val="bg2"/>
                </a:solidFill>
              </a:rPr>
              <a:t>In this example, there are </a:t>
            </a:r>
            <a:r>
              <a:rPr lang="en-GB" i="1" dirty="0" smtClean="0">
                <a:solidFill>
                  <a:schemeClr val="bg2"/>
                </a:solidFill>
              </a:rPr>
              <a:t>four cell zones</a:t>
            </a:r>
            <a:r>
              <a:rPr lang="en-GB" b="0" i="1" dirty="0" smtClean="0">
                <a:solidFill>
                  <a:schemeClr val="bg2"/>
                </a:solidFill>
              </a:rPr>
              <a:t>; including fluid and </a:t>
            </a:r>
            <a:r>
              <a:rPr lang="en-GB" b="0" i="1" dirty="0" err="1" smtClean="0">
                <a:solidFill>
                  <a:schemeClr val="bg2"/>
                </a:solidFill>
              </a:rPr>
              <a:t>solid_board</a:t>
            </a:r>
            <a:endParaRPr lang="en-GB" b="0" i="1" dirty="0" smtClean="0">
              <a:solidFill>
                <a:schemeClr val="bg2"/>
              </a:solidFill>
            </a:endParaRPr>
          </a:p>
          <a:p>
            <a:pPr lvl="1">
              <a:lnSpc>
                <a:spcPct val="90000"/>
              </a:lnSpc>
              <a:tabLst>
                <a:tab pos="3082925" algn="l"/>
              </a:tabLst>
            </a:pPr>
            <a:r>
              <a:rPr lang="en-GB" b="0" i="1" dirty="0" smtClean="0">
                <a:solidFill>
                  <a:schemeClr val="bg2"/>
                </a:solidFill>
              </a:rPr>
              <a:t>Just one label </a:t>
            </a:r>
            <a:r>
              <a:rPr lang="en-GB" i="1" dirty="0" err="1" smtClean="0">
                <a:solidFill>
                  <a:schemeClr val="bg2"/>
                </a:solidFill>
              </a:rPr>
              <a:t>wall_board</a:t>
            </a:r>
            <a:r>
              <a:rPr lang="en-GB" b="0" i="1" dirty="0" smtClean="0">
                <a:solidFill>
                  <a:schemeClr val="bg2"/>
                </a:solidFill>
              </a:rPr>
              <a:t> was created at the pre-processing stage for the surface common to these two zones</a:t>
            </a:r>
          </a:p>
          <a:p>
            <a:pPr lvl="1">
              <a:lnSpc>
                <a:spcPct val="90000"/>
              </a:lnSpc>
              <a:tabLst>
                <a:tab pos="3082925" algn="l"/>
              </a:tabLst>
            </a:pPr>
            <a:r>
              <a:rPr lang="en-GB" b="0" i="1" dirty="0" smtClean="0">
                <a:solidFill>
                  <a:schemeClr val="bg2"/>
                </a:solidFill>
              </a:rPr>
              <a:t>When loading the mesh, Fluent creates a clone: </a:t>
            </a:r>
            <a:r>
              <a:rPr lang="en-GB" i="1" dirty="0" err="1" smtClean="0">
                <a:solidFill>
                  <a:schemeClr val="bg2"/>
                </a:solidFill>
              </a:rPr>
              <a:t>wall_board_shadow</a:t>
            </a:r>
            <a:endParaRPr lang="en-GB" i="1" dirty="0" smtClean="0">
              <a:solidFill>
                <a:schemeClr val="bg2"/>
              </a:solidFill>
            </a:endParaRPr>
          </a:p>
          <a:p>
            <a:pPr lvl="1">
              <a:lnSpc>
                <a:spcPct val="90000"/>
              </a:lnSpc>
              <a:tabLst>
                <a:tab pos="3082925" algn="l"/>
              </a:tabLst>
            </a:pPr>
            <a:r>
              <a:rPr lang="en-GB" b="0" i="1" dirty="0" smtClean="0">
                <a:solidFill>
                  <a:schemeClr val="bg2"/>
                </a:solidFill>
              </a:rPr>
              <a:t>Open up the boundary conditions for these surfaces and observe that:</a:t>
            </a:r>
          </a:p>
          <a:p>
            <a:pPr lvl="2">
              <a:lnSpc>
                <a:spcPct val="90000"/>
              </a:lnSpc>
              <a:tabLst>
                <a:tab pos="3082925" algn="l"/>
              </a:tabLst>
            </a:pPr>
            <a:r>
              <a:rPr lang="en-GB" b="0" i="1" dirty="0" err="1" smtClean="0">
                <a:solidFill>
                  <a:schemeClr val="bg2"/>
                </a:solidFill>
              </a:rPr>
              <a:t>wall_board</a:t>
            </a:r>
            <a:r>
              <a:rPr lang="en-GB" b="0" i="1" dirty="0" smtClean="0">
                <a:solidFill>
                  <a:schemeClr val="bg2"/>
                </a:solidFill>
              </a:rPr>
              <a:t> has the adjacent cell zone fluid</a:t>
            </a:r>
          </a:p>
          <a:p>
            <a:pPr lvl="2">
              <a:lnSpc>
                <a:spcPct val="90000"/>
              </a:lnSpc>
              <a:tabLst>
                <a:tab pos="3082925" algn="l"/>
              </a:tabLst>
            </a:pPr>
            <a:r>
              <a:rPr lang="en-GB" b="0" i="1" dirty="0" err="1" smtClean="0">
                <a:solidFill>
                  <a:schemeClr val="bg2"/>
                </a:solidFill>
              </a:rPr>
              <a:t>wall_board_shadow</a:t>
            </a:r>
            <a:r>
              <a:rPr lang="en-GB" b="0" i="1" dirty="0" smtClean="0">
                <a:solidFill>
                  <a:schemeClr val="bg2"/>
                </a:solidFill>
              </a:rPr>
              <a:t> has the adjacent cell zone </a:t>
            </a:r>
            <a:r>
              <a:rPr lang="en-GB" b="0" i="1" dirty="0" err="1" smtClean="0">
                <a:solidFill>
                  <a:schemeClr val="bg2"/>
                </a:solidFill>
              </a:rPr>
              <a:t>solid_board</a:t>
            </a:r>
            <a:endParaRPr lang="en-GB" b="0" i="1" dirty="0" smtClean="0">
              <a:solidFill>
                <a:schemeClr val="bg2"/>
              </a:solidFill>
            </a:endParaRPr>
          </a:p>
          <a:p>
            <a:pPr lvl="1">
              <a:lnSpc>
                <a:spcPct val="90000"/>
              </a:lnSpc>
              <a:tabLst>
                <a:tab pos="3082925" algn="l"/>
              </a:tabLst>
            </a:pPr>
            <a:r>
              <a:rPr lang="en-GB" b="0" i="1" dirty="0" smtClean="0">
                <a:solidFill>
                  <a:schemeClr val="bg2"/>
                </a:solidFill>
              </a:rPr>
              <a:t>If setting emissivity or roughness, make sure the correct face is selected!</a:t>
            </a:r>
          </a:p>
        </p:txBody>
      </p:sp>
      <p:grpSp>
        <p:nvGrpSpPr>
          <p:cNvPr id="2" name="Group 3"/>
          <p:cNvGrpSpPr/>
          <p:nvPr/>
        </p:nvGrpSpPr>
        <p:grpSpPr>
          <a:xfrm>
            <a:off x="4838699" y="1114425"/>
            <a:ext cx="4098122" cy="4957763"/>
            <a:chOff x="4838699" y="1114425"/>
            <a:chExt cx="4098122" cy="4957763"/>
          </a:xfrm>
        </p:grpSpPr>
        <p:grpSp>
          <p:nvGrpSpPr>
            <p:cNvPr id="3" name="Group 6"/>
            <p:cNvGrpSpPr/>
            <p:nvPr/>
          </p:nvGrpSpPr>
          <p:grpSpPr>
            <a:xfrm>
              <a:off x="4914899" y="1114425"/>
              <a:ext cx="4021922" cy="2809875"/>
              <a:chOff x="4914899" y="1343025"/>
              <a:chExt cx="4021922" cy="2809875"/>
            </a:xfrm>
          </p:grpSpPr>
          <p:pic>
            <p:nvPicPr>
              <p:cNvPr id="8" name="Picture 2"/>
              <p:cNvPicPr>
                <a:picLocks noChangeAspect="1" noChangeArrowheads="1"/>
              </p:cNvPicPr>
              <p:nvPr/>
            </p:nvPicPr>
            <p:blipFill>
              <a:blip r:embed="rId2" cstate="print"/>
              <a:srcRect/>
              <a:stretch>
                <a:fillRect/>
              </a:stretch>
            </p:blipFill>
            <p:spPr bwMode="auto">
              <a:xfrm>
                <a:off x="5205129" y="1343025"/>
                <a:ext cx="3731692" cy="2809875"/>
              </a:xfrm>
              <a:prstGeom prst="rect">
                <a:avLst/>
              </a:prstGeom>
              <a:noFill/>
              <a:ln w="9525">
                <a:noFill/>
                <a:miter lim="800000"/>
                <a:headEnd/>
                <a:tailEnd/>
              </a:ln>
            </p:spPr>
          </p:pic>
          <p:sp>
            <p:nvSpPr>
              <p:cNvPr id="9" name="Oval 8"/>
              <p:cNvSpPr/>
              <p:nvPr/>
            </p:nvSpPr>
            <p:spPr bwMode="auto">
              <a:xfrm>
                <a:off x="4914899" y="1562098"/>
                <a:ext cx="2162175" cy="781051"/>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grpSp>
        <p:pic>
          <p:nvPicPr>
            <p:cNvPr id="6" name="Picture 3"/>
            <p:cNvPicPr>
              <a:picLocks noChangeAspect="1" noChangeArrowheads="1"/>
            </p:cNvPicPr>
            <p:nvPr/>
          </p:nvPicPr>
          <p:blipFill>
            <a:blip r:embed="rId3" cstate="print"/>
            <a:srcRect/>
            <a:stretch>
              <a:fillRect/>
            </a:stretch>
          </p:blipFill>
          <p:spPr bwMode="auto">
            <a:xfrm>
              <a:off x="5228056" y="4010025"/>
              <a:ext cx="3706394" cy="2062163"/>
            </a:xfrm>
            <a:prstGeom prst="rect">
              <a:avLst/>
            </a:prstGeom>
            <a:noFill/>
            <a:ln w="9525">
              <a:noFill/>
              <a:miter lim="800000"/>
              <a:headEnd/>
              <a:tailEnd/>
            </a:ln>
          </p:spPr>
        </p:pic>
        <p:sp>
          <p:nvSpPr>
            <p:cNvPr id="7" name="Oval 6"/>
            <p:cNvSpPr/>
            <p:nvPr/>
          </p:nvSpPr>
          <p:spPr bwMode="auto">
            <a:xfrm>
              <a:off x="4838699" y="4171948"/>
              <a:ext cx="2162175" cy="781051"/>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grpSp>
      <p:graphicFrame>
        <p:nvGraphicFramePr>
          <p:cNvPr id="12" name="Diagram 11"/>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Grp="1" noChangeArrowheads="1"/>
          </p:cNvSpPr>
          <p:nvPr>
            <p:ph type="title" idx="4294967295"/>
          </p:nvPr>
        </p:nvSpPr>
        <p:spPr/>
        <p:txBody>
          <a:bodyPr/>
          <a:lstStyle/>
          <a:p>
            <a:r>
              <a:rPr lang="en-GB" dirty="0" smtClean="0"/>
              <a:t>Solver controls</a:t>
            </a:r>
          </a:p>
        </p:txBody>
      </p:sp>
      <p:sp>
        <p:nvSpPr>
          <p:cNvPr id="20483" name="Rectangle 10"/>
          <p:cNvSpPr>
            <a:spLocks noGrp="1" noChangeArrowheads="1"/>
          </p:cNvSpPr>
          <p:nvPr>
            <p:ph type="body" idx="4294967295"/>
          </p:nvPr>
        </p:nvSpPr>
        <p:spPr>
          <a:xfrm>
            <a:off x="321651" y="1032607"/>
            <a:ext cx="8275272" cy="5547947"/>
          </a:xfrm>
        </p:spPr>
        <p:txBody>
          <a:bodyPr>
            <a:noAutofit/>
          </a:bodyPr>
          <a:lstStyle/>
          <a:p>
            <a:pPr marL="0" indent="0">
              <a:lnSpc>
                <a:spcPct val="100000"/>
              </a:lnSpc>
              <a:spcBef>
                <a:spcPts val="0"/>
              </a:spcBef>
            </a:pPr>
            <a:r>
              <a:rPr lang="en-GB" sz="1800" dirty="0" smtClean="0"/>
              <a:t>Solution Methods &gt; Pressure-Velocity Coupling</a:t>
            </a:r>
          </a:p>
          <a:p>
            <a:pPr marL="0" indent="0">
              <a:lnSpc>
                <a:spcPct val="100000"/>
              </a:lnSpc>
              <a:spcBef>
                <a:spcPts val="0"/>
              </a:spcBef>
              <a:buFont typeface="Arial" pitchFamily="34" charset="0"/>
              <a:buChar char="•"/>
            </a:pPr>
            <a:r>
              <a:rPr lang="en-GB" sz="1800" dirty="0" smtClean="0"/>
              <a:t>   </a:t>
            </a:r>
            <a:r>
              <a:rPr lang="en-GB" sz="1800" b="0" dirty="0" smtClean="0"/>
              <a:t>Select Coupled Scheme</a:t>
            </a:r>
          </a:p>
          <a:p>
            <a:pPr marL="0" indent="0">
              <a:lnSpc>
                <a:spcPct val="100000"/>
              </a:lnSpc>
              <a:spcBef>
                <a:spcPts val="0"/>
              </a:spcBef>
              <a:buFont typeface="Arial" pitchFamily="34" charset="0"/>
              <a:buChar char="•"/>
            </a:pPr>
            <a:r>
              <a:rPr lang="en-GB" sz="1800" b="0" dirty="0" smtClean="0"/>
              <a:t>   Switch on Pseudo Transient</a:t>
            </a:r>
          </a:p>
          <a:p>
            <a:pPr marL="0" indent="0">
              <a:lnSpc>
                <a:spcPct val="100000"/>
              </a:lnSpc>
              <a:spcBef>
                <a:spcPts val="0"/>
              </a:spcBef>
            </a:pPr>
            <a:r>
              <a:rPr lang="en-GB" sz="1800" dirty="0" smtClean="0"/>
              <a:t>Solution Methods </a:t>
            </a:r>
            <a:r>
              <a:rPr lang="en-GB" sz="1800" dirty="0" smtClean="0">
                <a:sym typeface="Wingdings" pitchFamily="2" charset="2"/>
              </a:rPr>
              <a:t>&gt;</a:t>
            </a:r>
            <a:r>
              <a:rPr lang="en-GB" sz="1800" dirty="0" smtClean="0"/>
              <a:t> Spatial </a:t>
            </a:r>
            <a:r>
              <a:rPr lang="en-GB" sz="1800" dirty="0" err="1" smtClean="0"/>
              <a:t>Discretization</a:t>
            </a:r>
            <a:r>
              <a:rPr lang="en-GB" sz="1800" dirty="0" smtClean="0"/>
              <a:t> &gt; Pressure</a:t>
            </a:r>
          </a:p>
          <a:p>
            <a:pPr lvl="1">
              <a:lnSpc>
                <a:spcPct val="100000"/>
              </a:lnSpc>
              <a:spcBef>
                <a:spcPts val="0"/>
              </a:spcBef>
            </a:pPr>
            <a:r>
              <a:rPr lang="en-GB" b="0" dirty="0" smtClean="0"/>
              <a:t>Change the pressure scheme to Body Force Weighted</a:t>
            </a:r>
          </a:p>
          <a:p>
            <a:pPr lvl="1">
              <a:lnSpc>
                <a:spcPct val="100000"/>
              </a:lnSpc>
              <a:spcBef>
                <a:spcPts val="0"/>
              </a:spcBef>
            </a:pPr>
            <a:r>
              <a:rPr lang="en-GB" b="0" dirty="0" smtClean="0"/>
              <a:t>Leave Momentum and Energy at 2nd Order Upwind.</a:t>
            </a:r>
            <a:endParaRPr lang="en-GB" dirty="0" smtClean="0"/>
          </a:p>
          <a:p>
            <a:pPr>
              <a:lnSpc>
                <a:spcPct val="100000"/>
              </a:lnSpc>
              <a:spcBef>
                <a:spcPts val="0"/>
              </a:spcBef>
            </a:pPr>
            <a:r>
              <a:rPr lang="en-GB" sz="1800" dirty="0" smtClean="0"/>
              <a:t>Solution Initialization</a:t>
            </a:r>
          </a:p>
          <a:p>
            <a:pPr lvl="1">
              <a:lnSpc>
                <a:spcPct val="100000"/>
              </a:lnSpc>
              <a:spcBef>
                <a:spcPts val="0"/>
              </a:spcBef>
            </a:pPr>
            <a:r>
              <a:rPr lang="en-GB" b="0" dirty="0" smtClean="0"/>
              <a:t>Switch to Standard </a:t>
            </a:r>
            <a:r>
              <a:rPr lang="en-GB" b="0" dirty="0" smtClean="0"/>
              <a:t>Initialization, Compute from inlet</a:t>
            </a:r>
            <a:endParaRPr lang="en-GB" b="0" dirty="0" smtClean="0"/>
          </a:p>
          <a:p>
            <a:pPr lvl="1">
              <a:lnSpc>
                <a:spcPct val="100000"/>
              </a:lnSpc>
              <a:spcBef>
                <a:spcPts val="0"/>
              </a:spcBef>
            </a:pPr>
            <a:r>
              <a:rPr lang="en-GB" b="0" dirty="0" smtClean="0"/>
              <a:t>Click the Initialize button</a:t>
            </a:r>
          </a:p>
          <a:p>
            <a:pPr>
              <a:lnSpc>
                <a:spcPct val="100000"/>
              </a:lnSpc>
              <a:spcBef>
                <a:spcPts val="0"/>
              </a:spcBef>
            </a:pPr>
            <a:r>
              <a:rPr lang="en-GB" dirty="0" smtClean="0"/>
              <a:t>Run Calculation &gt; Pseudo Transient Options</a:t>
            </a:r>
          </a:p>
          <a:p>
            <a:pPr>
              <a:lnSpc>
                <a:spcPct val="100000"/>
              </a:lnSpc>
              <a:spcBef>
                <a:spcPts val="0"/>
              </a:spcBef>
              <a:buFont typeface="Arial" pitchFamily="34" charset="0"/>
              <a:buChar char="•"/>
            </a:pPr>
            <a:r>
              <a:rPr lang="en-GB" b="0" dirty="0" smtClean="0"/>
              <a:t>Select Time Step Method User Specified</a:t>
            </a:r>
          </a:p>
          <a:p>
            <a:pPr>
              <a:lnSpc>
                <a:spcPct val="100000"/>
              </a:lnSpc>
              <a:spcBef>
                <a:spcPts val="0"/>
              </a:spcBef>
              <a:buFont typeface="Arial" pitchFamily="34" charset="0"/>
              <a:buChar char="•"/>
            </a:pPr>
            <a:r>
              <a:rPr lang="en-GB" b="0" dirty="0" smtClean="0"/>
              <a:t>Use Pseudo Time Step 10s for Fluid and 1000 s for Solid</a:t>
            </a:r>
          </a:p>
          <a:p>
            <a:pPr marL="0" lvl="1" indent="0">
              <a:lnSpc>
                <a:spcPct val="100000"/>
              </a:lnSpc>
              <a:spcBef>
                <a:spcPts val="0"/>
              </a:spcBef>
              <a:buNone/>
            </a:pPr>
            <a:r>
              <a:rPr lang="en-GB" dirty="0" smtClean="0">
                <a:solidFill>
                  <a:schemeClr val="bg2"/>
                </a:solidFill>
              </a:rPr>
              <a:t>The solution is now ready to run.  However this will take 5-10 minutes to converge, so you may prefer to fast-track to pre-converged data file we have supplied:</a:t>
            </a:r>
          </a:p>
          <a:p>
            <a:pPr lvl="2">
              <a:lnSpc>
                <a:spcPct val="100000"/>
              </a:lnSpc>
              <a:spcBef>
                <a:spcPts val="0"/>
              </a:spcBef>
            </a:pPr>
            <a:r>
              <a:rPr lang="en-GB" b="0" dirty="0" smtClean="0"/>
              <a:t>To run the model yourself,  enter 100 Iterations then Calculate.</a:t>
            </a:r>
          </a:p>
          <a:p>
            <a:pPr lvl="2">
              <a:lnSpc>
                <a:spcPct val="100000"/>
              </a:lnSpc>
              <a:spcBef>
                <a:spcPts val="0"/>
              </a:spcBef>
            </a:pPr>
            <a:r>
              <a:rPr lang="en-GB" b="0" dirty="0" smtClean="0"/>
              <a:t>To use the supplied data file (ws5_no-radiation.dat.gz):</a:t>
            </a:r>
          </a:p>
          <a:p>
            <a:pPr lvl="3">
              <a:lnSpc>
                <a:spcPct val="100000"/>
              </a:lnSpc>
              <a:spcBef>
                <a:spcPts val="0"/>
              </a:spcBef>
            </a:pPr>
            <a:r>
              <a:rPr lang="en-GB" b="0" dirty="0" smtClean="0"/>
              <a:t>Running Fluent standalone	   use File &gt; Read Data</a:t>
            </a:r>
          </a:p>
          <a:p>
            <a:pPr lvl="3">
              <a:lnSpc>
                <a:spcPct val="100000"/>
              </a:lnSpc>
              <a:spcBef>
                <a:spcPts val="0"/>
              </a:spcBef>
            </a:pPr>
            <a:r>
              <a:rPr lang="en-GB" b="0" dirty="0" smtClean="0"/>
              <a:t>Running Fluent in Workbench    use File &gt; Import Data  </a:t>
            </a:r>
            <a:r>
              <a:rPr lang="en-GB" b="0" i="1" dirty="0" smtClean="0"/>
              <a:t>(Fluent File menu)</a:t>
            </a:r>
          </a:p>
        </p:txBody>
      </p:sp>
      <p:pic>
        <p:nvPicPr>
          <p:cNvPr id="2" name="Picture 3"/>
          <p:cNvPicPr>
            <a:picLocks noChangeAspect="1" noChangeArrowheads="1"/>
          </p:cNvPicPr>
          <p:nvPr/>
        </p:nvPicPr>
        <p:blipFill>
          <a:blip r:embed="rId2" cstate="print"/>
          <a:srcRect/>
          <a:stretch>
            <a:fillRect/>
          </a:stretch>
        </p:blipFill>
        <p:spPr bwMode="auto">
          <a:xfrm>
            <a:off x="5610968" y="1479740"/>
            <a:ext cx="3357258" cy="2148840"/>
          </a:xfrm>
          <a:prstGeom prst="rect">
            <a:avLst/>
          </a:prstGeom>
          <a:noFill/>
          <a:ln w="9525">
            <a:noFill/>
            <a:miter lim="800000"/>
            <a:headEnd/>
            <a:tailEnd/>
          </a:ln>
        </p:spPr>
      </p:pic>
      <p:graphicFrame>
        <p:nvGraphicFramePr>
          <p:cNvPr id="8" name="Diagram 7"/>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5123" y="1178170"/>
            <a:ext cx="8047892" cy="4812322"/>
          </a:xfrm>
        </p:spPr>
        <p:txBody>
          <a:bodyPr/>
          <a:lstStyle/>
          <a:p>
            <a:pPr>
              <a:lnSpc>
                <a:spcPct val="100000"/>
              </a:lnSpc>
              <a:spcBef>
                <a:spcPts val="0"/>
              </a:spcBef>
            </a:pPr>
            <a:r>
              <a:rPr lang="en-US" dirty="0" smtClean="0"/>
              <a:t>Workshop Description:</a:t>
            </a:r>
          </a:p>
          <a:p>
            <a:pPr lvl="1">
              <a:lnSpc>
                <a:spcPct val="100000"/>
              </a:lnSpc>
              <a:spcBef>
                <a:spcPts val="0"/>
              </a:spcBef>
            </a:pPr>
            <a:r>
              <a:rPr lang="en-US" b="0" dirty="0" smtClean="0"/>
              <a:t>In this workshop you will model the heat dissipation from a hot electronics component fitted to a printed circuit board (PCB). Heat is dissipated via a finned heat sink</a:t>
            </a:r>
          </a:p>
          <a:p>
            <a:pPr lvl="1">
              <a:lnSpc>
                <a:spcPct val="100000"/>
              </a:lnSpc>
              <a:spcBef>
                <a:spcPts val="0"/>
              </a:spcBef>
            </a:pPr>
            <a:endParaRPr lang="en-US" b="0" dirty="0" smtClean="0"/>
          </a:p>
          <a:p>
            <a:pPr>
              <a:lnSpc>
                <a:spcPct val="100000"/>
              </a:lnSpc>
              <a:spcBef>
                <a:spcPts val="0"/>
              </a:spcBef>
            </a:pPr>
            <a:r>
              <a:rPr lang="en-US" dirty="0" smtClean="0"/>
              <a:t>Learning Aims: </a:t>
            </a:r>
          </a:p>
          <a:p>
            <a:pPr marL="179388" indent="-179388">
              <a:lnSpc>
                <a:spcPct val="100000"/>
              </a:lnSpc>
              <a:spcBef>
                <a:spcPts val="0"/>
              </a:spcBef>
              <a:buFont typeface="Arial" pitchFamily="34" charset="0"/>
              <a:buChar char="•"/>
            </a:pPr>
            <a:r>
              <a:rPr lang="en-US" sz="1800" b="0" dirty="0" smtClean="0"/>
              <a:t>This workshop introduces ways in which heat transfer can be incorporated within a simulation.   The processes include:</a:t>
            </a:r>
          </a:p>
          <a:p>
            <a:pPr marL="179388" indent="0">
              <a:lnSpc>
                <a:spcPct val="100000"/>
              </a:lnSpc>
              <a:spcBef>
                <a:spcPts val="0"/>
              </a:spcBef>
            </a:pPr>
            <a:r>
              <a:rPr lang="en-US" sz="1800" b="0" dirty="0" smtClean="0"/>
              <a:t>	- Thermal conduction in solids 	- </a:t>
            </a:r>
            <a:r>
              <a:rPr lang="en-US" sz="1800" b="0" dirty="0" err="1" smtClean="0"/>
              <a:t>Modelling</a:t>
            </a:r>
            <a:r>
              <a:rPr lang="en-US" sz="1800" b="0" dirty="0" smtClean="0"/>
              <a:t> thermal radiation</a:t>
            </a:r>
          </a:p>
          <a:p>
            <a:pPr marL="179388" indent="0">
              <a:lnSpc>
                <a:spcPct val="100000"/>
              </a:lnSpc>
              <a:spcBef>
                <a:spcPts val="0"/>
              </a:spcBef>
            </a:pPr>
            <a:r>
              <a:rPr lang="en-US" sz="1800" b="0" dirty="0" smtClean="0"/>
              <a:t>	- Natural convection of the heated air	- Conjugate heat transfer 	</a:t>
            </a:r>
          </a:p>
          <a:p>
            <a:pPr>
              <a:lnSpc>
                <a:spcPct val="100000"/>
              </a:lnSpc>
              <a:spcBef>
                <a:spcPts val="0"/>
              </a:spcBef>
              <a:buFont typeface="Arial" pitchFamily="34" charset="0"/>
              <a:buChar char="•"/>
            </a:pPr>
            <a:endParaRPr lang="en-US" dirty="0" smtClean="0"/>
          </a:p>
          <a:p>
            <a:pPr>
              <a:lnSpc>
                <a:spcPct val="100000"/>
              </a:lnSpc>
              <a:spcBef>
                <a:spcPts val="0"/>
              </a:spcBef>
              <a:buFont typeface="Arial" pitchFamily="34" charset="0"/>
              <a:buChar char="•"/>
            </a:pPr>
            <a:endParaRPr lang="en-US" dirty="0" smtClean="0"/>
          </a:p>
          <a:p>
            <a:pPr>
              <a:lnSpc>
                <a:spcPct val="100000"/>
              </a:lnSpc>
              <a:spcBef>
                <a:spcPts val="0"/>
              </a:spcBef>
            </a:pPr>
            <a:r>
              <a:rPr lang="en-US" dirty="0" smtClean="0"/>
              <a:t>Learning Objectives:</a:t>
            </a:r>
          </a:p>
          <a:p>
            <a:pPr lvl="1">
              <a:lnSpc>
                <a:spcPct val="100000"/>
              </a:lnSpc>
              <a:spcBef>
                <a:spcPts val="0"/>
              </a:spcBef>
            </a:pPr>
            <a:r>
              <a:rPr lang="en-US" b="0" dirty="0" smtClean="0"/>
              <a:t>To understand how different forms of heat transfer can be incorporated within a CFD simulation (including using CFD to solve for thermal conduction in solid materials).</a:t>
            </a:r>
          </a:p>
          <a:p>
            <a:r>
              <a:rPr lang="en-US" b="0" dirty="0" smtClean="0"/>
              <a:t>	</a:t>
            </a:r>
            <a:endParaRPr lang="en-US" b="0" dirty="0"/>
          </a:p>
        </p:txBody>
      </p:sp>
      <p:graphicFrame>
        <p:nvGraphicFramePr>
          <p:cNvPr id="4" name="Diagram 3"/>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r>
              <a:rPr lang="de-DE" dirty="0" err="1" smtClean="0"/>
              <a:t>Introduction</a:t>
            </a:r>
            <a:endParaRPr lang="de-DE"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idx="4294967295"/>
          </p:nvPr>
        </p:nvSpPr>
        <p:spPr/>
        <p:txBody>
          <a:bodyPr/>
          <a:lstStyle/>
          <a:p>
            <a:r>
              <a:rPr lang="en-GB" dirty="0" smtClean="0"/>
              <a:t>Comments on Solver controls</a:t>
            </a:r>
          </a:p>
        </p:txBody>
      </p:sp>
      <p:sp>
        <p:nvSpPr>
          <p:cNvPr id="21507" name="Rectangle 6"/>
          <p:cNvSpPr>
            <a:spLocks noGrp="1" noChangeArrowheads="1"/>
          </p:cNvSpPr>
          <p:nvPr>
            <p:ph type="body" idx="4294967295"/>
          </p:nvPr>
        </p:nvSpPr>
        <p:spPr>
          <a:xfrm>
            <a:off x="533400" y="1228725"/>
            <a:ext cx="7962900" cy="4686300"/>
          </a:xfrm>
        </p:spPr>
        <p:txBody>
          <a:bodyPr>
            <a:noAutofit/>
          </a:bodyPr>
          <a:lstStyle/>
          <a:p>
            <a:pPr marL="0" indent="0">
              <a:lnSpc>
                <a:spcPct val="100000"/>
              </a:lnSpc>
              <a:spcBef>
                <a:spcPts val="0"/>
              </a:spcBef>
            </a:pPr>
            <a:r>
              <a:rPr lang="en-GB" sz="1800" b="0" i="1" dirty="0" smtClean="0">
                <a:solidFill>
                  <a:schemeClr val="bg2"/>
                </a:solidFill>
              </a:rPr>
              <a:t>The solver settings are tuned for an overall robust solution of most situations. In this model we require the Body Force Weighted pressure scheme to account for the natural convection </a:t>
            </a:r>
            <a:r>
              <a:rPr lang="en-GB" sz="1800" b="0" i="1" dirty="0" smtClean="0">
                <a:solidFill>
                  <a:schemeClr val="bg2"/>
                </a:solidFill>
              </a:rPr>
              <a:t>effects.</a:t>
            </a:r>
            <a:endParaRPr lang="en-GB" sz="1800" b="0" i="1" dirty="0" smtClean="0">
              <a:solidFill>
                <a:schemeClr val="bg2"/>
              </a:solidFill>
            </a:endParaRPr>
          </a:p>
          <a:p>
            <a:pPr>
              <a:lnSpc>
                <a:spcPct val="100000"/>
              </a:lnSpc>
              <a:spcBef>
                <a:spcPts val="0"/>
              </a:spcBef>
            </a:pPr>
            <a:endParaRPr lang="en-GB" sz="1800" b="0" i="1" dirty="0" smtClean="0">
              <a:solidFill>
                <a:schemeClr val="bg2"/>
              </a:solidFill>
            </a:endParaRPr>
          </a:p>
          <a:p>
            <a:pPr marL="0" indent="0">
              <a:lnSpc>
                <a:spcPct val="100000"/>
              </a:lnSpc>
              <a:spcBef>
                <a:spcPts val="0"/>
              </a:spcBef>
            </a:pPr>
            <a:r>
              <a:rPr lang="en-GB" sz="1800" b="0" i="1" dirty="0" smtClean="0">
                <a:solidFill>
                  <a:schemeClr val="bg2"/>
                </a:solidFill>
              </a:rPr>
              <a:t>Solution initialization is used to provide the first guess prior to the first solver </a:t>
            </a:r>
            <a:r>
              <a:rPr lang="en-GB" sz="1800" b="0" i="1" dirty="0" smtClean="0">
                <a:solidFill>
                  <a:schemeClr val="bg2"/>
                </a:solidFill>
              </a:rPr>
              <a:t>iteration, </a:t>
            </a:r>
            <a:r>
              <a:rPr lang="en-GB" sz="1800" b="0" i="1" dirty="0" smtClean="0">
                <a:solidFill>
                  <a:schemeClr val="bg2"/>
                </a:solidFill>
              </a:rPr>
              <a:t>and it should be as close to the final solution as practical</a:t>
            </a:r>
          </a:p>
          <a:p>
            <a:pPr>
              <a:lnSpc>
                <a:spcPct val="100000"/>
              </a:lnSpc>
              <a:spcBef>
                <a:spcPts val="0"/>
              </a:spcBef>
            </a:pPr>
            <a:endParaRPr lang="en-GB" sz="1800" b="0" i="1" dirty="0" smtClean="0">
              <a:solidFill>
                <a:schemeClr val="bg2"/>
              </a:solidFill>
            </a:endParaRPr>
          </a:p>
          <a:p>
            <a:pPr>
              <a:lnSpc>
                <a:spcPct val="100000"/>
              </a:lnSpc>
              <a:spcBef>
                <a:spcPts val="0"/>
              </a:spcBef>
            </a:pPr>
            <a:r>
              <a:rPr lang="en-GB" sz="1800" b="0" i="1" dirty="0" smtClean="0">
                <a:solidFill>
                  <a:schemeClr val="bg2"/>
                </a:solidFill>
              </a:rPr>
              <a:t>Models with natural convection often show transient behaviour in some parts of the flow. Using Pseudo-Transient with large time steps can sometimes (as in this case) enforce a steady state solution.</a:t>
            </a:r>
          </a:p>
        </p:txBody>
      </p:sp>
      <p:graphicFrame>
        <p:nvGraphicFramePr>
          <p:cNvPr id="6" name="Diagram 5"/>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4595464" y="3472256"/>
            <a:ext cx="4201732" cy="265176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199632" y="3472256"/>
            <a:ext cx="4197096" cy="2648834"/>
          </a:xfrm>
          <a:prstGeom prst="rect">
            <a:avLst/>
          </a:prstGeom>
          <a:noFill/>
          <a:ln w="9525">
            <a:noFill/>
            <a:miter lim="800000"/>
            <a:headEnd/>
            <a:tailEnd/>
          </a:ln>
        </p:spPr>
      </p:pic>
      <p:sp>
        <p:nvSpPr>
          <p:cNvPr id="22530" name="Rectangle 11"/>
          <p:cNvSpPr>
            <a:spLocks noGrp="1" noChangeArrowheads="1"/>
          </p:cNvSpPr>
          <p:nvPr>
            <p:ph type="title" idx="4294967295"/>
          </p:nvPr>
        </p:nvSpPr>
        <p:spPr/>
        <p:txBody>
          <a:bodyPr/>
          <a:lstStyle/>
          <a:p>
            <a:r>
              <a:rPr lang="en-GB" dirty="0" smtClean="0"/>
              <a:t>Quick Post-processing</a:t>
            </a:r>
          </a:p>
        </p:txBody>
      </p:sp>
      <p:sp>
        <p:nvSpPr>
          <p:cNvPr id="22531" name="Rectangle 12"/>
          <p:cNvSpPr>
            <a:spLocks noGrp="1" noChangeArrowheads="1"/>
          </p:cNvSpPr>
          <p:nvPr>
            <p:ph type="body" idx="4294967295"/>
          </p:nvPr>
        </p:nvSpPr>
        <p:spPr>
          <a:xfrm>
            <a:off x="219075" y="1114425"/>
            <a:ext cx="8753475" cy="2295525"/>
          </a:xfrm>
        </p:spPr>
        <p:txBody>
          <a:bodyPr>
            <a:normAutofit lnSpcReduction="10000"/>
          </a:bodyPr>
          <a:lstStyle/>
          <a:p>
            <a:pPr>
              <a:lnSpc>
                <a:spcPct val="90000"/>
              </a:lnSpc>
            </a:pPr>
            <a:r>
              <a:rPr lang="en-GB" dirty="0" smtClean="0"/>
              <a:t>Check overall heat and mass balances</a:t>
            </a:r>
            <a:r>
              <a:rPr lang="en-GB" sz="1600" dirty="0" smtClean="0"/>
              <a:t>.</a:t>
            </a:r>
          </a:p>
          <a:p>
            <a:pPr lvl="1">
              <a:lnSpc>
                <a:spcPct val="90000"/>
              </a:lnSpc>
            </a:pPr>
            <a:r>
              <a:rPr lang="en-GB" b="0" dirty="0" smtClean="0"/>
              <a:t>Reports </a:t>
            </a:r>
            <a:r>
              <a:rPr lang="en-GB" b="0" dirty="0" smtClean="0">
                <a:sym typeface="Wingdings" pitchFamily="2" charset="2"/>
              </a:rPr>
              <a:t>&gt; </a:t>
            </a:r>
            <a:r>
              <a:rPr lang="en-GB" b="0" dirty="0" smtClean="0"/>
              <a:t>Fluxes &gt; Set Up</a:t>
            </a:r>
          </a:p>
          <a:p>
            <a:pPr lvl="1">
              <a:lnSpc>
                <a:spcPct val="90000"/>
              </a:lnSpc>
            </a:pPr>
            <a:r>
              <a:rPr lang="en-GB" b="0" dirty="0" smtClean="0"/>
              <a:t>Select the Inlet and Outlet surfaces, then click Compute. </a:t>
            </a:r>
          </a:p>
          <a:p>
            <a:pPr lvl="2">
              <a:lnSpc>
                <a:spcPct val="90000"/>
              </a:lnSpc>
            </a:pPr>
            <a:r>
              <a:rPr lang="en-GB" b="0" dirty="0" smtClean="0"/>
              <a:t>The net imbalance mass flux is shown under Net Results</a:t>
            </a:r>
          </a:p>
          <a:p>
            <a:pPr lvl="2">
              <a:lnSpc>
                <a:spcPct val="90000"/>
              </a:lnSpc>
            </a:pPr>
            <a:r>
              <a:rPr lang="en-GB" b="0" dirty="0" smtClean="0"/>
              <a:t>Note that the net imbalance is very small relative to the boundary mass flow</a:t>
            </a:r>
          </a:p>
          <a:p>
            <a:pPr lvl="1">
              <a:lnSpc>
                <a:spcPct val="90000"/>
              </a:lnSpc>
            </a:pPr>
            <a:r>
              <a:rPr lang="en-GB" b="0" dirty="0" smtClean="0"/>
              <a:t>Switch to Total Heat Transfer Rate.  Select all walls, the inlet, and the outlet and click Compute</a:t>
            </a:r>
            <a:r>
              <a:rPr lang="en-GB" sz="1400" b="0" dirty="0" smtClean="0"/>
              <a:t>.  </a:t>
            </a:r>
          </a:p>
          <a:p>
            <a:pPr lvl="2">
              <a:lnSpc>
                <a:spcPct val="90000"/>
              </a:lnSpc>
            </a:pPr>
            <a:r>
              <a:rPr lang="en-GB" b="0" dirty="0" smtClean="0"/>
              <a:t>Note that the difference equals the energy source input to the package (75W)</a:t>
            </a:r>
          </a:p>
          <a:p>
            <a:pPr>
              <a:lnSpc>
                <a:spcPct val="90000"/>
              </a:lnSpc>
            </a:pPr>
            <a:endParaRPr lang="en-GB" sz="1600" dirty="0" smtClean="0"/>
          </a:p>
        </p:txBody>
      </p:sp>
      <p:sp>
        <p:nvSpPr>
          <p:cNvPr id="8" name="Oval 7"/>
          <p:cNvSpPr/>
          <p:nvPr/>
        </p:nvSpPr>
        <p:spPr bwMode="auto">
          <a:xfrm>
            <a:off x="3148042" y="5459987"/>
            <a:ext cx="969108" cy="336062"/>
          </a:xfrm>
          <a:prstGeom prst="ellipse">
            <a:avLst/>
          </a:prstGeom>
          <a:noFill/>
          <a:ln w="1905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9" name="Oval 8"/>
          <p:cNvSpPr/>
          <p:nvPr/>
        </p:nvSpPr>
        <p:spPr bwMode="auto">
          <a:xfrm>
            <a:off x="7530015" y="5444455"/>
            <a:ext cx="906585" cy="359508"/>
          </a:xfrm>
          <a:prstGeom prst="ellipse">
            <a:avLst/>
          </a:prstGeom>
          <a:noFill/>
          <a:ln w="1905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aphicFrame>
        <p:nvGraphicFramePr>
          <p:cNvPr id="12" name="Diagram 11"/>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idx="4294967295"/>
          </p:nvPr>
        </p:nvSpPr>
        <p:spPr/>
        <p:txBody>
          <a:bodyPr/>
          <a:lstStyle/>
          <a:p>
            <a:r>
              <a:rPr lang="en-GB" dirty="0" smtClean="0"/>
              <a:t>Save Case and Data Files for Later Use</a:t>
            </a:r>
          </a:p>
        </p:txBody>
      </p:sp>
      <p:sp>
        <p:nvSpPr>
          <p:cNvPr id="24579" name="Rectangle 7"/>
          <p:cNvSpPr>
            <a:spLocks noGrp="1" noChangeArrowheads="1"/>
          </p:cNvSpPr>
          <p:nvPr>
            <p:ph type="body" idx="4294967295"/>
          </p:nvPr>
        </p:nvSpPr>
        <p:spPr>
          <a:xfrm>
            <a:off x="328491" y="1167424"/>
            <a:ext cx="4923448" cy="4936392"/>
          </a:xfrm>
        </p:spPr>
        <p:txBody>
          <a:bodyPr>
            <a:normAutofit/>
          </a:bodyPr>
          <a:lstStyle/>
          <a:p>
            <a:pPr marL="0" indent="0"/>
            <a:r>
              <a:rPr lang="en-GB" sz="1800" b="0" i="1" dirty="0" smtClean="0">
                <a:solidFill>
                  <a:schemeClr val="bg2"/>
                </a:solidFill>
              </a:rPr>
              <a:t>A later part of this Workshop will show you a comparison of results both with and without Thermal Radiation.  </a:t>
            </a:r>
          </a:p>
          <a:p>
            <a:pPr marL="0" indent="0"/>
            <a:r>
              <a:rPr lang="en-GB" sz="1800" b="0" dirty="0" smtClean="0"/>
              <a:t>To retain this set of results use the top menu to:</a:t>
            </a:r>
          </a:p>
          <a:p>
            <a:pPr lvl="2"/>
            <a:r>
              <a:rPr lang="en-GB" b="0" dirty="0" smtClean="0"/>
              <a:t>If using Fluent standalone</a:t>
            </a:r>
          </a:p>
          <a:p>
            <a:pPr lvl="3"/>
            <a:r>
              <a:rPr lang="en-GB" sz="1600" b="0" dirty="0" smtClean="0"/>
              <a:t>File </a:t>
            </a:r>
            <a:r>
              <a:rPr lang="en-GB" sz="1600" b="0" dirty="0" smtClean="0">
                <a:sym typeface="Wingdings" pitchFamily="2" charset="2"/>
              </a:rPr>
              <a:t>&gt;Write &gt; Case &amp; Data…</a:t>
            </a:r>
          </a:p>
          <a:p>
            <a:pPr lvl="2"/>
            <a:r>
              <a:rPr lang="en-GB" b="0" dirty="0" smtClean="0"/>
              <a:t>If using Fluent under Workbench</a:t>
            </a:r>
          </a:p>
          <a:p>
            <a:pPr lvl="3"/>
            <a:r>
              <a:rPr lang="en-GB" sz="1600" b="0" dirty="0" smtClean="0"/>
              <a:t>File </a:t>
            </a:r>
            <a:r>
              <a:rPr lang="en-GB" sz="1600" b="0" dirty="0" smtClean="0">
                <a:sym typeface="Wingdings" pitchFamily="2" charset="2"/>
              </a:rPr>
              <a:t>&gt;Export &gt; Case &amp; Data…</a:t>
            </a:r>
          </a:p>
          <a:p>
            <a:pPr lvl="1"/>
            <a:r>
              <a:rPr lang="en-GB" b="0" dirty="0" smtClean="0"/>
              <a:t>Change to the working directory and label the</a:t>
            </a:r>
            <a:br>
              <a:rPr lang="en-GB" b="0" dirty="0" smtClean="0"/>
            </a:br>
            <a:r>
              <a:rPr lang="en-GB" b="0" dirty="0" smtClean="0"/>
              <a:t>file logically</a:t>
            </a:r>
          </a:p>
          <a:p>
            <a:pPr lvl="1"/>
            <a:endParaRPr lang="en-GB" sz="1600" dirty="0" smtClean="0"/>
          </a:p>
          <a:p>
            <a:r>
              <a:rPr lang="en-GB" sz="1800" b="0" i="1" dirty="0" smtClean="0">
                <a:solidFill>
                  <a:schemeClr val="bg2"/>
                </a:solidFill>
              </a:rPr>
              <a:t>TIP</a:t>
            </a:r>
          </a:p>
          <a:p>
            <a:pPr lvl="1"/>
            <a:r>
              <a:rPr lang="en-GB" sz="1600" b="0" i="1" dirty="0" smtClean="0">
                <a:solidFill>
                  <a:schemeClr val="bg2"/>
                </a:solidFill>
              </a:rPr>
              <a:t>Adding the .</a:t>
            </a:r>
            <a:r>
              <a:rPr lang="en-GB" sz="1600" b="0" i="1" dirty="0" err="1" smtClean="0">
                <a:solidFill>
                  <a:schemeClr val="bg2"/>
                </a:solidFill>
              </a:rPr>
              <a:t>gz</a:t>
            </a:r>
            <a:r>
              <a:rPr lang="en-GB" sz="1600" b="0" i="1" dirty="0" smtClean="0">
                <a:solidFill>
                  <a:schemeClr val="bg2"/>
                </a:solidFill>
              </a:rPr>
              <a:t> extension will compress the case and data files, reducing hard disk usage</a:t>
            </a:r>
          </a:p>
          <a:p>
            <a:pPr lvl="1"/>
            <a:r>
              <a:rPr lang="en-GB" sz="1600" b="0" i="1" dirty="0" smtClean="0">
                <a:solidFill>
                  <a:schemeClr val="bg2"/>
                </a:solidFill>
              </a:rPr>
              <a:t>Fluent can read in these compressed files, you do not need to manually uncompress them later</a:t>
            </a:r>
          </a:p>
        </p:txBody>
      </p:sp>
      <p:pic>
        <p:nvPicPr>
          <p:cNvPr id="24581" name="Picture 5"/>
          <p:cNvPicPr>
            <a:picLocks noChangeAspect="1" noChangeArrowheads="1"/>
          </p:cNvPicPr>
          <p:nvPr/>
        </p:nvPicPr>
        <p:blipFill>
          <a:blip r:embed="rId2" cstate="print"/>
          <a:srcRect/>
          <a:stretch>
            <a:fillRect/>
          </a:stretch>
        </p:blipFill>
        <p:spPr bwMode="auto">
          <a:xfrm>
            <a:off x="5360472" y="1862417"/>
            <a:ext cx="3460046" cy="3933483"/>
          </a:xfrm>
          <a:prstGeom prst="rect">
            <a:avLst/>
          </a:prstGeom>
          <a:noFill/>
          <a:ln w="9525">
            <a:noFill/>
            <a:miter lim="800000"/>
            <a:headEnd/>
            <a:tailEnd/>
          </a:ln>
        </p:spPr>
      </p:pic>
      <p:graphicFrame>
        <p:nvGraphicFramePr>
          <p:cNvPr id="7" name="Diagram 6"/>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0"/>
          <p:cNvSpPr>
            <a:spLocks noGrp="1" noChangeArrowheads="1"/>
          </p:cNvSpPr>
          <p:nvPr>
            <p:ph type="title" idx="4294967295"/>
          </p:nvPr>
        </p:nvSpPr>
        <p:spPr/>
        <p:txBody>
          <a:bodyPr/>
          <a:lstStyle/>
          <a:p>
            <a:r>
              <a:rPr lang="en-GB" dirty="0" smtClean="0"/>
              <a:t>Radiation Model Setup</a:t>
            </a:r>
            <a:endParaRPr lang="en-GB" dirty="0" smtClean="0"/>
          </a:p>
        </p:txBody>
      </p:sp>
      <p:sp>
        <p:nvSpPr>
          <p:cNvPr id="25603" name="Rectangle 21"/>
          <p:cNvSpPr>
            <a:spLocks noGrp="1" noChangeArrowheads="1"/>
          </p:cNvSpPr>
          <p:nvPr>
            <p:ph type="body" idx="4294967295"/>
          </p:nvPr>
        </p:nvSpPr>
        <p:spPr>
          <a:xfrm>
            <a:off x="295275" y="1123950"/>
            <a:ext cx="5518150" cy="5364163"/>
          </a:xfrm>
        </p:spPr>
        <p:txBody>
          <a:bodyPr>
            <a:normAutofit/>
          </a:bodyPr>
          <a:lstStyle/>
          <a:p>
            <a:pPr marL="0" indent="0"/>
            <a:r>
              <a:rPr lang="en-GB" sz="1800" b="0" dirty="0" smtClean="0">
                <a:solidFill>
                  <a:schemeClr val="bg2"/>
                </a:solidFill>
              </a:rPr>
              <a:t>The temperature difference across the air space is notable, and therefore heat transfer via thermal radiation may be significant</a:t>
            </a:r>
          </a:p>
          <a:p>
            <a:r>
              <a:rPr lang="en-GB" sz="1800" dirty="0" smtClean="0"/>
              <a:t>Go to the Models </a:t>
            </a:r>
            <a:r>
              <a:rPr lang="en-GB" sz="1800" dirty="0" smtClean="0"/>
              <a:t>tree </a:t>
            </a:r>
            <a:r>
              <a:rPr lang="en-GB" sz="1800" dirty="0" smtClean="0"/>
              <a:t>item and select Radiation.</a:t>
            </a:r>
          </a:p>
          <a:p>
            <a:pPr lvl="1">
              <a:lnSpc>
                <a:spcPct val="100000"/>
              </a:lnSpc>
              <a:spcBef>
                <a:spcPts val="0"/>
              </a:spcBef>
            </a:pPr>
            <a:r>
              <a:rPr lang="en-GB" b="0" dirty="0" smtClean="0"/>
              <a:t>Enable the Surface-to-Surface (S2S) </a:t>
            </a:r>
            <a:r>
              <a:rPr lang="en-GB" b="0" dirty="0" smtClean="0"/>
              <a:t>model</a:t>
            </a:r>
          </a:p>
          <a:p>
            <a:pPr lvl="1">
              <a:lnSpc>
                <a:spcPct val="100000"/>
              </a:lnSpc>
              <a:spcBef>
                <a:spcPts val="0"/>
              </a:spcBef>
            </a:pPr>
            <a:r>
              <a:rPr lang="en-GB" b="0" dirty="0" smtClean="0"/>
              <a:t>Click OK, then reopen the Radiation Model panel</a:t>
            </a:r>
            <a:endParaRPr lang="en-GB" b="0" dirty="0" smtClean="0"/>
          </a:p>
          <a:p>
            <a:pPr lvl="1">
              <a:lnSpc>
                <a:spcPct val="100000"/>
              </a:lnSpc>
              <a:spcBef>
                <a:spcPts val="0"/>
              </a:spcBef>
            </a:pPr>
            <a:r>
              <a:rPr lang="en-GB" b="0" dirty="0" smtClean="0"/>
              <a:t>Click the Settings Button to define Model Parameters </a:t>
            </a:r>
          </a:p>
          <a:p>
            <a:pPr lvl="2">
              <a:lnSpc>
                <a:spcPct val="100000"/>
              </a:lnSpc>
              <a:spcBef>
                <a:spcPts val="0"/>
              </a:spcBef>
            </a:pPr>
            <a:r>
              <a:rPr lang="en-GB" b="0" dirty="0" smtClean="0"/>
              <a:t>Manual Options</a:t>
            </a:r>
          </a:p>
          <a:p>
            <a:pPr lvl="2">
              <a:lnSpc>
                <a:spcPct val="100000"/>
              </a:lnSpc>
              <a:spcBef>
                <a:spcPts val="0"/>
              </a:spcBef>
            </a:pPr>
            <a:r>
              <a:rPr lang="en-GB" b="0" dirty="0" smtClean="0"/>
              <a:t>1 Face Per Cluster  and Apply to All Walls</a:t>
            </a:r>
          </a:p>
          <a:p>
            <a:pPr lvl="2">
              <a:lnSpc>
                <a:spcPct val="100000"/>
              </a:lnSpc>
              <a:spcBef>
                <a:spcPts val="0"/>
              </a:spcBef>
            </a:pPr>
            <a:r>
              <a:rPr lang="en-GB" b="0" dirty="0" smtClean="0"/>
              <a:t>Select Face to Face as the Basis and the Ray Tracing Method</a:t>
            </a:r>
          </a:p>
          <a:p>
            <a:pPr lvl="2">
              <a:lnSpc>
                <a:spcPct val="100000"/>
              </a:lnSpc>
              <a:spcBef>
                <a:spcPts val="0"/>
              </a:spcBef>
            </a:pPr>
            <a:r>
              <a:rPr lang="en-GB" b="0" dirty="0" smtClean="0"/>
              <a:t>OK</a:t>
            </a:r>
          </a:p>
          <a:p>
            <a:pPr lvl="1">
              <a:lnSpc>
                <a:spcPct val="100000"/>
              </a:lnSpc>
              <a:spcBef>
                <a:spcPts val="0"/>
              </a:spcBef>
            </a:pPr>
            <a:r>
              <a:rPr lang="en-GB" b="0" dirty="0" smtClean="0"/>
              <a:t>Either:</a:t>
            </a:r>
          </a:p>
          <a:p>
            <a:pPr lvl="2">
              <a:lnSpc>
                <a:spcPct val="100000"/>
              </a:lnSpc>
              <a:spcBef>
                <a:spcPts val="0"/>
              </a:spcBef>
            </a:pPr>
            <a:r>
              <a:rPr lang="en-GB" b="0" dirty="0" smtClean="0">
                <a:solidFill>
                  <a:schemeClr val="bg2"/>
                </a:solidFill>
              </a:rPr>
              <a:t>(this will take a few minutes)</a:t>
            </a:r>
            <a:r>
              <a:rPr lang="en-GB" b="0" dirty="0" smtClean="0"/>
              <a:t> click on the Compute/Write/Read button and enter a </a:t>
            </a:r>
            <a:r>
              <a:rPr lang="en-GB" b="0" dirty="0" smtClean="0"/>
              <a:t>filename  </a:t>
            </a:r>
            <a:endParaRPr lang="en-GB" b="0" dirty="0" smtClean="0">
              <a:solidFill>
                <a:schemeClr val="bg2"/>
              </a:solidFill>
            </a:endParaRPr>
          </a:p>
          <a:p>
            <a:pPr lvl="2">
              <a:lnSpc>
                <a:spcPct val="100000"/>
              </a:lnSpc>
              <a:spcBef>
                <a:spcPts val="0"/>
              </a:spcBef>
            </a:pPr>
            <a:r>
              <a:rPr lang="en-GB" b="0" dirty="0" smtClean="0"/>
              <a:t>or click on Read Existing File and Load ws5_viewfactor.s2s.gz (recommended)</a:t>
            </a:r>
          </a:p>
          <a:p>
            <a:pPr marL="179388" indent="-179388">
              <a:lnSpc>
                <a:spcPct val="100000"/>
              </a:lnSpc>
              <a:spcBef>
                <a:spcPts val="0"/>
              </a:spcBef>
              <a:buFont typeface="Arial" pitchFamily="34" charset="0"/>
              <a:buChar char="•"/>
            </a:pPr>
            <a:r>
              <a:rPr lang="en-GB" sz="1800" b="0" dirty="0" smtClean="0"/>
              <a:t>Click OK when the S2S view factor step is complete</a:t>
            </a:r>
          </a:p>
          <a:p>
            <a:pPr lvl="1"/>
            <a:endParaRPr lang="en-GB" sz="1600" dirty="0" smtClean="0"/>
          </a:p>
        </p:txBody>
      </p:sp>
      <p:grpSp>
        <p:nvGrpSpPr>
          <p:cNvPr id="10" name="Group 9"/>
          <p:cNvGrpSpPr/>
          <p:nvPr/>
        </p:nvGrpSpPr>
        <p:grpSpPr>
          <a:xfrm>
            <a:off x="5886451" y="966789"/>
            <a:ext cx="2647950" cy="2461552"/>
            <a:chOff x="5886451" y="966789"/>
            <a:chExt cx="2647950" cy="2461552"/>
          </a:xfrm>
        </p:grpSpPr>
        <p:pic>
          <p:nvPicPr>
            <p:cNvPr id="3076" name="Picture 4"/>
            <p:cNvPicPr>
              <a:picLocks noChangeAspect="1" noChangeArrowheads="1"/>
            </p:cNvPicPr>
            <p:nvPr/>
          </p:nvPicPr>
          <p:blipFill>
            <a:blip r:embed="rId2" cstate="print"/>
            <a:srcRect/>
            <a:stretch>
              <a:fillRect/>
            </a:stretch>
          </p:blipFill>
          <p:spPr bwMode="auto">
            <a:xfrm>
              <a:off x="5886451" y="966789"/>
              <a:ext cx="2647950" cy="2461552"/>
            </a:xfrm>
            <a:prstGeom prst="rect">
              <a:avLst/>
            </a:prstGeom>
            <a:noFill/>
            <a:ln w="9525">
              <a:noFill/>
              <a:miter lim="800000"/>
              <a:headEnd/>
              <a:tailEnd/>
            </a:ln>
          </p:spPr>
        </p:pic>
        <p:sp>
          <p:nvSpPr>
            <p:cNvPr id="25608" name="Oval 18"/>
            <p:cNvSpPr>
              <a:spLocks noChangeArrowheads="1"/>
            </p:cNvSpPr>
            <p:nvPr/>
          </p:nvSpPr>
          <p:spPr bwMode="auto">
            <a:xfrm>
              <a:off x="6838950" y="1857376"/>
              <a:ext cx="774700" cy="514350"/>
            </a:xfrm>
            <a:prstGeom prst="ellipse">
              <a:avLst/>
            </a:prstGeom>
            <a:noFill/>
            <a:ln w="28575">
              <a:solidFill>
                <a:srgbClr val="CC0000"/>
              </a:solidFill>
              <a:round/>
              <a:headEnd/>
              <a:tailEnd/>
            </a:ln>
          </p:spPr>
          <p:txBody>
            <a:bodyPr wrap="none" anchor="ctr"/>
            <a:lstStyle/>
            <a:p>
              <a:endParaRPr lang="en-US"/>
            </a:p>
          </p:txBody>
        </p:sp>
      </p:grpSp>
      <p:grpSp>
        <p:nvGrpSpPr>
          <p:cNvPr id="11" name="Group 10"/>
          <p:cNvGrpSpPr/>
          <p:nvPr/>
        </p:nvGrpSpPr>
        <p:grpSpPr>
          <a:xfrm>
            <a:off x="6724649" y="2857500"/>
            <a:ext cx="2133601" cy="3262313"/>
            <a:chOff x="6953249" y="3219450"/>
            <a:chExt cx="2133601" cy="3262313"/>
          </a:xfrm>
        </p:grpSpPr>
        <p:pic>
          <p:nvPicPr>
            <p:cNvPr id="3077" name="Picture 5"/>
            <p:cNvPicPr>
              <a:picLocks noChangeAspect="1" noChangeArrowheads="1"/>
            </p:cNvPicPr>
            <p:nvPr/>
          </p:nvPicPr>
          <p:blipFill>
            <a:blip r:embed="rId3" cstate="print"/>
            <a:srcRect/>
            <a:stretch>
              <a:fillRect/>
            </a:stretch>
          </p:blipFill>
          <p:spPr bwMode="auto">
            <a:xfrm>
              <a:off x="7131883" y="3219450"/>
              <a:ext cx="1954967" cy="3262313"/>
            </a:xfrm>
            <a:prstGeom prst="rect">
              <a:avLst/>
            </a:prstGeom>
            <a:noFill/>
            <a:ln w="9525">
              <a:noFill/>
              <a:miter lim="800000"/>
              <a:headEnd/>
              <a:tailEnd/>
            </a:ln>
          </p:spPr>
        </p:pic>
        <p:sp>
          <p:nvSpPr>
            <p:cNvPr id="13" name="Oval 18"/>
            <p:cNvSpPr>
              <a:spLocks noChangeArrowheads="1"/>
            </p:cNvSpPr>
            <p:nvPr/>
          </p:nvSpPr>
          <p:spPr bwMode="auto">
            <a:xfrm>
              <a:off x="6953249" y="4733925"/>
              <a:ext cx="1800225" cy="495299"/>
            </a:xfrm>
            <a:prstGeom prst="ellipse">
              <a:avLst/>
            </a:prstGeom>
            <a:noFill/>
            <a:ln w="28575">
              <a:solidFill>
                <a:srgbClr val="CC0000"/>
              </a:solidFill>
              <a:round/>
              <a:headEnd/>
              <a:tailEnd/>
            </a:ln>
          </p:spPr>
          <p:txBody>
            <a:bodyPr wrap="none" anchor="ctr"/>
            <a:lstStyle/>
            <a:p>
              <a:endParaRPr lang="en-US"/>
            </a:p>
          </p:txBody>
        </p:sp>
        <p:sp>
          <p:nvSpPr>
            <p:cNvPr id="14" name="Oval 18"/>
            <p:cNvSpPr>
              <a:spLocks noChangeArrowheads="1"/>
            </p:cNvSpPr>
            <p:nvPr/>
          </p:nvSpPr>
          <p:spPr bwMode="auto">
            <a:xfrm>
              <a:off x="7096125" y="4000500"/>
              <a:ext cx="952500" cy="647699"/>
            </a:xfrm>
            <a:prstGeom prst="ellipse">
              <a:avLst/>
            </a:prstGeom>
            <a:noFill/>
            <a:ln w="28575">
              <a:solidFill>
                <a:srgbClr val="CC0000"/>
              </a:solidFill>
              <a:round/>
              <a:headEnd/>
              <a:tailEnd/>
            </a:ln>
          </p:spPr>
          <p:txBody>
            <a:bodyPr wrap="none" anchor="ctr"/>
            <a:lstStyle/>
            <a:p>
              <a:endParaRPr lang="en-US"/>
            </a:p>
          </p:txBody>
        </p:sp>
        <p:sp>
          <p:nvSpPr>
            <p:cNvPr id="15" name="Oval 18"/>
            <p:cNvSpPr>
              <a:spLocks noChangeArrowheads="1"/>
            </p:cNvSpPr>
            <p:nvPr/>
          </p:nvSpPr>
          <p:spPr bwMode="auto">
            <a:xfrm>
              <a:off x="7096125" y="3590926"/>
              <a:ext cx="774700" cy="361950"/>
            </a:xfrm>
            <a:prstGeom prst="ellipse">
              <a:avLst/>
            </a:prstGeom>
            <a:noFill/>
            <a:ln w="28575">
              <a:solidFill>
                <a:srgbClr val="CC0000"/>
              </a:solidFill>
              <a:round/>
              <a:headEnd/>
              <a:tailEnd/>
            </a:ln>
          </p:spPr>
          <p:txBody>
            <a:bodyPr wrap="none" anchor="ctr"/>
            <a:lstStyle/>
            <a:p>
              <a:endParaRPr lang="en-US"/>
            </a:p>
          </p:txBody>
        </p:sp>
      </p:grpSp>
      <p:graphicFrame>
        <p:nvGraphicFramePr>
          <p:cNvPr id="17" name="Diagram 16"/>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364391" y="1292958"/>
            <a:ext cx="8185639" cy="4052766"/>
          </a:xfrm>
        </p:spPr>
        <p:txBody>
          <a:bodyPr/>
          <a:lstStyle/>
          <a:p>
            <a:pPr marL="0" indent="0" eaLnBrk="1" hangingPunct="1"/>
            <a:r>
              <a:rPr lang="en-GB" sz="1800" b="0" dirty="0" smtClean="0">
                <a:solidFill>
                  <a:schemeClr val="bg2"/>
                </a:solidFill>
              </a:rPr>
              <a:t>The model uses a ray tracing method, and this calculation is completed prior to the main solution. Thus, whilst the set up time is slightly longer due to the calculation of the view </a:t>
            </a:r>
            <a:r>
              <a:rPr lang="en-GB" sz="1800" b="0" dirty="0" smtClean="0">
                <a:solidFill>
                  <a:schemeClr val="bg2"/>
                </a:solidFill>
              </a:rPr>
              <a:t>factors, </a:t>
            </a:r>
            <a:r>
              <a:rPr lang="en-GB" sz="1800" b="0" dirty="0" smtClean="0">
                <a:solidFill>
                  <a:schemeClr val="bg2"/>
                </a:solidFill>
              </a:rPr>
              <a:t>the overall solution time is lower when compared to alternative radiation models available within ANSYS </a:t>
            </a:r>
            <a:r>
              <a:rPr lang="en-GB" sz="1800" b="0" dirty="0" smtClean="0">
                <a:solidFill>
                  <a:schemeClr val="bg2"/>
                </a:solidFill>
              </a:rPr>
              <a:t>Fluent.</a:t>
            </a:r>
            <a:endParaRPr lang="en-GB" sz="1800" b="0" dirty="0" smtClean="0">
              <a:solidFill>
                <a:schemeClr val="bg2"/>
              </a:solidFill>
            </a:endParaRPr>
          </a:p>
          <a:p>
            <a:pPr eaLnBrk="1" hangingPunct="1"/>
            <a:endParaRPr lang="en-GB" sz="1800" b="0" dirty="0" smtClean="0">
              <a:solidFill>
                <a:schemeClr val="bg2"/>
              </a:solidFill>
            </a:endParaRPr>
          </a:p>
          <a:p>
            <a:pPr marL="0" indent="0" eaLnBrk="1" hangingPunct="1"/>
            <a:r>
              <a:rPr lang="en-GB" sz="1800" b="0" dirty="0" smtClean="0">
                <a:solidFill>
                  <a:schemeClr val="bg2"/>
                </a:solidFill>
              </a:rPr>
              <a:t>The method determines the view factor from each wall (or boundary) surface facet (mesh cell) to every other facet. Clustering is used to reduce the number of facet calculations needed in the actual solution. Neighbouring facets are grouped together based on the set values and other geometric </a:t>
            </a:r>
            <a:r>
              <a:rPr lang="en-GB" sz="1800" b="0" dirty="0" smtClean="0">
                <a:solidFill>
                  <a:schemeClr val="bg2"/>
                </a:solidFill>
              </a:rPr>
              <a:t>factors.</a:t>
            </a:r>
            <a:endParaRPr lang="en-GB" sz="1800" b="0" dirty="0" smtClean="0">
              <a:solidFill>
                <a:schemeClr val="bg2"/>
              </a:solidFill>
            </a:endParaRPr>
          </a:p>
          <a:p>
            <a:pPr eaLnBrk="1" hangingPunct="1"/>
            <a:endParaRPr lang="en-GB" sz="1800" b="0" dirty="0" smtClean="0">
              <a:solidFill>
                <a:schemeClr val="bg2"/>
              </a:solidFill>
            </a:endParaRPr>
          </a:p>
          <a:p>
            <a:pPr eaLnBrk="1" hangingPunct="1"/>
            <a:r>
              <a:rPr lang="en-GB" sz="1800" b="0" dirty="0" smtClean="0">
                <a:solidFill>
                  <a:schemeClr val="bg2"/>
                </a:solidFill>
              </a:rPr>
              <a:t>The </a:t>
            </a:r>
            <a:r>
              <a:rPr lang="en-GB" sz="1800" b="0" dirty="0" smtClean="0">
                <a:solidFill>
                  <a:schemeClr val="bg2"/>
                </a:solidFill>
              </a:rPr>
              <a:t>documentation </a:t>
            </a:r>
            <a:r>
              <a:rPr lang="en-GB" sz="1800" b="0" dirty="0" smtClean="0">
                <a:solidFill>
                  <a:schemeClr val="bg2"/>
                </a:solidFill>
              </a:rPr>
              <a:t>contains full details of the </a:t>
            </a:r>
            <a:r>
              <a:rPr lang="en-GB" sz="1800" b="0" dirty="0" smtClean="0">
                <a:solidFill>
                  <a:schemeClr val="bg2"/>
                </a:solidFill>
              </a:rPr>
              <a:t>model.</a:t>
            </a:r>
            <a:r>
              <a:rPr lang="en-GB" b="0" i="1" dirty="0" smtClean="0">
                <a:solidFill>
                  <a:schemeClr val="bg2"/>
                </a:solidFill>
              </a:rPr>
              <a:t> </a:t>
            </a:r>
            <a:endParaRPr lang="en-GB" b="0" i="1" dirty="0" smtClean="0">
              <a:solidFill>
                <a:schemeClr val="bg2"/>
              </a:solidFill>
            </a:endParaRPr>
          </a:p>
        </p:txBody>
      </p:sp>
      <p:sp>
        <p:nvSpPr>
          <p:cNvPr id="26627" name="Title 2"/>
          <p:cNvSpPr>
            <a:spLocks noGrp="1"/>
          </p:cNvSpPr>
          <p:nvPr>
            <p:ph type="title"/>
          </p:nvPr>
        </p:nvSpPr>
        <p:spPr/>
        <p:txBody>
          <a:bodyPr/>
          <a:lstStyle/>
          <a:p>
            <a:pPr eaLnBrk="1" hangingPunct="1"/>
            <a:r>
              <a:rPr lang="en-GB" dirty="0" smtClean="0"/>
              <a:t>Comments on S2S Radiation model</a:t>
            </a:r>
          </a:p>
        </p:txBody>
      </p:sp>
      <p:graphicFrame>
        <p:nvGraphicFramePr>
          <p:cNvPr id="6" name="Diagram 5"/>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r>
              <a:rPr lang="en-GB" dirty="0" smtClean="0"/>
              <a:t>Revise Boundary Conditions</a:t>
            </a:r>
          </a:p>
        </p:txBody>
      </p:sp>
      <p:sp>
        <p:nvSpPr>
          <p:cNvPr id="27651" name="Content Placeholder 1"/>
          <p:cNvSpPr>
            <a:spLocks noGrp="1"/>
          </p:cNvSpPr>
          <p:nvPr>
            <p:ph type="body" idx="1"/>
          </p:nvPr>
        </p:nvSpPr>
        <p:spPr>
          <a:xfrm>
            <a:off x="266700" y="1114426"/>
            <a:ext cx="8724899" cy="1885949"/>
          </a:xfrm>
        </p:spPr>
        <p:txBody>
          <a:bodyPr>
            <a:normAutofit/>
          </a:bodyPr>
          <a:lstStyle/>
          <a:p>
            <a:pPr marL="0" lvl="0" indent="0">
              <a:lnSpc>
                <a:spcPct val="90000"/>
              </a:lnSpc>
            </a:pPr>
            <a:r>
              <a:rPr lang="en-US" sz="1800" b="0" dirty="0" smtClean="0">
                <a:solidFill>
                  <a:schemeClr val="bg2"/>
                </a:solidFill>
              </a:rPr>
              <a:t>The surfaces surrounding the fluid region now also require an emissivity value for the radiation model</a:t>
            </a:r>
          </a:p>
          <a:p>
            <a:pPr lvl="1">
              <a:lnSpc>
                <a:spcPct val="90000"/>
              </a:lnSpc>
            </a:pPr>
            <a:r>
              <a:rPr lang="en-US" b="0" dirty="0" smtClean="0"/>
              <a:t>Open the </a:t>
            </a:r>
            <a:r>
              <a:rPr lang="en-US" dirty="0" err="1" smtClean="0"/>
              <a:t>wall_left</a:t>
            </a:r>
            <a:r>
              <a:rPr lang="en-US" b="0" dirty="0" smtClean="0"/>
              <a:t> boundary condition</a:t>
            </a:r>
          </a:p>
          <a:p>
            <a:pPr lvl="2">
              <a:lnSpc>
                <a:spcPct val="90000"/>
              </a:lnSpc>
            </a:pPr>
            <a:r>
              <a:rPr lang="en-US" b="0" dirty="0" smtClean="0"/>
              <a:t>under the thermal tab change the Internal Emissivity to 0.9</a:t>
            </a:r>
          </a:p>
          <a:p>
            <a:pPr lvl="1">
              <a:lnSpc>
                <a:spcPct val="90000"/>
              </a:lnSpc>
            </a:pPr>
            <a:r>
              <a:rPr lang="en-US" b="0" dirty="0" smtClean="0"/>
              <a:t>Click the Copy button and copy the boundary conditions to </a:t>
            </a:r>
            <a:r>
              <a:rPr lang="en-US" dirty="0" err="1" smtClean="0"/>
              <a:t>wall_right</a:t>
            </a:r>
            <a:r>
              <a:rPr lang="en-US" b="0" dirty="0" smtClean="0"/>
              <a:t> and </a:t>
            </a:r>
            <a:r>
              <a:rPr lang="en-US" dirty="0" err="1" smtClean="0"/>
              <a:t>wall_top</a:t>
            </a:r>
            <a:endParaRPr lang="en-US" dirty="0" smtClean="0"/>
          </a:p>
        </p:txBody>
      </p:sp>
      <p:grpSp>
        <p:nvGrpSpPr>
          <p:cNvPr id="8" name="Group 7"/>
          <p:cNvGrpSpPr/>
          <p:nvPr/>
        </p:nvGrpSpPr>
        <p:grpSpPr>
          <a:xfrm>
            <a:off x="166688" y="3143249"/>
            <a:ext cx="8766081" cy="2843214"/>
            <a:chOff x="166688" y="3562349"/>
            <a:chExt cx="8766081" cy="2843214"/>
          </a:xfrm>
        </p:grpSpPr>
        <p:pic>
          <p:nvPicPr>
            <p:cNvPr id="4098" name="Picture 2"/>
            <p:cNvPicPr>
              <a:picLocks noChangeAspect="1" noChangeArrowheads="1"/>
            </p:cNvPicPr>
            <p:nvPr/>
          </p:nvPicPr>
          <p:blipFill>
            <a:blip r:embed="rId2" cstate="print"/>
            <a:srcRect/>
            <a:stretch>
              <a:fillRect/>
            </a:stretch>
          </p:blipFill>
          <p:spPr bwMode="auto">
            <a:xfrm>
              <a:off x="166688" y="3562350"/>
              <a:ext cx="5145225" cy="2843213"/>
            </a:xfrm>
            <a:prstGeom prst="rect">
              <a:avLst/>
            </a:prstGeom>
            <a:noFill/>
            <a:ln w="9525">
              <a:noFill/>
              <a:miter lim="800000"/>
              <a:headEnd/>
              <a:tailEnd/>
            </a:ln>
          </p:spPr>
        </p:pic>
        <p:sp>
          <p:nvSpPr>
            <p:cNvPr id="10" name="Oval 9"/>
            <p:cNvSpPr/>
            <p:nvPr/>
          </p:nvSpPr>
          <p:spPr>
            <a:xfrm>
              <a:off x="2038350" y="5029200"/>
              <a:ext cx="131445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p:cNvPicPr>
              <a:picLocks noChangeAspect="1" noChangeArrowheads="1"/>
            </p:cNvPicPr>
            <p:nvPr/>
          </p:nvPicPr>
          <p:blipFill>
            <a:blip r:embed="rId3" cstate="print"/>
            <a:srcRect/>
            <a:stretch>
              <a:fillRect/>
            </a:stretch>
          </p:blipFill>
          <p:spPr bwMode="auto">
            <a:xfrm>
              <a:off x="5476875" y="3562349"/>
              <a:ext cx="3455894" cy="2447925"/>
            </a:xfrm>
            <a:prstGeom prst="rect">
              <a:avLst/>
            </a:prstGeom>
            <a:noFill/>
            <a:ln w="9525">
              <a:noFill/>
              <a:miter lim="800000"/>
              <a:headEnd/>
              <a:tailEnd/>
            </a:ln>
          </p:spPr>
        </p:pic>
        <p:sp>
          <p:nvSpPr>
            <p:cNvPr id="7" name="Oval 6"/>
            <p:cNvSpPr/>
            <p:nvPr/>
          </p:nvSpPr>
          <p:spPr>
            <a:xfrm>
              <a:off x="725213" y="4424854"/>
              <a:ext cx="520263" cy="3993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2" name="Diagram 11"/>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p:txBody>
          <a:bodyPr/>
          <a:lstStyle/>
          <a:p>
            <a:r>
              <a:rPr lang="en-GB" dirty="0" smtClean="0"/>
              <a:t>Revise Boundary Conditions</a:t>
            </a:r>
          </a:p>
        </p:txBody>
      </p:sp>
      <p:sp>
        <p:nvSpPr>
          <p:cNvPr id="7" name="Content Placeholder 6"/>
          <p:cNvSpPr>
            <a:spLocks noGrp="1"/>
          </p:cNvSpPr>
          <p:nvPr>
            <p:ph idx="1"/>
          </p:nvPr>
        </p:nvSpPr>
        <p:spPr>
          <a:xfrm>
            <a:off x="457200" y="1266825"/>
            <a:ext cx="4572000" cy="561976"/>
          </a:xfrm>
        </p:spPr>
        <p:txBody>
          <a:bodyPr>
            <a:normAutofit/>
          </a:bodyPr>
          <a:lstStyle/>
          <a:p>
            <a:r>
              <a:rPr lang="en-US" dirty="0" smtClean="0"/>
              <a:t>Set the emissivity for following zones</a:t>
            </a:r>
          </a:p>
          <a:p>
            <a:endParaRPr lang="de-DE" dirty="0" smtClean="0"/>
          </a:p>
        </p:txBody>
      </p:sp>
      <p:graphicFrame>
        <p:nvGraphicFramePr>
          <p:cNvPr id="8" name="Table 7"/>
          <p:cNvGraphicFramePr>
            <a:graphicFrameLocks noGrp="1"/>
          </p:cNvGraphicFramePr>
          <p:nvPr/>
        </p:nvGraphicFramePr>
        <p:xfrm>
          <a:off x="981074" y="1733549"/>
          <a:ext cx="3409951" cy="2468880"/>
        </p:xfrm>
        <a:graphic>
          <a:graphicData uri="http://schemas.openxmlformats.org/drawingml/2006/table">
            <a:tbl>
              <a:tblPr firstRow="1" bandRow="1">
                <a:tableStyleId>{5C22544A-7EE6-4342-B048-85BDC9FD1C3A}</a:tableStyleId>
              </a:tblPr>
              <a:tblGrid>
                <a:gridCol w="2074838"/>
                <a:gridCol w="1335113"/>
              </a:tblGrid>
              <a:tr h="347435">
                <a:tc>
                  <a:txBody>
                    <a:bodyPr/>
                    <a:lstStyle/>
                    <a:p>
                      <a:r>
                        <a:rPr lang="de-DE" dirty="0" smtClean="0"/>
                        <a:t>Zone</a:t>
                      </a:r>
                      <a:endParaRPr lang="de-DE" dirty="0"/>
                    </a:p>
                  </a:txBody>
                  <a:tcPr/>
                </a:tc>
                <a:tc>
                  <a:txBody>
                    <a:bodyPr/>
                    <a:lstStyle/>
                    <a:p>
                      <a:pPr algn="ctr"/>
                      <a:r>
                        <a:rPr lang="de-DE" dirty="0" err="1" smtClean="0"/>
                        <a:t>Emissivity</a:t>
                      </a:r>
                      <a:endParaRPr lang="de-DE" dirty="0"/>
                    </a:p>
                  </a:txBody>
                  <a:tcPr/>
                </a:tc>
              </a:tr>
              <a:tr h="347435">
                <a:tc>
                  <a:txBody>
                    <a:bodyPr/>
                    <a:lstStyle/>
                    <a:p>
                      <a:r>
                        <a:rPr lang="de-DE" dirty="0" err="1" smtClean="0"/>
                        <a:t>inlet</a:t>
                      </a:r>
                      <a:endParaRPr lang="de-DE" dirty="0"/>
                    </a:p>
                  </a:txBody>
                  <a:tcPr/>
                </a:tc>
                <a:tc>
                  <a:txBody>
                    <a:bodyPr/>
                    <a:lstStyle/>
                    <a:p>
                      <a:pPr algn="ctr"/>
                      <a:r>
                        <a:rPr lang="de-DE" dirty="0" smtClean="0"/>
                        <a:t>1</a:t>
                      </a:r>
                      <a:endParaRPr lang="de-DE" dirty="0"/>
                    </a:p>
                  </a:txBody>
                  <a:tcPr/>
                </a:tc>
              </a:tr>
              <a:tr h="347435">
                <a:tc>
                  <a:txBody>
                    <a:bodyPr/>
                    <a:lstStyle/>
                    <a:p>
                      <a:r>
                        <a:rPr lang="de-DE" dirty="0" err="1" smtClean="0"/>
                        <a:t>outlet</a:t>
                      </a:r>
                      <a:endParaRPr lang="de-DE" dirty="0"/>
                    </a:p>
                  </a:txBody>
                  <a:tcPr/>
                </a:tc>
                <a:tc>
                  <a:txBody>
                    <a:bodyPr/>
                    <a:lstStyle/>
                    <a:p>
                      <a:pPr algn="ctr"/>
                      <a:r>
                        <a:rPr lang="de-DE" dirty="0" smtClean="0"/>
                        <a:t>1</a:t>
                      </a:r>
                      <a:endParaRPr lang="de-DE" dirty="0"/>
                    </a:p>
                  </a:txBody>
                  <a:tcPr/>
                </a:tc>
              </a:tr>
              <a:tr h="347435">
                <a:tc>
                  <a:txBody>
                    <a:bodyPr/>
                    <a:lstStyle/>
                    <a:p>
                      <a:r>
                        <a:rPr lang="de-DE" dirty="0" smtClean="0"/>
                        <a:t>wall_heat_sink</a:t>
                      </a:r>
                      <a:endParaRPr lang="de-DE" dirty="0"/>
                    </a:p>
                  </a:txBody>
                  <a:tcPr/>
                </a:tc>
                <a:tc>
                  <a:txBody>
                    <a:bodyPr/>
                    <a:lstStyle/>
                    <a:p>
                      <a:pPr algn="ctr"/>
                      <a:r>
                        <a:rPr lang="de-DE" dirty="0" smtClean="0"/>
                        <a:t>0.9</a:t>
                      </a:r>
                      <a:endParaRPr lang="de-DE" dirty="0"/>
                    </a:p>
                  </a:txBody>
                  <a:tcPr/>
                </a:tc>
              </a:tr>
              <a:tr h="347435">
                <a:tc>
                  <a:txBody>
                    <a:bodyPr/>
                    <a:lstStyle/>
                    <a:p>
                      <a:r>
                        <a:rPr lang="de-DE" dirty="0" smtClean="0"/>
                        <a:t>wall_board</a:t>
                      </a:r>
                      <a:endParaRPr lang="de-DE" dirty="0"/>
                    </a:p>
                  </a:txBody>
                  <a:tcPr/>
                </a:tc>
                <a:tc>
                  <a:txBody>
                    <a:bodyPr/>
                    <a:lstStyle/>
                    <a:p>
                      <a:pPr algn="ctr"/>
                      <a:r>
                        <a:rPr lang="de-DE" dirty="0" smtClean="0"/>
                        <a:t>0.9</a:t>
                      </a:r>
                      <a:endParaRPr lang="de-DE" dirty="0"/>
                    </a:p>
                  </a:txBody>
                  <a:tcPr/>
                </a:tc>
              </a:tr>
              <a:tr h="472625">
                <a:tc>
                  <a:txBody>
                    <a:bodyPr/>
                    <a:lstStyle/>
                    <a:p>
                      <a:r>
                        <a:rPr lang="de-DE" dirty="0" smtClean="0"/>
                        <a:t>wall_heat_source-shadow</a:t>
                      </a:r>
                      <a:endParaRPr lang="de-DE" dirty="0"/>
                    </a:p>
                  </a:txBody>
                  <a:tcPr/>
                </a:tc>
                <a:tc>
                  <a:txBody>
                    <a:bodyPr/>
                    <a:lstStyle/>
                    <a:p>
                      <a:pPr algn="ctr"/>
                      <a:r>
                        <a:rPr lang="de-DE" dirty="0" smtClean="0"/>
                        <a:t>0.3</a:t>
                      </a:r>
                      <a:endParaRPr lang="de-DE" dirty="0"/>
                    </a:p>
                  </a:txBody>
                  <a:tcPr/>
                </a:tc>
              </a:tr>
            </a:tbl>
          </a:graphicData>
        </a:graphic>
      </p:graphicFrame>
      <p:sp>
        <p:nvSpPr>
          <p:cNvPr id="9" name="TextBox 8"/>
          <p:cNvSpPr txBox="1"/>
          <p:nvPr/>
        </p:nvSpPr>
        <p:spPr bwMode="auto">
          <a:xfrm>
            <a:off x="547078" y="4476752"/>
            <a:ext cx="4034448" cy="1200329"/>
          </a:xfrm>
          <a:prstGeom prst="rect">
            <a:avLst/>
          </a:prstGeom>
          <a:noFill/>
          <a:ln w="19050" cap="sq" algn="ctr">
            <a:solidFill>
              <a:schemeClr val="bg2"/>
            </a:solidFill>
            <a:miter lim="800000"/>
            <a:headEnd/>
            <a:tailEnd/>
          </a:ln>
          <a:effectLst/>
        </p:spPr>
        <p:txBody>
          <a:bodyPr wrap="square" rtlCol="0">
            <a:spAutoFit/>
          </a:bodyPr>
          <a:lstStyle/>
          <a:p>
            <a:pPr algn="ctr"/>
            <a:r>
              <a:rPr lang="en-US" sz="1800" b="0" dirty="0" smtClean="0">
                <a:solidFill>
                  <a:schemeClr val="bg2"/>
                </a:solidFill>
                <a:latin typeface="Calibri" pitchFamily="34" charset="0"/>
                <a:cs typeface="Calibri" pitchFamily="34" charset="0"/>
              </a:rPr>
              <a:t>Note this panel is slightly different to those in the previous slide as these are coupled walls – that is they do not make up the outer boundary of the domain</a:t>
            </a:r>
            <a:endParaRPr lang="de-DE" b="1" dirty="0" smtClean="0">
              <a:solidFill>
                <a:schemeClr val="bg2"/>
              </a:solidFill>
              <a:latin typeface="Calibri" pitchFamily="34" charset="0"/>
              <a:cs typeface="Calibri" pitchFamily="34" charset="0"/>
            </a:endParaRPr>
          </a:p>
        </p:txBody>
      </p:sp>
      <p:cxnSp>
        <p:nvCxnSpPr>
          <p:cNvPr id="11" name="Straight Arrow Connector 10"/>
          <p:cNvCxnSpPr>
            <a:stCxn id="9" idx="3"/>
            <a:endCxn id="5123" idx="1"/>
          </p:cNvCxnSpPr>
          <p:nvPr/>
        </p:nvCxnSpPr>
        <p:spPr bwMode="auto">
          <a:xfrm flipV="1">
            <a:off x="4581526" y="4900645"/>
            <a:ext cx="497202" cy="176272"/>
          </a:xfrm>
          <a:prstGeom prst="straightConnector1">
            <a:avLst/>
          </a:prstGeom>
          <a:solidFill>
            <a:schemeClr val="accent2"/>
          </a:solidFill>
          <a:ln w="19050" cap="sq" cmpd="sng" algn="ctr">
            <a:solidFill>
              <a:schemeClr val="bg2"/>
            </a:solidFill>
            <a:prstDash val="solid"/>
            <a:round/>
            <a:headEnd type="none" w="med" len="med"/>
            <a:tailEnd type="arrow"/>
          </a:ln>
          <a:effectLst/>
        </p:spPr>
      </p:cxnSp>
      <p:grpSp>
        <p:nvGrpSpPr>
          <p:cNvPr id="15" name="Group 14"/>
          <p:cNvGrpSpPr/>
          <p:nvPr/>
        </p:nvGrpSpPr>
        <p:grpSpPr>
          <a:xfrm>
            <a:off x="5057775" y="1498622"/>
            <a:ext cx="3838575" cy="4564104"/>
            <a:chOff x="5057775" y="1498622"/>
            <a:chExt cx="3838575" cy="4564104"/>
          </a:xfrm>
        </p:grpSpPr>
        <p:pic>
          <p:nvPicPr>
            <p:cNvPr id="5123" name="Picture 3"/>
            <p:cNvPicPr>
              <a:picLocks noChangeAspect="1" noChangeArrowheads="1"/>
            </p:cNvPicPr>
            <p:nvPr/>
          </p:nvPicPr>
          <p:blipFill>
            <a:blip r:embed="rId2" cstate="print"/>
            <a:srcRect/>
            <a:stretch>
              <a:fillRect/>
            </a:stretch>
          </p:blipFill>
          <p:spPr bwMode="auto">
            <a:xfrm>
              <a:off x="5078728" y="3738563"/>
              <a:ext cx="3798571" cy="2324163"/>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5057775" y="1498622"/>
              <a:ext cx="3838575" cy="2003344"/>
            </a:xfrm>
            <a:prstGeom prst="rect">
              <a:avLst/>
            </a:prstGeom>
            <a:noFill/>
            <a:ln w="9525">
              <a:noFill/>
              <a:miter lim="800000"/>
              <a:headEnd/>
              <a:tailEnd/>
            </a:ln>
          </p:spPr>
        </p:pic>
        <p:sp>
          <p:nvSpPr>
            <p:cNvPr id="13" name="Oval 18"/>
            <p:cNvSpPr>
              <a:spLocks noChangeArrowheads="1"/>
            </p:cNvSpPr>
            <p:nvPr/>
          </p:nvSpPr>
          <p:spPr bwMode="auto">
            <a:xfrm>
              <a:off x="5829300" y="2000251"/>
              <a:ext cx="619125" cy="323849"/>
            </a:xfrm>
            <a:prstGeom prst="ellipse">
              <a:avLst/>
            </a:prstGeom>
            <a:noFill/>
            <a:ln w="28575">
              <a:solidFill>
                <a:srgbClr val="CC0000"/>
              </a:solidFill>
              <a:round/>
              <a:headEnd/>
              <a:tailEnd/>
            </a:ln>
          </p:spPr>
          <p:txBody>
            <a:bodyPr wrap="none" anchor="ctr"/>
            <a:lstStyle/>
            <a:p>
              <a:endParaRPr lang="en-US"/>
            </a:p>
          </p:txBody>
        </p:sp>
        <p:sp>
          <p:nvSpPr>
            <p:cNvPr id="14" name="Oval 18"/>
            <p:cNvSpPr>
              <a:spLocks noChangeArrowheads="1"/>
            </p:cNvSpPr>
            <p:nvPr/>
          </p:nvSpPr>
          <p:spPr bwMode="auto">
            <a:xfrm>
              <a:off x="5334000" y="4600576"/>
              <a:ext cx="619125" cy="323849"/>
            </a:xfrm>
            <a:prstGeom prst="ellipse">
              <a:avLst/>
            </a:prstGeom>
            <a:noFill/>
            <a:ln w="28575">
              <a:solidFill>
                <a:srgbClr val="CC0000"/>
              </a:solidFill>
              <a:round/>
              <a:headEnd/>
              <a:tailEnd/>
            </a:ln>
          </p:spPr>
          <p:txBody>
            <a:bodyPr wrap="none" anchor="ctr"/>
            <a:lstStyle/>
            <a:p>
              <a:endParaRPr lang="en-US"/>
            </a:p>
          </p:txBody>
        </p:sp>
      </p:grpSp>
      <p:graphicFrame>
        <p:nvGraphicFramePr>
          <p:cNvPr id="16" name="Diagram 15"/>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Solving</a:t>
            </a:r>
            <a:r>
              <a:rPr lang="de-DE" dirty="0" smtClean="0"/>
              <a:t> </a:t>
            </a:r>
            <a:r>
              <a:rPr lang="de-DE" dirty="0" err="1" smtClean="0"/>
              <a:t>with</a:t>
            </a:r>
            <a:r>
              <a:rPr lang="de-DE" dirty="0" smtClean="0"/>
              <a:t> Radiation</a:t>
            </a:r>
            <a:endParaRPr lang="de-DE" dirty="0"/>
          </a:p>
        </p:txBody>
      </p:sp>
      <p:sp>
        <p:nvSpPr>
          <p:cNvPr id="3" name="Content Placeholder 2"/>
          <p:cNvSpPr>
            <a:spLocks noGrp="1"/>
          </p:cNvSpPr>
          <p:nvPr>
            <p:ph idx="1"/>
          </p:nvPr>
        </p:nvSpPr>
        <p:spPr>
          <a:xfrm>
            <a:off x="376604" y="1037493"/>
            <a:ext cx="8306288" cy="3124200"/>
          </a:xfrm>
        </p:spPr>
        <p:txBody>
          <a:bodyPr/>
          <a:lstStyle/>
          <a:p>
            <a:pPr marL="0" indent="0">
              <a:lnSpc>
                <a:spcPct val="100000"/>
              </a:lnSpc>
              <a:spcBef>
                <a:spcPts val="0"/>
              </a:spcBef>
            </a:pPr>
            <a:r>
              <a:rPr lang="en-US" dirty="0" smtClean="0"/>
              <a:t>Solve the flow field again </a:t>
            </a:r>
            <a:r>
              <a:rPr lang="en-US" b="0" dirty="0" smtClean="0"/>
              <a:t>(this time with radiation enabled)</a:t>
            </a:r>
          </a:p>
          <a:p>
            <a:pPr marL="358775" indent="-358775">
              <a:lnSpc>
                <a:spcPct val="100000"/>
              </a:lnSpc>
              <a:spcBef>
                <a:spcPts val="0"/>
              </a:spcBef>
              <a:buFont typeface="Arial" pitchFamily="34" charset="0"/>
              <a:buChar char="•"/>
            </a:pPr>
            <a:r>
              <a:rPr lang="en-US" sz="1800" b="0" dirty="0" smtClean="0">
                <a:solidFill>
                  <a:schemeClr val="bg2"/>
                </a:solidFill>
              </a:rPr>
              <a:t>(If you have time) </a:t>
            </a:r>
            <a:r>
              <a:rPr lang="en-US" sz="1800" b="0" dirty="0" smtClean="0"/>
              <a:t>solve for 200 more </a:t>
            </a:r>
            <a:r>
              <a:rPr lang="en-US" sz="1800" b="0" dirty="0" smtClean="0"/>
              <a:t>iterations</a:t>
            </a:r>
            <a:r>
              <a:rPr lang="en-US" sz="1800" b="0" dirty="0" smtClean="0"/>
              <a:t>, save the case and data files and exit Fluent</a:t>
            </a:r>
            <a:endParaRPr lang="en-US" sz="1800" b="0" dirty="0" smtClean="0"/>
          </a:p>
          <a:p>
            <a:pPr marL="358775" indent="-358775">
              <a:lnSpc>
                <a:spcPct val="100000"/>
              </a:lnSpc>
              <a:spcBef>
                <a:spcPts val="0"/>
              </a:spcBef>
              <a:buFont typeface="Arial" pitchFamily="34" charset="0"/>
              <a:buChar char="•"/>
            </a:pPr>
            <a:r>
              <a:rPr lang="en-US" sz="1800" b="0" dirty="0" smtClean="0"/>
              <a:t>If you are short of time you may want to stop the solution prematurely and proceed to the post-processing.  We have supplied a converged results file incorporating thermal radiation (ws5_s2s-radiation.cas.gz)</a:t>
            </a:r>
            <a:endParaRPr lang="en-US" b="0" dirty="0" smtClean="0"/>
          </a:p>
          <a:p>
            <a:endParaRPr lang="de-DE" b="0" dirty="0"/>
          </a:p>
        </p:txBody>
      </p:sp>
      <p:pic>
        <p:nvPicPr>
          <p:cNvPr id="4098" name="Picture 2"/>
          <p:cNvPicPr>
            <a:picLocks noChangeAspect="1" noChangeArrowheads="1"/>
          </p:cNvPicPr>
          <p:nvPr/>
        </p:nvPicPr>
        <p:blipFill>
          <a:blip r:embed="rId2" cstate="print"/>
          <a:srcRect/>
          <a:stretch>
            <a:fillRect/>
          </a:stretch>
        </p:blipFill>
        <p:spPr bwMode="auto">
          <a:xfrm>
            <a:off x="2231472" y="2803339"/>
            <a:ext cx="5155732" cy="3304764"/>
          </a:xfrm>
          <a:prstGeom prst="rect">
            <a:avLst/>
          </a:prstGeom>
          <a:noFill/>
          <a:ln w="9525">
            <a:noFill/>
            <a:miter lim="800000"/>
            <a:headEnd/>
            <a:tailEnd/>
          </a:ln>
        </p:spPr>
      </p:pic>
      <p:graphicFrame>
        <p:nvGraphicFramePr>
          <p:cNvPr id="7" name="Diagram 6"/>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514350" y="1209675"/>
            <a:ext cx="8129465" cy="4924425"/>
          </a:xfrm>
        </p:spPr>
        <p:txBody>
          <a:bodyPr>
            <a:normAutofit/>
          </a:bodyPr>
          <a:lstStyle/>
          <a:p>
            <a:pPr eaLnBrk="1" hangingPunct="1">
              <a:lnSpc>
                <a:spcPct val="100000"/>
              </a:lnSpc>
              <a:spcBef>
                <a:spcPts val="0"/>
              </a:spcBef>
            </a:pPr>
            <a:r>
              <a:rPr lang="en-GB" sz="1800" dirty="0" smtClean="0">
                <a:solidFill>
                  <a:schemeClr val="bg2"/>
                </a:solidFill>
              </a:rPr>
              <a:t>Post-processing can be done either in Fluent or </a:t>
            </a:r>
            <a:r>
              <a:rPr lang="en-GB" sz="1800" dirty="0" smtClean="0">
                <a:solidFill>
                  <a:schemeClr val="bg2"/>
                </a:solidFill>
              </a:rPr>
              <a:t>CFD-Post</a:t>
            </a:r>
            <a:endParaRPr lang="en-GB" sz="1800" dirty="0" smtClean="0">
              <a:solidFill>
                <a:schemeClr val="bg2"/>
              </a:solidFill>
            </a:endParaRPr>
          </a:p>
          <a:p>
            <a:pPr lvl="1" eaLnBrk="1" hangingPunct="1">
              <a:lnSpc>
                <a:spcPct val="100000"/>
              </a:lnSpc>
              <a:spcBef>
                <a:spcPts val="0"/>
              </a:spcBef>
            </a:pPr>
            <a:r>
              <a:rPr lang="en-GB" b="0" dirty="0" smtClean="0">
                <a:solidFill>
                  <a:schemeClr val="bg2"/>
                </a:solidFill>
              </a:rPr>
              <a:t>Both methods have their advantages </a:t>
            </a:r>
          </a:p>
          <a:p>
            <a:pPr lvl="1" eaLnBrk="1" hangingPunct="1">
              <a:lnSpc>
                <a:spcPct val="100000"/>
              </a:lnSpc>
              <a:spcBef>
                <a:spcPts val="0"/>
              </a:spcBef>
            </a:pPr>
            <a:r>
              <a:rPr lang="en-GB" b="0" dirty="0" smtClean="0">
                <a:solidFill>
                  <a:schemeClr val="bg2"/>
                </a:solidFill>
              </a:rPr>
              <a:t>In this tutorial we are going to take advantage of </a:t>
            </a:r>
            <a:r>
              <a:rPr lang="en-GB" b="0" dirty="0" smtClean="0">
                <a:solidFill>
                  <a:schemeClr val="bg2"/>
                </a:solidFill>
              </a:rPr>
              <a:t>CFD-Post’s </a:t>
            </a:r>
            <a:r>
              <a:rPr lang="en-GB" b="0" dirty="0" smtClean="0">
                <a:solidFill>
                  <a:schemeClr val="bg2"/>
                </a:solidFill>
              </a:rPr>
              <a:t>ability to compare two models simultaneously</a:t>
            </a:r>
          </a:p>
          <a:p>
            <a:pPr lvl="1" eaLnBrk="1" hangingPunct="1">
              <a:lnSpc>
                <a:spcPct val="100000"/>
              </a:lnSpc>
              <a:spcBef>
                <a:spcPts val="0"/>
              </a:spcBef>
            </a:pPr>
            <a:r>
              <a:rPr lang="en-GB" b="0" dirty="0" smtClean="0">
                <a:solidFill>
                  <a:schemeClr val="bg2"/>
                </a:solidFill>
              </a:rPr>
              <a:t>The case comparison tool allows two different setups to be shown side by side and any differences between the two cases identified</a:t>
            </a:r>
          </a:p>
          <a:p>
            <a:pPr lvl="1" eaLnBrk="1" hangingPunct="1">
              <a:lnSpc>
                <a:spcPct val="100000"/>
              </a:lnSpc>
              <a:spcBef>
                <a:spcPts val="0"/>
              </a:spcBef>
            </a:pPr>
            <a:r>
              <a:rPr lang="en-GB" b="0" dirty="0" smtClean="0">
                <a:solidFill>
                  <a:schemeClr val="bg2"/>
                </a:solidFill>
              </a:rPr>
              <a:t>We will compare the latest results (with radiation) with those saved earlier (no radiation)</a:t>
            </a:r>
          </a:p>
          <a:p>
            <a:pPr lvl="1" eaLnBrk="1" hangingPunct="1">
              <a:lnSpc>
                <a:spcPct val="100000"/>
              </a:lnSpc>
              <a:spcBef>
                <a:spcPts val="0"/>
              </a:spcBef>
            </a:pPr>
            <a:endParaRPr lang="en-GB" b="0" dirty="0" smtClean="0">
              <a:solidFill>
                <a:schemeClr val="bg2"/>
              </a:solidFill>
            </a:endParaRPr>
          </a:p>
          <a:p>
            <a:pPr eaLnBrk="1" hangingPunct="1">
              <a:lnSpc>
                <a:spcPct val="100000"/>
              </a:lnSpc>
              <a:spcBef>
                <a:spcPts val="0"/>
              </a:spcBef>
            </a:pPr>
            <a:r>
              <a:rPr lang="en-GB" sz="1800" dirty="0" smtClean="0"/>
              <a:t>Fluent in Workbench</a:t>
            </a:r>
          </a:p>
          <a:p>
            <a:pPr lvl="1" eaLnBrk="1" hangingPunct="1">
              <a:lnSpc>
                <a:spcPct val="100000"/>
              </a:lnSpc>
              <a:spcBef>
                <a:spcPts val="0"/>
              </a:spcBef>
            </a:pPr>
            <a:r>
              <a:rPr lang="en-GB" b="0" dirty="0" smtClean="0"/>
              <a:t>Choose a Results component from the Component Systems in Workbench</a:t>
            </a:r>
          </a:p>
          <a:p>
            <a:pPr lvl="1" eaLnBrk="1" hangingPunct="1">
              <a:lnSpc>
                <a:spcPct val="100000"/>
              </a:lnSpc>
              <a:spcBef>
                <a:spcPts val="0"/>
              </a:spcBef>
            </a:pPr>
            <a:r>
              <a:rPr lang="en-GB" b="0" dirty="0" smtClean="0"/>
              <a:t>Connect the Fluent solution panel to Results</a:t>
            </a:r>
          </a:p>
          <a:p>
            <a:pPr lvl="1" eaLnBrk="1" hangingPunct="1">
              <a:lnSpc>
                <a:spcPct val="100000"/>
              </a:lnSpc>
              <a:spcBef>
                <a:spcPts val="0"/>
              </a:spcBef>
            </a:pPr>
            <a:r>
              <a:rPr lang="en-GB" b="0" dirty="0" smtClean="0"/>
              <a:t>Open the Results; this opens </a:t>
            </a:r>
            <a:r>
              <a:rPr lang="en-GB" b="0" dirty="0" smtClean="0"/>
              <a:t>CFD-Post </a:t>
            </a:r>
            <a:r>
              <a:rPr lang="en-GB" b="0" dirty="0" smtClean="0"/>
              <a:t>with the result of the radiation calculation labelled as ‘FLU’</a:t>
            </a:r>
          </a:p>
          <a:p>
            <a:pPr lvl="1" eaLnBrk="1" hangingPunct="1">
              <a:lnSpc>
                <a:spcPct val="100000"/>
              </a:lnSpc>
              <a:spcBef>
                <a:spcPts val="0"/>
              </a:spcBef>
            </a:pPr>
            <a:endParaRPr lang="en-GB" b="0" dirty="0" smtClean="0"/>
          </a:p>
          <a:p>
            <a:pPr eaLnBrk="1" hangingPunct="1">
              <a:lnSpc>
                <a:spcPct val="100000"/>
              </a:lnSpc>
              <a:spcBef>
                <a:spcPts val="0"/>
              </a:spcBef>
            </a:pPr>
            <a:r>
              <a:rPr lang="en-GB" sz="1800" dirty="0" smtClean="0"/>
              <a:t>Fluent Standalone</a:t>
            </a:r>
          </a:p>
          <a:p>
            <a:pPr lvl="1" eaLnBrk="1" hangingPunct="1">
              <a:lnSpc>
                <a:spcPct val="100000"/>
              </a:lnSpc>
              <a:spcBef>
                <a:spcPts val="0"/>
              </a:spcBef>
            </a:pPr>
            <a:r>
              <a:rPr lang="en-GB" b="0" dirty="0" smtClean="0"/>
              <a:t>Start </a:t>
            </a:r>
            <a:r>
              <a:rPr lang="en-GB" b="0" dirty="0" smtClean="0"/>
              <a:t>CFD-Post </a:t>
            </a:r>
            <a:r>
              <a:rPr lang="en-GB" b="0" dirty="0" smtClean="0"/>
              <a:t>from the menu system/icon</a:t>
            </a:r>
          </a:p>
          <a:p>
            <a:pPr eaLnBrk="1" hangingPunct="1"/>
            <a:endParaRPr lang="en-GB" dirty="0" smtClean="0"/>
          </a:p>
        </p:txBody>
      </p:sp>
      <p:sp>
        <p:nvSpPr>
          <p:cNvPr id="31747" name="Title 2"/>
          <p:cNvSpPr>
            <a:spLocks noGrp="1"/>
          </p:cNvSpPr>
          <p:nvPr>
            <p:ph type="title"/>
          </p:nvPr>
        </p:nvSpPr>
        <p:spPr/>
        <p:txBody>
          <a:bodyPr/>
          <a:lstStyle/>
          <a:p>
            <a:pPr eaLnBrk="1" hangingPunct="1"/>
            <a:r>
              <a:rPr lang="en-GB" dirty="0" smtClean="0"/>
              <a:t>Post-processing using </a:t>
            </a:r>
            <a:r>
              <a:rPr lang="en-GB" dirty="0" smtClean="0"/>
              <a:t>CFD-Post</a:t>
            </a:r>
            <a:endParaRPr lang="en-GB" dirty="0" smtClean="0"/>
          </a:p>
        </p:txBody>
      </p:sp>
      <p:graphicFrame>
        <p:nvGraphicFramePr>
          <p:cNvPr id="6" name="Diagram 5"/>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
          <p:cNvSpPr>
            <a:spLocks noGrp="1" noChangeArrowheads="1"/>
          </p:cNvSpPr>
          <p:nvPr>
            <p:ph type="title" idx="4294967295"/>
          </p:nvPr>
        </p:nvSpPr>
        <p:spPr/>
        <p:txBody>
          <a:bodyPr/>
          <a:lstStyle/>
          <a:p>
            <a:r>
              <a:rPr lang="en-GB" dirty="0" smtClean="0"/>
              <a:t>Case Comparison – Within Workbench</a:t>
            </a:r>
          </a:p>
        </p:txBody>
      </p:sp>
      <p:sp>
        <p:nvSpPr>
          <p:cNvPr id="32771" name="Rectangle 11"/>
          <p:cNvSpPr>
            <a:spLocks noGrp="1" noChangeArrowheads="1"/>
          </p:cNvSpPr>
          <p:nvPr>
            <p:ph type="body" idx="4294967295"/>
          </p:nvPr>
        </p:nvSpPr>
        <p:spPr>
          <a:xfrm>
            <a:off x="331176" y="1113936"/>
            <a:ext cx="6246813" cy="5083664"/>
          </a:xfrm>
        </p:spPr>
        <p:txBody>
          <a:bodyPr>
            <a:normAutofit/>
          </a:bodyPr>
          <a:lstStyle/>
          <a:p>
            <a:pPr marL="0" indent="0">
              <a:lnSpc>
                <a:spcPct val="90000"/>
              </a:lnSpc>
            </a:pPr>
            <a:r>
              <a:rPr lang="en-GB" sz="1800" dirty="0" smtClean="0"/>
              <a:t>If running </a:t>
            </a:r>
            <a:r>
              <a:rPr lang="en-GB" sz="1800" dirty="0" smtClean="0"/>
              <a:t>CFD-Post </a:t>
            </a:r>
            <a:r>
              <a:rPr lang="en-GB" sz="1800" dirty="0" smtClean="0"/>
              <a:t>standalone, go straight to the next slide.</a:t>
            </a:r>
          </a:p>
          <a:p>
            <a:pPr marL="0" indent="0">
              <a:lnSpc>
                <a:spcPct val="90000"/>
              </a:lnSpc>
            </a:pPr>
            <a:r>
              <a:rPr lang="en-GB" sz="1800" dirty="0" smtClean="0"/>
              <a:t>If running within workbench:</a:t>
            </a:r>
          </a:p>
          <a:p>
            <a:pPr marL="0" indent="0">
              <a:lnSpc>
                <a:spcPct val="100000"/>
              </a:lnSpc>
              <a:spcBef>
                <a:spcPts val="0"/>
              </a:spcBef>
            </a:pPr>
            <a:r>
              <a:rPr lang="en-GB" sz="1800" b="0" dirty="0" smtClean="0"/>
              <a:t>File </a:t>
            </a:r>
            <a:r>
              <a:rPr lang="en-GB" sz="1800" b="0" dirty="0" smtClean="0">
                <a:sym typeface="Wingdings" pitchFamily="2" charset="2"/>
              </a:rPr>
              <a:t>&gt; Load Results</a:t>
            </a:r>
          </a:p>
          <a:p>
            <a:pPr marL="228600" indent="36513">
              <a:lnSpc>
                <a:spcPct val="100000"/>
              </a:lnSpc>
              <a:spcBef>
                <a:spcPts val="0"/>
              </a:spcBef>
              <a:buFont typeface="Arial" pitchFamily="34" charset="0"/>
              <a:buChar char="•"/>
            </a:pPr>
            <a:r>
              <a:rPr lang="en-GB" sz="1800" b="0" dirty="0" smtClean="0">
                <a:sym typeface="Wingdings" pitchFamily="2" charset="2"/>
              </a:rPr>
              <a:t>  Select the non-radiation case saved earlier</a:t>
            </a:r>
            <a:r>
              <a:rPr lang="en-GB" sz="1800" b="0" dirty="0" smtClean="0"/>
              <a:t>. </a:t>
            </a:r>
          </a:p>
          <a:p>
            <a:pPr marL="228600" indent="36513">
              <a:lnSpc>
                <a:spcPct val="100000"/>
              </a:lnSpc>
              <a:spcBef>
                <a:spcPts val="0"/>
              </a:spcBef>
            </a:pPr>
            <a:r>
              <a:rPr lang="en-GB" sz="1800" b="0" dirty="0" smtClean="0">
                <a:sym typeface="Wingdings" pitchFamily="2" charset="2"/>
              </a:rPr>
              <a:t>(the supplied</a:t>
            </a:r>
            <a:r>
              <a:rPr lang="en-GB" sz="1800" b="0" dirty="0" smtClean="0"/>
              <a:t> file was </a:t>
            </a:r>
            <a:r>
              <a:rPr lang="en-GB" sz="1800" dirty="0" smtClean="0"/>
              <a:t>ws5_no-radiation_r14.cas.gz </a:t>
            </a:r>
            <a:r>
              <a:rPr lang="en-GB" sz="1800" b="0" dirty="0" smtClean="0"/>
              <a:t>)</a:t>
            </a:r>
          </a:p>
          <a:p>
            <a:pPr lvl="1" indent="36513">
              <a:lnSpc>
                <a:spcPct val="100000"/>
              </a:lnSpc>
              <a:spcBef>
                <a:spcPts val="0"/>
              </a:spcBef>
            </a:pPr>
            <a:endParaRPr lang="en-GB" sz="1600" b="0" dirty="0" smtClean="0"/>
          </a:p>
          <a:p>
            <a:pPr lvl="1" indent="36513">
              <a:lnSpc>
                <a:spcPct val="100000"/>
              </a:lnSpc>
              <a:spcBef>
                <a:spcPts val="0"/>
              </a:spcBef>
            </a:pPr>
            <a:r>
              <a:rPr lang="en-GB" sz="1600" b="0" dirty="0" smtClean="0"/>
              <a:t>  ‘</a:t>
            </a:r>
            <a:r>
              <a:rPr lang="en-GB" b="0" dirty="0" smtClean="0"/>
              <a:t>Keep current cases loaded’ should be already ticked</a:t>
            </a:r>
          </a:p>
          <a:p>
            <a:pPr lvl="1" indent="36513">
              <a:lnSpc>
                <a:spcPct val="100000"/>
              </a:lnSpc>
              <a:spcBef>
                <a:spcPts val="0"/>
              </a:spcBef>
            </a:pPr>
            <a:r>
              <a:rPr lang="en-GB" b="0" dirty="0" smtClean="0"/>
              <a:t>  Select ‘Open’</a:t>
            </a:r>
          </a:p>
          <a:p>
            <a:pPr>
              <a:lnSpc>
                <a:spcPct val="100000"/>
              </a:lnSpc>
              <a:spcBef>
                <a:spcPts val="0"/>
              </a:spcBef>
            </a:pPr>
            <a:endParaRPr lang="en-GB" sz="1800" b="0" dirty="0" smtClean="0"/>
          </a:p>
          <a:p>
            <a:pPr>
              <a:lnSpc>
                <a:spcPct val="100000"/>
              </a:lnSpc>
              <a:spcBef>
                <a:spcPts val="0"/>
              </a:spcBef>
            </a:pPr>
            <a:r>
              <a:rPr lang="en-GB" sz="1800" b="0" dirty="0" smtClean="0"/>
              <a:t>From the toolbar, </a:t>
            </a:r>
            <a:r>
              <a:rPr lang="en-GB" sz="1800" dirty="0" smtClean="0"/>
              <a:t>select the Case Comparison Icon:</a:t>
            </a:r>
          </a:p>
          <a:p>
            <a:pPr>
              <a:lnSpc>
                <a:spcPct val="100000"/>
              </a:lnSpc>
              <a:spcBef>
                <a:spcPts val="0"/>
              </a:spcBef>
            </a:pPr>
            <a:r>
              <a:rPr lang="en-GB" sz="1800" b="0" dirty="0" smtClean="0"/>
              <a:t>In the Case Comparison details</a:t>
            </a:r>
          </a:p>
          <a:p>
            <a:pPr lvl="1">
              <a:lnSpc>
                <a:spcPct val="100000"/>
              </a:lnSpc>
              <a:spcBef>
                <a:spcPts val="0"/>
              </a:spcBef>
            </a:pPr>
            <a:r>
              <a:rPr lang="en-GB" b="0" dirty="0" smtClean="0"/>
              <a:t>Check the box  “Case Comparison Active”</a:t>
            </a:r>
          </a:p>
          <a:p>
            <a:pPr lvl="1">
              <a:lnSpc>
                <a:spcPct val="100000"/>
              </a:lnSpc>
              <a:spcBef>
                <a:spcPts val="0"/>
              </a:spcBef>
            </a:pPr>
            <a:r>
              <a:rPr lang="en-GB" b="0" dirty="0" smtClean="0"/>
              <a:t>Change the order of the results, so </a:t>
            </a:r>
          </a:p>
          <a:p>
            <a:pPr lvl="2">
              <a:lnSpc>
                <a:spcPct val="100000"/>
              </a:lnSpc>
              <a:spcBef>
                <a:spcPts val="0"/>
              </a:spcBef>
            </a:pPr>
            <a:r>
              <a:rPr lang="en-GB" b="0" dirty="0" smtClean="0"/>
              <a:t>Case 1 is the no-radiation case, </a:t>
            </a:r>
          </a:p>
          <a:p>
            <a:pPr lvl="2">
              <a:lnSpc>
                <a:spcPct val="100000"/>
              </a:lnSpc>
              <a:spcBef>
                <a:spcPts val="0"/>
              </a:spcBef>
            </a:pPr>
            <a:r>
              <a:rPr lang="en-GB" b="0" dirty="0" smtClean="0"/>
              <a:t>Case 2 the results with radiation ‘FLU’</a:t>
            </a:r>
          </a:p>
          <a:p>
            <a:pPr lvl="1">
              <a:lnSpc>
                <a:spcPct val="100000"/>
              </a:lnSpc>
              <a:spcBef>
                <a:spcPts val="0"/>
              </a:spcBef>
            </a:pPr>
            <a:r>
              <a:rPr lang="en-GB" b="0" dirty="0" smtClean="0"/>
              <a:t>Apply</a:t>
            </a:r>
            <a:endParaRPr lang="en-GB" b="0" dirty="0" smtClean="0"/>
          </a:p>
          <a:p>
            <a:pPr lvl="1">
              <a:lnSpc>
                <a:spcPct val="100000"/>
              </a:lnSpc>
              <a:spcBef>
                <a:spcPts val="0"/>
              </a:spcBef>
            </a:pPr>
            <a:endParaRPr lang="en-GB" b="0" dirty="0" smtClean="0"/>
          </a:p>
          <a:p>
            <a:pPr lvl="1">
              <a:lnSpc>
                <a:spcPct val="100000"/>
              </a:lnSpc>
              <a:spcBef>
                <a:spcPts val="0"/>
              </a:spcBef>
            </a:pPr>
            <a:r>
              <a:rPr lang="en-GB" dirty="0" smtClean="0"/>
              <a:t>Skip the next slide (for standalone CFD-Post)</a:t>
            </a:r>
          </a:p>
          <a:p>
            <a:pPr>
              <a:lnSpc>
                <a:spcPct val="100000"/>
              </a:lnSpc>
              <a:spcBef>
                <a:spcPts val="0"/>
              </a:spcBef>
            </a:pPr>
            <a:endParaRPr lang="en-GB" sz="1800" b="0" dirty="0" smtClean="0"/>
          </a:p>
        </p:txBody>
      </p:sp>
      <p:grpSp>
        <p:nvGrpSpPr>
          <p:cNvPr id="3" name="Group 9"/>
          <p:cNvGrpSpPr/>
          <p:nvPr/>
        </p:nvGrpSpPr>
        <p:grpSpPr>
          <a:xfrm>
            <a:off x="7124700" y="3364267"/>
            <a:ext cx="1571624" cy="579083"/>
            <a:chOff x="7124700" y="3364267"/>
            <a:chExt cx="1571624" cy="579083"/>
          </a:xfrm>
        </p:grpSpPr>
        <p:pic>
          <p:nvPicPr>
            <p:cNvPr id="12" name="Picture 4"/>
            <p:cNvPicPr>
              <a:picLocks noChangeAspect="1" noChangeArrowheads="1"/>
            </p:cNvPicPr>
            <p:nvPr/>
          </p:nvPicPr>
          <p:blipFill>
            <a:blip r:embed="rId2" cstate="print"/>
            <a:srcRect/>
            <a:stretch>
              <a:fillRect/>
            </a:stretch>
          </p:blipFill>
          <p:spPr bwMode="auto">
            <a:xfrm>
              <a:off x="7124700" y="3364267"/>
              <a:ext cx="1571624" cy="579083"/>
            </a:xfrm>
            <a:prstGeom prst="rect">
              <a:avLst/>
            </a:prstGeom>
            <a:noFill/>
            <a:ln w="9525">
              <a:noFill/>
              <a:miter lim="800000"/>
              <a:headEnd/>
              <a:tailEnd/>
            </a:ln>
          </p:spPr>
        </p:pic>
        <p:sp>
          <p:nvSpPr>
            <p:cNvPr id="13" name="Oval 12"/>
            <p:cNvSpPr/>
            <p:nvPr/>
          </p:nvSpPr>
          <p:spPr>
            <a:xfrm>
              <a:off x="8077200" y="3457575"/>
              <a:ext cx="400050" cy="3238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p:cNvPicPr>
            <a:picLocks noChangeAspect="1" noChangeArrowheads="1"/>
          </p:cNvPicPr>
          <p:nvPr/>
        </p:nvPicPr>
        <p:blipFill>
          <a:blip r:embed="rId3" cstate="print"/>
          <a:srcRect/>
          <a:stretch>
            <a:fillRect/>
          </a:stretch>
        </p:blipFill>
        <p:spPr bwMode="auto">
          <a:xfrm>
            <a:off x="6735006" y="1055079"/>
            <a:ext cx="2002594" cy="1860060"/>
          </a:xfrm>
          <a:prstGeom prst="rect">
            <a:avLst/>
          </a:prstGeom>
          <a:noFill/>
          <a:ln w="9525">
            <a:noFill/>
            <a:miter lim="800000"/>
            <a:headEnd/>
            <a:tailEnd/>
          </a:ln>
        </p:spPr>
      </p:pic>
      <p:sp>
        <p:nvSpPr>
          <p:cNvPr id="14" name="Oval 13"/>
          <p:cNvSpPr/>
          <p:nvPr/>
        </p:nvSpPr>
        <p:spPr bwMode="auto">
          <a:xfrm>
            <a:off x="6713415" y="1117600"/>
            <a:ext cx="1547447" cy="461108"/>
          </a:xfrm>
          <a:prstGeom prst="ellipse">
            <a:avLst/>
          </a:prstGeom>
          <a:noFill/>
          <a:ln w="1905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nvGrpSpPr>
          <p:cNvPr id="20" name="Group 19"/>
          <p:cNvGrpSpPr/>
          <p:nvPr/>
        </p:nvGrpSpPr>
        <p:grpSpPr>
          <a:xfrm>
            <a:off x="6228860" y="3911600"/>
            <a:ext cx="2490178" cy="2249112"/>
            <a:chOff x="6228860" y="3911600"/>
            <a:chExt cx="2490178" cy="2249112"/>
          </a:xfrm>
        </p:grpSpPr>
        <p:pic>
          <p:nvPicPr>
            <p:cNvPr id="1029" name="Picture 5"/>
            <p:cNvPicPr>
              <a:picLocks noChangeAspect="1" noChangeArrowheads="1"/>
            </p:cNvPicPr>
            <p:nvPr/>
          </p:nvPicPr>
          <p:blipFill>
            <a:blip r:embed="rId4" cstate="print"/>
            <a:srcRect/>
            <a:stretch>
              <a:fillRect/>
            </a:stretch>
          </p:blipFill>
          <p:spPr bwMode="auto">
            <a:xfrm>
              <a:off x="6255238" y="3911600"/>
              <a:ext cx="2463800" cy="2249112"/>
            </a:xfrm>
            <a:prstGeom prst="rect">
              <a:avLst/>
            </a:prstGeom>
            <a:noFill/>
            <a:ln w="9525">
              <a:noFill/>
              <a:miter lim="800000"/>
              <a:headEnd/>
              <a:tailEnd/>
            </a:ln>
          </p:spPr>
        </p:pic>
        <p:sp>
          <p:nvSpPr>
            <p:cNvPr id="15" name="Oval 14"/>
            <p:cNvSpPr/>
            <p:nvPr/>
          </p:nvSpPr>
          <p:spPr bwMode="auto">
            <a:xfrm>
              <a:off x="6228860" y="4228123"/>
              <a:ext cx="367323" cy="328246"/>
            </a:xfrm>
            <a:prstGeom prst="ellipse">
              <a:avLst/>
            </a:prstGeom>
            <a:noFill/>
            <a:ln w="1905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6" name="Oval 15"/>
            <p:cNvSpPr/>
            <p:nvPr/>
          </p:nvSpPr>
          <p:spPr bwMode="auto">
            <a:xfrm>
              <a:off x="6588369" y="4376614"/>
              <a:ext cx="1219200" cy="476739"/>
            </a:xfrm>
            <a:prstGeom prst="ellipse">
              <a:avLst/>
            </a:prstGeom>
            <a:noFill/>
            <a:ln w="1905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9" name="Curved Left Arrow 18"/>
            <p:cNvSpPr/>
            <p:nvPr/>
          </p:nvSpPr>
          <p:spPr bwMode="auto">
            <a:xfrm>
              <a:off x="7846646" y="4439138"/>
              <a:ext cx="234462" cy="343877"/>
            </a:xfrm>
            <a:prstGeom prst="curvedLeftArrow">
              <a:avLst/>
            </a:prstGeom>
            <a:noFill/>
            <a:ln w="1905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18" name="Diagram 17"/>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b="25329"/>
          <a:stretch>
            <a:fillRect/>
          </a:stretch>
        </p:blipFill>
        <p:spPr bwMode="auto">
          <a:xfrm>
            <a:off x="3966041" y="2926710"/>
            <a:ext cx="4833330" cy="2643580"/>
          </a:xfrm>
          <a:prstGeom prst="rect">
            <a:avLst/>
          </a:prstGeom>
          <a:noFill/>
          <a:ln w="9525">
            <a:noFill/>
            <a:miter lim="800000"/>
            <a:headEnd/>
            <a:tailEnd/>
          </a:ln>
        </p:spPr>
      </p:pic>
      <p:sp>
        <p:nvSpPr>
          <p:cNvPr id="5122" name="Title 1"/>
          <p:cNvSpPr>
            <a:spLocks noGrp="1"/>
          </p:cNvSpPr>
          <p:nvPr>
            <p:ph type="title"/>
          </p:nvPr>
        </p:nvSpPr>
        <p:spPr/>
        <p:txBody>
          <a:bodyPr/>
          <a:lstStyle/>
          <a:p>
            <a:pPr eaLnBrk="1" hangingPunct="1"/>
            <a:r>
              <a:rPr lang="en-GB" dirty="0" smtClean="0"/>
              <a:t>Mesh Import (Workbench)</a:t>
            </a:r>
          </a:p>
        </p:txBody>
      </p:sp>
      <p:sp>
        <p:nvSpPr>
          <p:cNvPr id="5123" name="Content Placeholder 2"/>
          <p:cNvSpPr>
            <a:spLocks noGrp="1"/>
          </p:cNvSpPr>
          <p:nvPr>
            <p:ph type="body" idx="1"/>
          </p:nvPr>
        </p:nvSpPr>
        <p:spPr>
          <a:xfrm>
            <a:off x="312419" y="1200150"/>
            <a:ext cx="8612749" cy="4800600"/>
          </a:xfrm>
        </p:spPr>
        <p:txBody>
          <a:bodyPr>
            <a:normAutofit fontScale="92500" lnSpcReduction="20000"/>
          </a:bodyPr>
          <a:lstStyle/>
          <a:p>
            <a:pPr marL="381000" indent="-381000" algn="ctr" eaLnBrk="1" hangingPunct="1">
              <a:spcBef>
                <a:spcPts val="24"/>
              </a:spcBef>
            </a:pPr>
            <a:r>
              <a:rPr lang="en-GB" dirty="0" smtClean="0"/>
              <a:t>This workshop can be done either inside or outside of ANSYS Workbench.</a:t>
            </a:r>
            <a:br>
              <a:rPr lang="en-GB" dirty="0" smtClean="0"/>
            </a:br>
            <a:r>
              <a:rPr lang="en-GB" dirty="0" smtClean="0"/>
              <a:t/>
            </a:r>
            <a:br>
              <a:rPr lang="en-GB" dirty="0" smtClean="0"/>
            </a:br>
            <a:r>
              <a:rPr lang="en-GB" dirty="0" smtClean="0"/>
              <a:t>    </a:t>
            </a:r>
            <a:r>
              <a:rPr lang="en-GB" i="1" dirty="0" smtClean="0"/>
              <a:t>If working with Fluent within Workbench</a:t>
            </a:r>
          </a:p>
          <a:p>
            <a:pPr marL="0" indent="0" eaLnBrk="1" hangingPunct="1"/>
            <a:r>
              <a:rPr lang="en-GB" b="0" dirty="0" smtClean="0"/>
              <a:t>Open a new Workbench session and select a new Fluent session</a:t>
            </a:r>
            <a:br>
              <a:rPr lang="en-GB" b="0" dirty="0" smtClean="0"/>
            </a:br>
            <a:r>
              <a:rPr lang="en-GB" b="0" dirty="0" smtClean="0"/>
              <a:t>from Component </a:t>
            </a:r>
            <a:r>
              <a:rPr lang="en-GB" b="0" dirty="0" smtClean="0"/>
              <a:t>Systems</a:t>
            </a:r>
          </a:p>
          <a:p>
            <a:pPr marL="0" indent="0" eaLnBrk="1" hangingPunct="1"/>
            <a:r>
              <a:rPr lang="en-GB" b="0" dirty="0" smtClean="0"/>
              <a:t>In the WB Menu bar, select View &gt; Properties and choose Double Precision</a:t>
            </a:r>
            <a:endParaRPr lang="en-GB" b="0" dirty="0" smtClean="0"/>
          </a:p>
          <a:p>
            <a:pPr marL="381000" indent="-381000" eaLnBrk="1" hangingPunct="1"/>
            <a:r>
              <a:rPr lang="en-GB" b="0" dirty="0" smtClean="0"/>
              <a:t>Use Save As to save the session</a:t>
            </a:r>
          </a:p>
          <a:p>
            <a:pPr marL="381000" indent="-381000" eaLnBrk="1" hangingPunct="1"/>
            <a:r>
              <a:rPr lang="en-GB" b="0" dirty="0" smtClean="0"/>
              <a:t>Import the mesh file.</a:t>
            </a:r>
          </a:p>
          <a:p>
            <a:pPr marL="266700" lvl="1" indent="-266700" eaLnBrk="1" hangingPunct="1"/>
            <a:r>
              <a:rPr lang="en-US" b="0" dirty="0" smtClean="0"/>
              <a:t>Right-click on the Setup cell</a:t>
            </a:r>
          </a:p>
          <a:p>
            <a:pPr marL="266700" lvl="1" indent="-266700" eaLnBrk="1" hangingPunct="1"/>
            <a:r>
              <a:rPr lang="en-US" b="0" dirty="0" smtClean="0"/>
              <a:t>Click on “Import Fluent Case”</a:t>
            </a:r>
          </a:p>
          <a:p>
            <a:pPr marL="266700" lvl="1" indent="-266700" eaLnBrk="1" hangingPunct="1"/>
            <a:r>
              <a:rPr lang="en-US" b="0" dirty="0" smtClean="0"/>
              <a:t>Change Files of Type to Fluent</a:t>
            </a:r>
            <a:br>
              <a:rPr lang="en-US" b="0" dirty="0" smtClean="0"/>
            </a:br>
            <a:r>
              <a:rPr lang="en-US" b="0" dirty="0" smtClean="0"/>
              <a:t>Mesh File</a:t>
            </a:r>
          </a:p>
          <a:p>
            <a:pPr marL="266700" lvl="1" indent="-266700" eaLnBrk="1" hangingPunct="1"/>
            <a:r>
              <a:rPr lang="en-US" b="0" dirty="0" smtClean="0"/>
              <a:t>Select the mesh file </a:t>
            </a:r>
            <a:r>
              <a:rPr lang="en-US" b="0" dirty="0" err="1" smtClean="0"/>
              <a:t>heatsink.msh.gz</a:t>
            </a:r>
            <a:endParaRPr lang="en-US" b="0" dirty="0" smtClean="0"/>
          </a:p>
          <a:p>
            <a:pPr marL="266700" lvl="1" indent="-266700" eaLnBrk="1" hangingPunct="1"/>
            <a:r>
              <a:rPr lang="en-US" b="0" dirty="0" smtClean="0"/>
              <a:t>Click Open</a:t>
            </a:r>
          </a:p>
          <a:p>
            <a:pPr marL="152400" lvl="1" indent="-381000" eaLnBrk="1" hangingPunct="1"/>
            <a:endParaRPr lang="en-GB" b="0" dirty="0" smtClean="0"/>
          </a:p>
          <a:p>
            <a:pPr marL="0" indent="0" eaLnBrk="1" hangingPunct="1"/>
            <a:r>
              <a:rPr lang="en-GB" b="0" dirty="0" smtClean="0"/>
              <a:t>Launch Fluent using the </a:t>
            </a:r>
            <a:br>
              <a:rPr lang="en-GB" b="0" dirty="0" smtClean="0"/>
            </a:br>
            <a:r>
              <a:rPr lang="en-GB" b="0" dirty="0" smtClean="0"/>
              <a:t>default options</a:t>
            </a:r>
          </a:p>
        </p:txBody>
      </p:sp>
      <p:sp>
        <p:nvSpPr>
          <p:cNvPr id="5124" name="Rectangle 10"/>
          <p:cNvSpPr>
            <a:spLocks noChangeArrowheads="1"/>
          </p:cNvSpPr>
          <p:nvPr/>
        </p:nvSpPr>
        <p:spPr bwMode="auto">
          <a:xfrm>
            <a:off x="841253" y="1520217"/>
            <a:ext cx="7477125" cy="409575"/>
          </a:xfrm>
          <a:prstGeom prst="rect">
            <a:avLst/>
          </a:prstGeom>
          <a:noFill/>
          <a:ln w="28575">
            <a:solidFill>
              <a:srgbClr val="CC0000"/>
            </a:solidFill>
            <a:miter lim="800000"/>
            <a:headEnd/>
            <a:tailEnd/>
          </a:ln>
        </p:spPr>
        <p:txBody>
          <a:bodyPr wrap="none" anchor="ctr"/>
          <a:lstStyle/>
          <a:p>
            <a:endParaRPr lang="en-US"/>
          </a:p>
        </p:txBody>
      </p:sp>
      <p:sp>
        <p:nvSpPr>
          <p:cNvPr id="5127" name="Oval 11"/>
          <p:cNvSpPr>
            <a:spLocks noChangeArrowheads="1"/>
          </p:cNvSpPr>
          <p:nvPr/>
        </p:nvSpPr>
        <p:spPr bwMode="auto">
          <a:xfrm>
            <a:off x="3922771" y="5153724"/>
            <a:ext cx="590550" cy="323850"/>
          </a:xfrm>
          <a:prstGeom prst="ellipse">
            <a:avLst/>
          </a:prstGeom>
          <a:noFill/>
          <a:ln w="28575">
            <a:solidFill>
              <a:srgbClr val="CC0000"/>
            </a:solidFill>
            <a:round/>
            <a:headEnd/>
            <a:tailEnd/>
          </a:ln>
        </p:spPr>
        <p:txBody>
          <a:bodyPr wrap="none" anchor="ctr"/>
          <a:lstStyle/>
          <a:p>
            <a:endParaRPr lang="en-US"/>
          </a:p>
        </p:txBody>
      </p:sp>
      <p:sp>
        <p:nvSpPr>
          <p:cNvPr id="5128" name="Line 12"/>
          <p:cNvSpPr>
            <a:spLocks noChangeShapeType="1"/>
          </p:cNvSpPr>
          <p:nvPr/>
        </p:nvSpPr>
        <p:spPr bwMode="auto">
          <a:xfrm flipV="1">
            <a:off x="4400609" y="3926048"/>
            <a:ext cx="859288" cy="1254664"/>
          </a:xfrm>
          <a:prstGeom prst="line">
            <a:avLst/>
          </a:prstGeom>
          <a:noFill/>
          <a:ln w="28575">
            <a:solidFill>
              <a:srgbClr val="CC0000"/>
            </a:solidFill>
            <a:round/>
            <a:headEnd type="none" w="med" len="lg"/>
            <a:tailEnd type="triangle" w="med" len="lg"/>
          </a:ln>
        </p:spPr>
        <p:txBody>
          <a:bodyPr/>
          <a:lstStyle/>
          <a:p>
            <a:endParaRPr lang="en-GB"/>
          </a:p>
        </p:txBody>
      </p:sp>
      <p:sp>
        <p:nvSpPr>
          <p:cNvPr id="5129" name="Text Box 13"/>
          <p:cNvSpPr txBox="1">
            <a:spLocks noChangeArrowheads="1"/>
          </p:cNvSpPr>
          <p:nvPr/>
        </p:nvSpPr>
        <p:spPr bwMode="auto">
          <a:xfrm>
            <a:off x="5038536" y="4090406"/>
            <a:ext cx="704850" cy="366713"/>
          </a:xfrm>
          <a:prstGeom prst="rect">
            <a:avLst/>
          </a:prstGeom>
          <a:noFill/>
          <a:ln w="28575">
            <a:noFill/>
            <a:miter lim="800000"/>
            <a:headEnd/>
            <a:tailEnd/>
          </a:ln>
        </p:spPr>
        <p:txBody>
          <a:bodyPr wrap="square">
            <a:spAutoFit/>
          </a:bodyPr>
          <a:lstStyle/>
          <a:p>
            <a:r>
              <a:rPr lang="en-US" sz="1800" dirty="0"/>
              <a:t>Drag</a:t>
            </a:r>
          </a:p>
        </p:txBody>
      </p:sp>
      <p:graphicFrame>
        <p:nvGraphicFramePr>
          <p:cNvPr id="16" name="Diagram 15"/>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219" name="Picture 3"/>
          <p:cNvPicPr>
            <a:picLocks noChangeAspect="1" noChangeArrowheads="1"/>
          </p:cNvPicPr>
          <p:nvPr/>
        </p:nvPicPr>
        <p:blipFill>
          <a:blip r:embed="rId9" cstate="print"/>
          <a:srcRect/>
          <a:stretch>
            <a:fillRect/>
          </a:stretch>
        </p:blipFill>
        <p:spPr bwMode="auto">
          <a:xfrm>
            <a:off x="6001265" y="4077049"/>
            <a:ext cx="2731457" cy="1892635"/>
          </a:xfrm>
          <a:prstGeom prst="rect">
            <a:avLst/>
          </a:prstGeom>
          <a:noFill/>
          <a:ln w="9525">
            <a:noFill/>
            <a:miter lim="800000"/>
            <a:headEnd/>
            <a:tailEnd/>
          </a:ln>
        </p:spPr>
      </p:pic>
      <p:sp>
        <p:nvSpPr>
          <p:cNvPr id="12" name="Oval 11"/>
          <p:cNvSpPr/>
          <p:nvPr/>
        </p:nvSpPr>
        <p:spPr bwMode="auto">
          <a:xfrm>
            <a:off x="7784482" y="5625714"/>
            <a:ext cx="906585" cy="148493"/>
          </a:xfrm>
          <a:prstGeom prst="ellipse">
            <a:avLst/>
          </a:prstGeom>
          <a:noFill/>
          <a:ln w="1905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7" name="Oval 16"/>
          <p:cNvSpPr/>
          <p:nvPr/>
        </p:nvSpPr>
        <p:spPr bwMode="auto">
          <a:xfrm>
            <a:off x="7936882" y="3722809"/>
            <a:ext cx="906585" cy="148493"/>
          </a:xfrm>
          <a:prstGeom prst="ellipse">
            <a:avLst/>
          </a:prstGeom>
          <a:noFill/>
          <a:ln w="1905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
          <p:cNvSpPr>
            <a:spLocks noGrp="1" noChangeArrowheads="1"/>
          </p:cNvSpPr>
          <p:nvPr>
            <p:ph type="title" idx="4294967295"/>
          </p:nvPr>
        </p:nvSpPr>
        <p:spPr/>
        <p:txBody>
          <a:bodyPr/>
          <a:lstStyle/>
          <a:p>
            <a:r>
              <a:rPr lang="en-GB" dirty="0" smtClean="0"/>
              <a:t>Case Comparison – Outside Workbench</a:t>
            </a:r>
          </a:p>
        </p:txBody>
      </p:sp>
      <p:sp>
        <p:nvSpPr>
          <p:cNvPr id="32771" name="Rectangle 11"/>
          <p:cNvSpPr>
            <a:spLocks noGrp="1" noChangeArrowheads="1"/>
          </p:cNvSpPr>
          <p:nvPr>
            <p:ph type="body" idx="4294967295"/>
          </p:nvPr>
        </p:nvSpPr>
        <p:spPr>
          <a:xfrm>
            <a:off x="373184" y="1111495"/>
            <a:ext cx="5886451" cy="4657725"/>
          </a:xfrm>
        </p:spPr>
        <p:txBody>
          <a:bodyPr/>
          <a:lstStyle/>
          <a:p>
            <a:pPr>
              <a:lnSpc>
                <a:spcPct val="90000"/>
              </a:lnSpc>
            </a:pPr>
            <a:r>
              <a:rPr lang="en-GB" sz="1800" dirty="0" smtClean="0"/>
              <a:t>For those using CFD-Post outside of Workbench</a:t>
            </a:r>
          </a:p>
          <a:p>
            <a:pPr>
              <a:lnSpc>
                <a:spcPct val="100000"/>
              </a:lnSpc>
              <a:spcBef>
                <a:spcPts val="0"/>
              </a:spcBef>
            </a:pPr>
            <a:endParaRPr lang="en-GB" sz="1800" b="0" dirty="0" smtClean="0"/>
          </a:p>
          <a:p>
            <a:pPr>
              <a:lnSpc>
                <a:spcPct val="100000"/>
              </a:lnSpc>
              <a:spcBef>
                <a:spcPts val="0"/>
              </a:spcBef>
            </a:pPr>
            <a:r>
              <a:rPr lang="en-GB" sz="1800" b="0" dirty="0" smtClean="0"/>
              <a:t>File &gt;</a:t>
            </a:r>
            <a:r>
              <a:rPr lang="en-GB" sz="1800" b="0" dirty="0" smtClean="0">
                <a:sym typeface="Wingdings" pitchFamily="2" charset="2"/>
              </a:rPr>
              <a:t> Load Results</a:t>
            </a:r>
          </a:p>
          <a:p>
            <a:pPr marL="625475" indent="-179388">
              <a:lnSpc>
                <a:spcPct val="100000"/>
              </a:lnSpc>
              <a:spcBef>
                <a:spcPts val="0"/>
              </a:spcBef>
              <a:buFont typeface="Arial" pitchFamily="34" charset="0"/>
              <a:buChar char="•"/>
            </a:pPr>
            <a:r>
              <a:rPr lang="en-GB" sz="1800" b="0" dirty="0" smtClean="0">
                <a:sym typeface="Wingdings" pitchFamily="2" charset="2"/>
              </a:rPr>
              <a:t>First select the non-radiation .</a:t>
            </a:r>
            <a:r>
              <a:rPr lang="en-GB" sz="1800" b="0" dirty="0" err="1" smtClean="0">
                <a:sym typeface="Wingdings" pitchFamily="2" charset="2"/>
              </a:rPr>
              <a:t>dat</a:t>
            </a:r>
            <a:r>
              <a:rPr lang="en-GB" sz="1800" b="0" dirty="0" smtClean="0">
                <a:sym typeface="Wingdings" pitchFamily="2" charset="2"/>
              </a:rPr>
              <a:t> file saved earlier</a:t>
            </a:r>
          </a:p>
          <a:p>
            <a:pPr marL="625475" indent="-179388">
              <a:lnSpc>
                <a:spcPct val="100000"/>
              </a:lnSpc>
              <a:spcBef>
                <a:spcPts val="0"/>
              </a:spcBef>
            </a:pPr>
            <a:r>
              <a:rPr lang="en-GB" sz="1800" b="0" dirty="0" smtClean="0">
                <a:sym typeface="Wingdings" pitchFamily="2" charset="2"/>
              </a:rPr>
              <a:t>    (the supplied</a:t>
            </a:r>
            <a:r>
              <a:rPr lang="en-GB" sz="1800" b="0" dirty="0" smtClean="0"/>
              <a:t> file was </a:t>
            </a:r>
            <a:r>
              <a:rPr lang="en-GB" sz="1600" dirty="0" smtClean="0"/>
              <a:t>ws5_no-radiation_r14.cas.gz</a:t>
            </a:r>
            <a:r>
              <a:rPr lang="en-GB" sz="1800" b="0" dirty="0" smtClean="0"/>
              <a:t>)</a:t>
            </a:r>
          </a:p>
          <a:p>
            <a:pPr marL="625475" indent="-179388">
              <a:lnSpc>
                <a:spcPct val="100000"/>
              </a:lnSpc>
              <a:spcBef>
                <a:spcPts val="0"/>
              </a:spcBef>
            </a:pPr>
            <a:r>
              <a:rPr lang="en-GB" sz="1800" b="0" dirty="0" smtClean="0"/>
              <a:t>    Click ‘Open’</a:t>
            </a:r>
          </a:p>
          <a:p>
            <a:pPr marL="625475" indent="-625475">
              <a:lnSpc>
                <a:spcPct val="100000"/>
              </a:lnSpc>
              <a:spcBef>
                <a:spcPts val="0"/>
              </a:spcBef>
            </a:pPr>
            <a:endParaRPr lang="en-GB" sz="1800" b="0" dirty="0" smtClean="0"/>
          </a:p>
          <a:p>
            <a:pPr marL="625475" indent="-625475">
              <a:lnSpc>
                <a:spcPct val="100000"/>
              </a:lnSpc>
              <a:spcBef>
                <a:spcPts val="0"/>
              </a:spcBef>
            </a:pPr>
            <a:r>
              <a:rPr lang="en-GB" sz="1800" b="0" dirty="0" smtClean="0"/>
              <a:t>File &gt;</a:t>
            </a:r>
            <a:r>
              <a:rPr lang="en-GB" sz="1800" b="0" dirty="0" smtClean="0">
                <a:sym typeface="Wingdings" pitchFamily="2" charset="2"/>
              </a:rPr>
              <a:t> Load Results</a:t>
            </a:r>
          </a:p>
          <a:p>
            <a:pPr marL="625475" indent="-179388">
              <a:lnSpc>
                <a:spcPct val="100000"/>
              </a:lnSpc>
              <a:spcBef>
                <a:spcPts val="0"/>
              </a:spcBef>
              <a:buFont typeface="Arial" pitchFamily="34" charset="0"/>
              <a:buChar char="•"/>
            </a:pPr>
            <a:r>
              <a:rPr lang="en-GB" sz="1800" dirty="0" smtClean="0"/>
              <a:t>Tick the box to “Keep current cases loaded”</a:t>
            </a:r>
          </a:p>
          <a:p>
            <a:pPr marL="625475" indent="-179388">
              <a:lnSpc>
                <a:spcPct val="100000"/>
              </a:lnSpc>
              <a:spcBef>
                <a:spcPts val="0"/>
              </a:spcBef>
              <a:buFont typeface="Arial" pitchFamily="34" charset="0"/>
              <a:buChar char="•"/>
            </a:pPr>
            <a:r>
              <a:rPr lang="en-GB" sz="1800" b="0" dirty="0" smtClean="0"/>
              <a:t>Load the results file from containing radiation</a:t>
            </a:r>
          </a:p>
          <a:p>
            <a:pPr marL="625475" indent="-179388">
              <a:lnSpc>
                <a:spcPct val="100000"/>
              </a:lnSpc>
              <a:spcBef>
                <a:spcPts val="0"/>
              </a:spcBef>
            </a:pPr>
            <a:r>
              <a:rPr lang="en-GB" sz="1800" b="0" dirty="0" smtClean="0"/>
              <a:t> 	(the supplied file was  </a:t>
            </a:r>
            <a:r>
              <a:rPr lang="en-GB" sz="1600" dirty="0" smtClean="0"/>
              <a:t>ws5_s2s-radiation_r14.cas.gz</a:t>
            </a:r>
            <a:r>
              <a:rPr lang="en-GB" sz="1600" b="0" dirty="0" smtClean="0"/>
              <a:t>)</a:t>
            </a:r>
          </a:p>
          <a:p>
            <a:pPr marL="625475" indent="-179388">
              <a:lnSpc>
                <a:spcPct val="100000"/>
              </a:lnSpc>
              <a:spcBef>
                <a:spcPts val="0"/>
              </a:spcBef>
              <a:buFont typeface="Arial" pitchFamily="34" charset="0"/>
              <a:buChar char="•"/>
            </a:pPr>
            <a:r>
              <a:rPr lang="en-GB" sz="1600" b="0" dirty="0" smtClean="0"/>
              <a:t>Click ‘Open’</a:t>
            </a:r>
          </a:p>
          <a:p>
            <a:pPr>
              <a:lnSpc>
                <a:spcPct val="100000"/>
              </a:lnSpc>
              <a:spcBef>
                <a:spcPts val="0"/>
              </a:spcBef>
            </a:pPr>
            <a:endParaRPr lang="en-GB" sz="1800" b="0" dirty="0" smtClean="0"/>
          </a:p>
          <a:p>
            <a:pPr>
              <a:lnSpc>
                <a:spcPct val="100000"/>
              </a:lnSpc>
              <a:spcBef>
                <a:spcPts val="0"/>
              </a:spcBef>
            </a:pPr>
            <a:r>
              <a:rPr lang="en-GB" sz="1800" b="0" dirty="0" smtClean="0"/>
              <a:t>From the toolbar, </a:t>
            </a:r>
            <a:r>
              <a:rPr lang="en-GB" sz="1800" dirty="0" smtClean="0"/>
              <a:t>select the Case Comparison Icon:</a:t>
            </a:r>
          </a:p>
          <a:p>
            <a:pPr>
              <a:lnSpc>
                <a:spcPct val="100000"/>
              </a:lnSpc>
              <a:spcBef>
                <a:spcPts val="0"/>
              </a:spcBef>
            </a:pPr>
            <a:r>
              <a:rPr lang="en-GB" sz="1800" b="0" dirty="0" smtClean="0"/>
              <a:t>In the Case Comparison details</a:t>
            </a:r>
          </a:p>
          <a:p>
            <a:pPr lvl="1">
              <a:lnSpc>
                <a:spcPct val="100000"/>
              </a:lnSpc>
              <a:spcBef>
                <a:spcPts val="0"/>
              </a:spcBef>
            </a:pPr>
            <a:r>
              <a:rPr lang="en-GB" b="0" dirty="0" smtClean="0"/>
              <a:t>Check the box  “Case Comparison Active” </a:t>
            </a:r>
          </a:p>
          <a:p>
            <a:pPr lvl="1">
              <a:lnSpc>
                <a:spcPct val="100000"/>
              </a:lnSpc>
              <a:spcBef>
                <a:spcPts val="0"/>
              </a:spcBef>
            </a:pPr>
            <a:r>
              <a:rPr lang="en-GB" b="0" dirty="0" smtClean="0"/>
              <a:t>Apply</a:t>
            </a:r>
            <a:endParaRPr lang="en-GB" b="0" dirty="0" smtClean="0"/>
          </a:p>
          <a:p>
            <a:pPr marL="625475" indent="-179388">
              <a:lnSpc>
                <a:spcPct val="100000"/>
              </a:lnSpc>
              <a:spcBef>
                <a:spcPts val="0"/>
              </a:spcBef>
            </a:pPr>
            <a:endParaRPr lang="en-GB" sz="1600" b="0" dirty="0" smtClean="0"/>
          </a:p>
        </p:txBody>
      </p:sp>
      <p:pic>
        <p:nvPicPr>
          <p:cNvPr id="8195" name="Picture 3"/>
          <p:cNvPicPr>
            <a:picLocks noChangeAspect="1" noChangeArrowheads="1"/>
          </p:cNvPicPr>
          <p:nvPr/>
        </p:nvPicPr>
        <p:blipFill>
          <a:blip r:embed="rId2" cstate="print"/>
          <a:srcRect/>
          <a:stretch>
            <a:fillRect/>
          </a:stretch>
        </p:blipFill>
        <p:spPr bwMode="auto">
          <a:xfrm>
            <a:off x="7043353" y="1000125"/>
            <a:ext cx="1900621" cy="2066925"/>
          </a:xfrm>
          <a:prstGeom prst="rect">
            <a:avLst/>
          </a:prstGeom>
          <a:noFill/>
          <a:ln w="9525">
            <a:noFill/>
            <a:miter lim="800000"/>
            <a:headEnd/>
            <a:tailEnd/>
          </a:ln>
        </p:spPr>
      </p:pic>
      <p:grpSp>
        <p:nvGrpSpPr>
          <p:cNvPr id="2" name="Group 10"/>
          <p:cNvGrpSpPr/>
          <p:nvPr/>
        </p:nvGrpSpPr>
        <p:grpSpPr>
          <a:xfrm>
            <a:off x="7496175" y="3421417"/>
            <a:ext cx="895349" cy="493358"/>
            <a:chOff x="8086725" y="3421417"/>
            <a:chExt cx="895349" cy="493358"/>
          </a:xfrm>
        </p:grpSpPr>
        <p:pic>
          <p:nvPicPr>
            <p:cNvPr id="12" name="Picture 4"/>
            <p:cNvPicPr>
              <a:picLocks noChangeAspect="1" noChangeArrowheads="1"/>
            </p:cNvPicPr>
            <p:nvPr/>
          </p:nvPicPr>
          <p:blipFill>
            <a:blip r:embed="rId3" cstate="print"/>
            <a:srcRect/>
            <a:stretch>
              <a:fillRect/>
            </a:stretch>
          </p:blipFill>
          <p:spPr bwMode="auto">
            <a:xfrm>
              <a:off x="8086725" y="3421417"/>
              <a:ext cx="895349" cy="493358"/>
            </a:xfrm>
            <a:prstGeom prst="rect">
              <a:avLst/>
            </a:prstGeom>
            <a:noFill/>
            <a:ln w="9525">
              <a:noFill/>
              <a:miter lim="800000"/>
              <a:headEnd/>
              <a:tailEnd/>
            </a:ln>
          </p:spPr>
        </p:pic>
        <p:sp>
          <p:nvSpPr>
            <p:cNvPr id="13" name="Oval 12"/>
            <p:cNvSpPr/>
            <p:nvPr/>
          </p:nvSpPr>
          <p:spPr>
            <a:xfrm>
              <a:off x="8362950" y="3514725"/>
              <a:ext cx="400050" cy="3238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Oval 8"/>
          <p:cNvSpPr/>
          <p:nvPr/>
        </p:nvSpPr>
        <p:spPr>
          <a:xfrm>
            <a:off x="7010399" y="1209674"/>
            <a:ext cx="1343025" cy="5619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p:cNvPicPr>
            <a:picLocks noChangeAspect="1" noChangeArrowheads="1"/>
          </p:cNvPicPr>
          <p:nvPr/>
        </p:nvPicPr>
        <p:blipFill>
          <a:blip r:embed="rId4" cstate="print"/>
          <a:srcRect/>
          <a:stretch>
            <a:fillRect/>
          </a:stretch>
        </p:blipFill>
        <p:spPr bwMode="auto">
          <a:xfrm>
            <a:off x="6433004" y="4054021"/>
            <a:ext cx="2510971" cy="2054431"/>
          </a:xfrm>
          <a:prstGeom prst="rect">
            <a:avLst/>
          </a:prstGeom>
          <a:noFill/>
          <a:ln w="9525">
            <a:noFill/>
            <a:miter lim="800000"/>
            <a:headEnd/>
            <a:tailEnd/>
          </a:ln>
        </p:spPr>
      </p:pic>
      <p:graphicFrame>
        <p:nvGraphicFramePr>
          <p:cNvPr id="14" name="Diagram 13"/>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p:cNvSpPr>
            <a:spLocks noGrp="1" noChangeArrowheads="1"/>
          </p:cNvSpPr>
          <p:nvPr>
            <p:ph type="title" idx="4294967295"/>
          </p:nvPr>
        </p:nvSpPr>
        <p:spPr/>
        <p:txBody>
          <a:bodyPr/>
          <a:lstStyle/>
          <a:p>
            <a:r>
              <a:rPr lang="en-GB" dirty="0" smtClean="0"/>
              <a:t>Displaying Temperature</a:t>
            </a:r>
          </a:p>
        </p:txBody>
      </p:sp>
      <p:sp>
        <p:nvSpPr>
          <p:cNvPr id="33795" name="Rectangle 9"/>
          <p:cNvSpPr>
            <a:spLocks noGrp="1" noChangeArrowheads="1"/>
          </p:cNvSpPr>
          <p:nvPr>
            <p:ph type="body" idx="4294967295"/>
          </p:nvPr>
        </p:nvSpPr>
        <p:spPr>
          <a:xfrm>
            <a:off x="266700" y="1047750"/>
            <a:ext cx="3690446" cy="5440363"/>
          </a:xfrm>
        </p:spPr>
        <p:txBody>
          <a:bodyPr/>
          <a:lstStyle/>
          <a:p>
            <a:pPr marL="0" indent="0">
              <a:lnSpc>
                <a:spcPct val="90000"/>
              </a:lnSpc>
            </a:pPr>
            <a:r>
              <a:rPr lang="en-GB" sz="1800" b="0" dirty="0" smtClean="0">
                <a:solidFill>
                  <a:schemeClr val="bg2"/>
                </a:solidFill>
              </a:rPr>
              <a:t>Temperature will be a key variable for any electronics cooling application so it will be displayed in several locations</a:t>
            </a:r>
          </a:p>
          <a:p>
            <a:pPr marL="579437" lvl="1" indent="-400050">
              <a:lnSpc>
                <a:spcPct val="90000"/>
              </a:lnSpc>
              <a:buFont typeface="+mj-lt"/>
              <a:buAutoNum type="romanLcPeriod"/>
            </a:pPr>
            <a:r>
              <a:rPr lang="en-US" sz="1600" b="0" dirty="0" smtClean="0">
                <a:solidFill>
                  <a:schemeClr val="bg2"/>
                </a:solidFill>
              </a:rPr>
              <a:t>in the flow</a:t>
            </a:r>
          </a:p>
          <a:p>
            <a:pPr marL="579437" lvl="1" indent="-400050">
              <a:lnSpc>
                <a:spcPct val="90000"/>
              </a:lnSpc>
              <a:buFont typeface="+mj-lt"/>
              <a:buAutoNum type="romanLcPeriod"/>
            </a:pPr>
            <a:r>
              <a:rPr lang="en-US" sz="1600" b="0" dirty="0" smtClean="0">
                <a:solidFill>
                  <a:schemeClr val="bg2"/>
                </a:solidFill>
              </a:rPr>
              <a:t>on the surfaces of the solid region </a:t>
            </a:r>
          </a:p>
          <a:p>
            <a:pPr marL="579437" lvl="1" indent="-400050">
              <a:lnSpc>
                <a:spcPct val="90000"/>
              </a:lnSpc>
              <a:buFont typeface="+mj-lt"/>
              <a:buAutoNum type="romanLcPeriod"/>
            </a:pPr>
            <a:r>
              <a:rPr lang="en-US" sz="1600" b="0" dirty="0" smtClean="0">
                <a:solidFill>
                  <a:schemeClr val="bg2"/>
                </a:solidFill>
              </a:rPr>
              <a:t>by extracting the maximum temperature within the component</a:t>
            </a:r>
          </a:p>
          <a:p>
            <a:pPr marL="0" indent="0">
              <a:lnSpc>
                <a:spcPct val="90000"/>
              </a:lnSpc>
            </a:pPr>
            <a:r>
              <a:rPr lang="en-GB" sz="1800" dirty="0" err="1" smtClean="0"/>
              <a:t>i</a:t>
            </a:r>
            <a:r>
              <a:rPr lang="en-GB" sz="1800" dirty="0" smtClean="0"/>
              <a:t>) FLOW: </a:t>
            </a:r>
          </a:p>
          <a:p>
            <a:pPr marL="0" indent="0">
              <a:lnSpc>
                <a:spcPct val="90000"/>
              </a:lnSpc>
            </a:pPr>
            <a:r>
              <a:rPr lang="en-GB" sz="1800" b="0" dirty="0" smtClean="0"/>
              <a:t>Create a YZ plane</a:t>
            </a:r>
          </a:p>
          <a:p>
            <a:pPr lvl="1">
              <a:lnSpc>
                <a:spcPct val="90000"/>
              </a:lnSpc>
            </a:pPr>
            <a:r>
              <a:rPr lang="en-GB" sz="1600" b="0" dirty="0" smtClean="0"/>
              <a:t>Insert &gt; Location &gt; Plane</a:t>
            </a:r>
          </a:p>
          <a:p>
            <a:pPr lvl="2">
              <a:lnSpc>
                <a:spcPct val="90000"/>
              </a:lnSpc>
            </a:pPr>
            <a:r>
              <a:rPr lang="en-GB" sz="1600" b="0" dirty="0" smtClean="0"/>
              <a:t>Call it Centre </a:t>
            </a:r>
          </a:p>
          <a:p>
            <a:pPr lvl="2">
              <a:lnSpc>
                <a:spcPct val="90000"/>
              </a:lnSpc>
            </a:pPr>
            <a:r>
              <a:rPr lang="en-GB" sz="1600" b="0" dirty="0" smtClean="0"/>
              <a:t>Located at X=0 </a:t>
            </a:r>
          </a:p>
          <a:p>
            <a:pPr lvl="2">
              <a:lnSpc>
                <a:spcPct val="90000"/>
              </a:lnSpc>
            </a:pPr>
            <a:r>
              <a:rPr lang="en-GB" sz="1600" b="0" dirty="0" smtClean="0"/>
              <a:t>Colour it using the variable Temperature. </a:t>
            </a:r>
          </a:p>
          <a:p>
            <a:pPr>
              <a:lnSpc>
                <a:spcPct val="90000"/>
              </a:lnSpc>
            </a:pPr>
            <a:endParaRPr lang="en-GB" sz="1800" b="0" dirty="0" smtClean="0"/>
          </a:p>
        </p:txBody>
      </p:sp>
      <p:grpSp>
        <p:nvGrpSpPr>
          <p:cNvPr id="7" name="Group 6"/>
          <p:cNvGrpSpPr/>
          <p:nvPr/>
        </p:nvGrpSpPr>
        <p:grpSpPr>
          <a:xfrm>
            <a:off x="986988" y="5082081"/>
            <a:ext cx="2295525" cy="986658"/>
            <a:chOff x="1006038" y="5224956"/>
            <a:chExt cx="2295525" cy="986658"/>
          </a:xfrm>
        </p:grpSpPr>
        <p:pic>
          <p:nvPicPr>
            <p:cNvPr id="9218" name="Picture 2"/>
            <p:cNvPicPr>
              <a:picLocks noChangeAspect="1" noChangeArrowheads="1"/>
            </p:cNvPicPr>
            <p:nvPr/>
          </p:nvPicPr>
          <p:blipFill>
            <a:blip r:embed="rId2" cstate="print"/>
            <a:srcRect/>
            <a:stretch>
              <a:fillRect/>
            </a:stretch>
          </p:blipFill>
          <p:spPr bwMode="auto">
            <a:xfrm>
              <a:off x="1006038" y="5224956"/>
              <a:ext cx="2295525" cy="986658"/>
            </a:xfrm>
            <a:prstGeom prst="rect">
              <a:avLst/>
            </a:prstGeom>
            <a:noFill/>
            <a:ln w="9525">
              <a:noFill/>
              <a:miter lim="800000"/>
              <a:headEnd/>
              <a:tailEnd/>
            </a:ln>
          </p:spPr>
        </p:pic>
        <p:sp>
          <p:nvSpPr>
            <p:cNvPr id="8" name="Oval 7"/>
            <p:cNvSpPr/>
            <p:nvPr/>
          </p:nvSpPr>
          <p:spPr>
            <a:xfrm>
              <a:off x="2189764" y="5615810"/>
              <a:ext cx="1104901" cy="3714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122" name="Picture 2"/>
          <p:cNvPicPr>
            <a:picLocks noChangeAspect="1" noChangeArrowheads="1"/>
          </p:cNvPicPr>
          <p:nvPr/>
        </p:nvPicPr>
        <p:blipFill>
          <a:blip r:embed="rId3" cstate="print"/>
          <a:srcRect/>
          <a:stretch>
            <a:fillRect/>
          </a:stretch>
        </p:blipFill>
        <p:spPr bwMode="auto">
          <a:xfrm>
            <a:off x="4019827" y="1107346"/>
            <a:ext cx="5031046" cy="4332581"/>
          </a:xfrm>
          <a:prstGeom prst="rect">
            <a:avLst/>
          </a:prstGeom>
          <a:noFill/>
          <a:ln w="9525">
            <a:noFill/>
            <a:miter lim="800000"/>
            <a:headEnd/>
            <a:tailEnd/>
          </a:ln>
        </p:spPr>
      </p:pic>
      <p:graphicFrame>
        <p:nvGraphicFramePr>
          <p:cNvPr id="10" name="Diagram 9"/>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212610" y="1344554"/>
            <a:ext cx="1778434" cy="4251960"/>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Displaying Temperature</a:t>
            </a:r>
            <a:endParaRPr lang="en-GB" dirty="0"/>
          </a:p>
        </p:txBody>
      </p:sp>
      <p:sp>
        <p:nvSpPr>
          <p:cNvPr id="3" name="Content Placeholder 2"/>
          <p:cNvSpPr>
            <a:spLocks noGrp="1"/>
          </p:cNvSpPr>
          <p:nvPr>
            <p:ph idx="1"/>
          </p:nvPr>
        </p:nvSpPr>
        <p:spPr>
          <a:xfrm>
            <a:off x="265479" y="1096596"/>
            <a:ext cx="3248026" cy="4906963"/>
          </a:xfrm>
        </p:spPr>
        <p:txBody>
          <a:bodyPr/>
          <a:lstStyle/>
          <a:p>
            <a:pPr>
              <a:lnSpc>
                <a:spcPct val="90000"/>
              </a:lnSpc>
            </a:pPr>
            <a:r>
              <a:rPr lang="en-GB" sz="1800" dirty="0" smtClean="0"/>
              <a:t>ii)  SOLID: </a:t>
            </a:r>
          </a:p>
          <a:p>
            <a:pPr>
              <a:lnSpc>
                <a:spcPct val="90000"/>
              </a:lnSpc>
            </a:pPr>
            <a:r>
              <a:rPr lang="en-GB" sz="1800" b="0" dirty="0" smtClean="0"/>
              <a:t>Create a contour </a:t>
            </a:r>
            <a:r>
              <a:rPr lang="en-GB" sz="1800" b="0" dirty="0" smtClean="0"/>
              <a:t>plot</a:t>
            </a:r>
            <a:endParaRPr lang="en-GB" sz="1800" b="0" dirty="0" smtClean="0"/>
          </a:p>
          <a:p>
            <a:pPr lvl="1">
              <a:lnSpc>
                <a:spcPct val="90000"/>
              </a:lnSpc>
            </a:pPr>
            <a:r>
              <a:rPr lang="en-GB" sz="1600" b="0" dirty="0" smtClean="0"/>
              <a:t>Insert </a:t>
            </a:r>
            <a:r>
              <a:rPr lang="en-GB" sz="1600" b="0" dirty="0" smtClean="0">
                <a:sym typeface="Wingdings" pitchFamily="2" charset="2"/>
              </a:rPr>
              <a:t>&gt;</a:t>
            </a:r>
            <a:r>
              <a:rPr lang="en-GB" sz="1600" b="0" dirty="0" smtClean="0"/>
              <a:t> Contour    </a:t>
            </a:r>
          </a:p>
          <a:p>
            <a:pPr lvl="2">
              <a:lnSpc>
                <a:spcPct val="90000"/>
              </a:lnSpc>
            </a:pPr>
            <a:r>
              <a:rPr lang="en-GB" sz="1600" b="0" dirty="0" smtClean="0"/>
              <a:t>Use the fluid-solid interfaces as the location </a:t>
            </a:r>
          </a:p>
          <a:p>
            <a:pPr lvl="3">
              <a:lnSpc>
                <a:spcPct val="90000"/>
              </a:lnSpc>
            </a:pPr>
            <a:r>
              <a:rPr lang="en-GB" sz="1600" b="0" dirty="0" err="1" smtClean="0"/>
              <a:t>wall_board</a:t>
            </a:r>
            <a:r>
              <a:rPr lang="en-GB" sz="1600" b="0" dirty="0" smtClean="0"/>
              <a:t>, </a:t>
            </a:r>
            <a:r>
              <a:rPr lang="en-GB" sz="1600" b="0" dirty="0" err="1" smtClean="0"/>
              <a:t>wall_heat_sink</a:t>
            </a:r>
            <a:r>
              <a:rPr lang="en-GB" sz="1600" b="0" dirty="0" smtClean="0"/>
              <a:t> shadow </a:t>
            </a:r>
            <a:r>
              <a:rPr lang="en-GB" sz="1600" b="0" dirty="0" smtClean="0"/>
              <a:t>and </a:t>
            </a:r>
            <a:r>
              <a:rPr lang="en-GB" sz="1600" b="0" dirty="0" err="1" smtClean="0"/>
              <a:t>wall_heat_source</a:t>
            </a:r>
            <a:endParaRPr lang="en-GB" sz="1600" b="0" dirty="0" smtClean="0"/>
          </a:p>
          <a:p>
            <a:pPr lvl="3">
              <a:lnSpc>
                <a:spcPct val="90000"/>
              </a:lnSpc>
            </a:pPr>
            <a:r>
              <a:rPr lang="en-GB" sz="1600" b="0" dirty="0" smtClean="0"/>
              <a:t> Multiple locations can be selected by clicking       and holding CTRL (select surfaces from both sets)</a:t>
            </a:r>
          </a:p>
          <a:p>
            <a:pPr lvl="2">
              <a:lnSpc>
                <a:spcPct val="90000"/>
              </a:lnSpc>
            </a:pPr>
            <a:r>
              <a:rPr lang="en-GB" sz="1600" b="0" dirty="0" smtClean="0"/>
              <a:t>Set the variable to Temperature using the Global Range</a:t>
            </a:r>
          </a:p>
          <a:p>
            <a:pPr lvl="2">
              <a:lnSpc>
                <a:spcPct val="90000"/>
              </a:lnSpc>
            </a:pPr>
            <a:r>
              <a:rPr lang="en-GB" sz="1600" b="0" dirty="0" smtClean="0"/>
              <a:t>Apply</a:t>
            </a:r>
          </a:p>
          <a:p>
            <a:pPr lvl="1">
              <a:lnSpc>
                <a:spcPct val="90000"/>
              </a:lnSpc>
            </a:pPr>
            <a:r>
              <a:rPr lang="en-GB" sz="1600" b="0" dirty="0" smtClean="0"/>
              <a:t>Deselect the “Centre” </a:t>
            </a:r>
            <a:endParaRPr lang="en-GB" sz="1600" b="0" dirty="0" smtClean="0"/>
          </a:p>
          <a:p>
            <a:endParaRPr lang="en-GB" dirty="0"/>
          </a:p>
        </p:txBody>
      </p:sp>
      <p:pic>
        <p:nvPicPr>
          <p:cNvPr id="8" name="Picture 3"/>
          <p:cNvPicPr>
            <a:picLocks noChangeAspect="1" noChangeArrowheads="1"/>
          </p:cNvPicPr>
          <p:nvPr/>
        </p:nvPicPr>
        <p:blipFill>
          <a:blip r:embed="rId3" cstate="print"/>
          <a:srcRect/>
          <a:stretch>
            <a:fillRect/>
          </a:stretch>
        </p:blipFill>
        <p:spPr bwMode="auto">
          <a:xfrm>
            <a:off x="2563502" y="3283938"/>
            <a:ext cx="255411" cy="281559"/>
          </a:xfrm>
          <a:prstGeom prst="rect">
            <a:avLst/>
          </a:prstGeom>
          <a:noFill/>
          <a:ln w="9525">
            <a:noFill/>
            <a:miter lim="800000"/>
            <a:headEnd/>
            <a:tailEnd/>
          </a:ln>
        </p:spPr>
      </p:pic>
      <p:grpSp>
        <p:nvGrpSpPr>
          <p:cNvPr id="10" name="Group 9"/>
          <p:cNvGrpSpPr/>
          <p:nvPr/>
        </p:nvGrpSpPr>
        <p:grpSpPr>
          <a:xfrm>
            <a:off x="4267199" y="1019175"/>
            <a:ext cx="2790825" cy="2000250"/>
            <a:chOff x="3743324" y="914400"/>
            <a:chExt cx="2790825" cy="2000250"/>
          </a:xfrm>
        </p:grpSpPr>
        <p:pic>
          <p:nvPicPr>
            <p:cNvPr id="10243" name="Picture 3"/>
            <p:cNvPicPr>
              <a:picLocks noChangeAspect="1" noChangeArrowheads="1"/>
            </p:cNvPicPr>
            <p:nvPr/>
          </p:nvPicPr>
          <p:blipFill>
            <a:blip r:embed="rId4" cstate="print"/>
            <a:srcRect/>
            <a:stretch>
              <a:fillRect/>
            </a:stretch>
          </p:blipFill>
          <p:spPr bwMode="auto">
            <a:xfrm>
              <a:off x="3743324" y="914400"/>
              <a:ext cx="2790825" cy="2000250"/>
            </a:xfrm>
            <a:prstGeom prst="rect">
              <a:avLst/>
            </a:prstGeom>
            <a:noFill/>
            <a:ln w="9525">
              <a:noFill/>
              <a:miter lim="800000"/>
              <a:headEnd/>
              <a:tailEnd/>
            </a:ln>
          </p:spPr>
        </p:pic>
        <p:sp>
          <p:nvSpPr>
            <p:cNvPr id="7" name="Oval 6"/>
            <p:cNvSpPr/>
            <p:nvPr/>
          </p:nvSpPr>
          <p:spPr>
            <a:xfrm>
              <a:off x="6057899" y="1333499"/>
              <a:ext cx="447675" cy="1523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Oval 10"/>
          <p:cNvSpPr/>
          <p:nvPr/>
        </p:nvSpPr>
        <p:spPr bwMode="auto">
          <a:xfrm>
            <a:off x="7538046" y="1875692"/>
            <a:ext cx="804985" cy="242277"/>
          </a:xfrm>
          <a:prstGeom prst="ellipse">
            <a:avLst/>
          </a:prstGeom>
          <a:noFill/>
          <a:ln w="1905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4" name="Oval 13"/>
          <p:cNvSpPr/>
          <p:nvPr/>
        </p:nvSpPr>
        <p:spPr bwMode="auto">
          <a:xfrm>
            <a:off x="7527937" y="2684478"/>
            <a:ext cx="1272114" cy="426046"/>
          </a:xfrm>
          <a:prstGeom prst="ellipse">
            <a:avLst/>
          </a:prstGeom>
          <a:noFill/>
          <a:ln w="1905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6147" name="Picture 3"/>
          <p:cNvPicPr>
            <a:picLocks noChangeAspect="1" noChangeArrowheads="1"/>
          </p:cNvPicPr>
          <p:nvPr/>
        </p:nvPicPr>
        <p:blipFill>
          <a:blip r:embed="rId5" cstate="print"/>
          <a:srcRect/>
          <a:stretch>
            <a:fillRect/>
          </a:stretch>
        </p:blipFill>
        <p:spPr bwMode="auto">
          <a:xfrm>
            <a:off x="3506131" y="2437554"/>
            <a:ext cx="3926516" cy="3609718"/>
          </a:xfrm>
          <a:prstGeom prst="rect">
            <a:avLst/>
          </a:prstGeom>
          <a:noFill/>
          <a:ln w="9525">
            <a:noFill/>
            <a:miter lim="800000"/>
            <a:headEnd/>
            <a:tailEnd/>
          </a:ln>
        </p:spPr>
      </p:pic>
      <p:graphicFrame>
        <p:nvGraphicFramePr>
          <p:cNvPr id="16" name="Diagram 15"/>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dirty="0" smtClean="0"/>
              <a:t>Reporting Temperature </a:t>
            </a:r>
          </a:p>
        </p:txBody>
      </p:sp>
      <p:sp>
        <p:nvSpPr>
          <p:cNvPr id="34819" name="Content Placeholder 2"/>
          <p:cNvSpPr>
            <a:spLocks noGrp="1"/>
          </p:cNvSpPr>
          <p:nvPr>
            <p:ph idx="1"/>
          </p:nvPr>
        </p:nvSpPr>
        <p:spPr>
          <a:xfrm>
            <a:off x="298206" y="1036638"/>
            <a:ext cx="5794375" cy="5553075"/>
          </a:xfrm>
        </p:spPr>
        <p:txBody>
          <a:bodyPr/>
          <a:lstStyle/>
          <a:p>
            <a:pPr marL="0" indent="0"/>
            <a:r>
              <a:rPr lang="en-GB" dirty="0" smtClean="0"/>
              <a:t>iii) Computing Maximum Temperature</a:t>
            </a:r>
          </a:p>
          <a:p>
            <a:pPr marL="0" indent="0"/>
            <a:r>
              <a:rPr lang="en-GB" sz="1800" b="0" dirty="0" smtClean="0"/>
              <a:t>In the top toolbar, click on the       icon to launch the function calculator. </a:t>
            </a:r>
          </a:p>
          <a:p>
            <a:pPr lvl="1"/>
            <a:r>
              <a:rPr lang="en-US" b="0" dirty="0" smtClean="0"/>
              <a:t>Set the options </a:t>
            </a:r>
          </a:p>
          <a:p>
            <a:pPr lvl="2"/>
            <a:r>
              <a:rPr lang="en-US" b="0" dirty="0" err="1" smtClean="0"/>
              <a:t>maxVal</a:t>
            </a:r>
            <a:endParaRPr lang="en-US" b="0" dirty="0" smtClean="0"/>
          </a:p>
          <a:p>
            <a:pPr lvl="2"/>
            <a:r>
              <a:rPr lang="en-US" b="0" dirty="0" err="1" smtClean="0"/>
              <a:t>solid_heatsource</a:t>
            </a:r>
            <a:endParaRPr lang="en-US" b="0" dirty="0" smtClean="0"/>
          </a:p>
          <a:p>
            <a:pPr lvl="2"/>
            <a:r>
              <a:rPr lang="en-US" b="0" dirty="0" smtClean="0"/>
              <a:t>All Cases</a:t>
            </a:r>
          </a:p>
          <a:p>
            <a:pPr lvl="2"/>
            <a:r>
              <a:rPr lang="en-US" b="0" dirty="0" smtClean="0"/>
              <a:t>Temperature</a:t>
            </a:r>
          </a:p>
          <a:p>
            <a:pPr lvl="1"/>
            <a:r>
              <a:rPr lang="en-US" b="0" dirty="0" smtClean="0"/>
              <a:t>Then press ‘Calculate’</a:t>
            </a:r>
            <a:endParaRPr lang="en-GB" b="0" dirty="0" smtClean="0"/>
          </a:p>
          <a:p>
            <a:pPr marL="0" indent="0"/>
            <a:r>
              <a:rPr lang="en-GB" sz="1800" b="0" i="1" dirty="0" smtClean="0">
                <a:solidFill>
                  <a:schemeClr val="bg2"/>
                </a:solidFill>
              </a:rPr>
              <a:t>Note that with radiation, the temperature in the solid is lower than when radiation was not included</a:t>
            </a:r>
          </a:p>
          <a:p>
            <a:pPr marL="0" indent="0"/>
            <a:r>
              <a:rPr lang="en-GB" sz="1800" b="0" i="1" dirty="0" smtClean="0">
                <a:solidFill>
                  <a:schemeClr val="bg2"/>
                </a:solidFill>
              </a:rPr>
              <a:t>The cooling of the component is mirrored with an increase in the temperature of the walls around the fluid zone. This can be seen if you plot the temperature on the walls or use the Function Calculator with the </a:t>
            </a:r>
            <a:r>
              <a:rPr lang="en-GB" sz="1800" b="0" i="1" dirty="0" err="1" smtClean="0">
                <a:solidFill>
                  <a:schemeClr val="bg2"/>
                </a:solidFill>
              </a:rPr>
              <a:t>areaAve</a:t>
            </a:r>
            <a:r>
              <a:rPr lang="en-GB" sz="1800" b="0" i="1" dirty="0" smtClean="0">
                <a:solidFill>
                  <a:schemeClr val="bg2"/>
                </a:solidFill>
              </a:rPr>
              <a:t> function</a:t>
            </a:r>
          </a:p>
        </p:txBody>
      </p:sp>
      <p:pic>
        <p:nvPicPr>
          <p:cNvPr id="34820" name="Picture 3" descr="function.JPG"/>
          <p:cNvPicPr>
            <a:picLocks noChangeAspect="1"/>
          </p:cNvPicPr>
          <p:nvPr/>
        </p:nvPicPr>
        <p:blipFill>
          <a:blip r:embed="rId2" cstate="print"/>
          <a:srcRect/>
          <a:stretch>
            <a:fillRect/>
          </a:stretch>
        </p:blipFill>
        <p:spPr bwMode="auto">
          <a:xfrm>
            <a:off x="3164864" y="1491641"/>
            <a:ext cx="276225" cy="252412"/>
          </a:xfrm>
          <a:prstGeom prst="rect">
            <a:avLst/>
          </a:prstGeom>
          <a:noFill/>
          <a:ln w="9525">
            <a:noFill/>
            <a:miter lim="800000"/>
            <a:headEnd/>
            <a:tailEnd/>
          </a:ln>
        </p:spPr>
      </p:pic>
      <p:grpSp>
        <p:nvGrpSpPr>
          <p:cNvPr id="8" name="Group 7"/>
          <p:cNvGrpSpPr/>
          <p:nvPr/>
        </p:nvGrpSpPr>
        <p:grpSpPr>
          <a:xfrm>
            <a:off x="6124575" y="741830"/>
            <a:ext cx="2764492" cy="5401795"/>
            <a:chOff x="6720494" y="1018055"/>
            <a:chExt cx="2235248" cy="5455527"/>
          </a:xfrm>
        </p:grpSpPr>
        <p:pic>
          <p:nvPicPr>
            <p:cNvPr id="4098" name="Picture 2"/>
            <p:cNvPicPr>
              <a:picLocks noChangeAspect="1" noChangeArrowheads="1"/>
            </p:cNvPicPr>
            <p:nvPr/>
          </p:nvPicPr>
          <p:blipFill>
            <a:blip r:embed="rId3" cstate="print"/>
            <a:srcRect/>
            <a:stretch>
              <a:fillRect/>
            </a:stretch>
          </p:blipFill>
          <p:spPr bwMode="auto">
            <a:xfrm>
              <a:off x="6720494" y="1035424"/>
              <a:ext cx="2235248" cy="5438158"/>
            </a:xfrm>
            <a:prstGeom prst="rect">
              <a:avLst/>
            </a:prstGeom>
            <a:noFill/>
            <a:ln w="9525">
              <a:noFill/>
              <a:miter lim="800000"/>
              <a:headEnd/>
              <a:tailEnd/>
            </a:ln>
          </p:spPr>
        </p:pic>
        <p:sp>
          <p:nvSpPr>
            <p:cNvPr id="10" name="Oval 9"/>
            <p:cNvSpPr/>
            <p:nvPr/>
          </p:nvSpPr>
          <p:spPr>
            <a:xfrm>
              <a:off x="7837394" y="1018055"/>
              <a:ext cx="561975" cy="257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761070" y="1334786"/>
              <a:ext cx="942975" cy="257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Oval 12"/>
          <p:cNvSpPr/>
          <p:nvPr/>
        </p:nvSpPr>
        <p:spPr bwMode="auto">
          <a:xfrm>
            <a:off x="6721231" y="2579077"/>
            <a:ext cx="898769" cy="765908"/>
          </a:xfrm>
          <a:prstGeom prst="ellipse">
            <a:avLst/>
          </a:prstGeom>
          <a:noFill/>
          <a:ln w="19050"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pic>
        <p:nvPicPr>
          <p:cNvPr id="7170" name="Picture 2"/>
          <p:cNvPicPr>
            <a:picLocks noChangeAspect="1" noChangeArrowheads="1"/>
          </p:cNvPicPr>
          <p:nvPr/>
        </p:nvPicPr>
        <p:blipFill>
          <a:blip r:embed="rId4" cstate="print"/>
          <a:srcRect/>
          <a:stretch>
            <a:fillRect/>
          </a:stretch>
        </p:blipFill>
        <p:spPr bwMode="auto">
          <a:xfrm>
            <a:off x="6266578" y="4102249"/>
            <a:ext cx="2583807" cy="1296005"/>
          </a:xfrm>
          <a:prstGeom prst="rect">
            <a:avLst/>
          </a:prstGeom>
          <a:noFill/>
          <a:ln w="9525">
            <a:noFill/>
            <a:miter lim="800000"/>
            <a:headEnd/>
            <a:tailEnd/>
          </a:ln>
        </p:spPr>
      </p:pic>
      <p:graphicFrame>
        <p:nvGraphicFramePr>
          <p:cNvPr id="12" name="Diagram 11"/>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52425" y="1238250"/>
            <a:ext cx="5219700" cy="4933950"/>
          </a:xfrm>
        </p:spPr>
        <p:txBody>
          <a:bodyPr>
            <a:normAutofit fontScale="92500" lnSpcReduction="10000"/>
          </a:bodyPr>
          <a:lstStyle/>
          <a:p>
            <a:pPr marL="0" indent="0"/>
            <a:r>
              <a:rPr lang="en-US" sz="1900" b="0" dirty="0" smtClean="0">
                <a:solidFill>
                  <a:schemeClr val="bg2"/>
                </a:solidFill>
              </a:rPr>
              <a:t>To </a:t>
            </a:r>
            <a:r>
              <a:rPr lang="en-US" sz="1900" b="0" dirty="0" smtClean="0">
                <a:solidFill>
                  <a:schemeClr val="bg2"/>
                </a:solidFill>
              </a:rPr>
              <a:t>visualize flow patterns different methods </a:t>
            </a:r>
            <a:r>
              <a:rPr lang="en-US" sz="1900" b="0" dirty="0" smtClean="0">
                <a:solidFill>
                  <a:schemeClr val="bg2"/>
                </a:solidFill>
              </a:rPr>
              <a:t>can be used including Streamlines, Vector Plots and  </a:t>
            </a:r>
            <a:r>
              <a:rPr lang="en-US" sz="1900" b="0" dirty="0" err="1" smtClean="0">
                <a:solidFill>
                  <a:schemeClr val="bg2"/>
                </a:solidFill>
              </a:rPr>
              <a:t>Isosurfaces</a:t>
            </a:r>
            <a:endParaRPr lang="en-US" sz="1900" b="0" dirty="0" smtClean="0">
              <a:solidFill>
                <a:schemeClr val="bg2"/>
              </a:solidFill>
            </a:endParaRPr>
          </a:p>
          <a:p>
            <a:r>
              <a:rPr lang="en-US" sz="1900" dirty="0" smtClean="0"/>
              <a:t>Insert an </a:t>
            </a:r>
            <a:r>
              <a:rPr lang="en-US" sz="1900" dirty="0" err="1" smtClean="0"/>
              <a:t>Isosurface</a:t>
            </a:r>
            <a:r>
              <a:rPr lang="en-US" sz="1900" dirty="0" smtClean="0"/>
              <a:t> </a:t>
            </a:r>
          </a:p>
          <a:p>
            <a:pPr lvl="1"/>
            <a:r>
              <a:rPr lang="en-US" sz="1900" b="0" dirty="0" smtClean="0"/>
              <a:t>Insert &gt; Location &gt; </a:t>
            </a:r>
            <a:r>
              <a:rPr lang="en-US" sz="1900" b="0" dirty="0" err="1" smtClean="0"/>
              <a:t>Isosurface</a:t>
            </a:r>
            <a:endParaRPr lang="en-US" sz="1900" b="0" dirty="0" smtClean="0"/>
          </a:p>
          <a:p>
            <a:pPr lvl="1"/>
            <a:r>
              <a:rPr lang="en-US" sz="1900" b="0" dirty="0" smtClean="0"/>
              <a:t>set the Variable to Velocity with a value of 0.5m/s. </a:t>
            </a:r>
          </a:p>
          <a:p>
            <a:pPr lvl="1"/>
            <a:r>
              <a:rPr lang="en-US" sz="1900" b="0" dirty="0" smtClean="0"/>
              <a:t>Gradually reduce the value to 0.2 and notice that for the radiation case higher speed flow can be observed close to the fluid walls as well as the PCB</a:t>
            </a:r>
          </a:p>
          <a:p>
            <a:r>
              <a:rPr lang="en-US" sz="1900" dirty="0" smtClean="0"/>
              <a:t>Insert</a:t>
            </a:r>
            <a:r>
              <a:rPr lang="en-US" sz="1900" baseline="0" dirty="0" smtClean="0"/>
              <a:t> a Vector Plot</a:t>
            </a:r>
          </a:p>
          <a:p>
            <a:pPr lvl="1"/>
            <a:r>
              <a:rPr lang="en-US" sz="1900" b="0" dirty="0" smtClean="0"/>
              <a:t>Insert  &gt; Vector </a:t>
            </a:r>
          </a:p>
          <a:p>
            <a:pPr lvl="1"/>
            <a:r>
              <a:rPr lang="en-US" sz="1900" b="0" dirty="0" smtClean="0"/>
              <a:t>Set Location to Centre</a:t>
            </a:r>
          </a:p>
          <a:p>
            <a:pPr lvl="1"/>
            <a:r>
              <a:rPr lang="en-US" sz="1900" b="0" dirty="0" smtClean="0"/>
              <a:t>Change Sampling to Equally Spaces with 1000 </a:t>
            </a:r>
            <a:r>
              <a:rPr lang="en-US" sz="1900" b="0" dirty="0" smtClean="0"/>
              <a:t>Points</a:t>
            </a:r>
          </a:p>
          <a:p>
            <a:pPr lvl="1"/>
            <a:r>
              <a:rPr lang="en-US" sz="1900" b="0" dirty="0" smtClean="0"/>
              <a:t>Go to the Color Tab and set Range to Local</a:t>
            </a:r>
            <a:endParaRPr lang="en-US" sz="1900" b="0" dirty="0" smtClean="0"/>
          </a:p>
          <a:p>
            <a:pPr lvl="1"/>
            <a:r>
              <a:rPr lang="en-US" sz="1900" b="0" dirty="0" smtClean="0"/>
              <a:t>Go to Symbol Tab and Select “Normalize Symbols” – This will help to investigate the range of small velocities (=small vectors)</a:t>
            </a:r>
          </a:p>
          <a:p>
            <a:endParaRPr lang="de-DE" dirty="0"/>
          </a:p>
        </p:txBody>
      </p:sp>
      <p:sp>
        <p:nvSpPr>
          <p:cNvPr id="35842" name="Title 1"/>
          <p:cNvSpPr>
            <a:spLocks noGrp="1"/>
          </p:cNvSpPr>
          <p:nvPr>
            <p:ph type="title"/>
          </p:nvPr>
        </p:nvSpPr>
        <p:spPr/>
        <p:txBody>
          <a:bodyPr/>
          <a:lstStyle/>
          <a:p>
            <a:r>
              <a:rPr lang="en-GB" dirty="0" smtClean="0"/>
              <a:t>Flow Displays</a:t>
            </a:r>
          </a:p>
        </p:txBody>
      </p:sp>
      <p:pic>
        <p:nvPicPr>
          <p:cNvPr id="8194" name="Picture 2"/>
          <p:cNvPicPr>
            <a:picLocks noChangeAspect="1" noChangeArrowheads="1"/>
          </p:cNvPicPr>
          <p:nvPr/>
        </p:nvPicPr>
        <p:blipFill>
          <a:blip r:embed="rId2" cstate="print"/>
          <a:srcRect/>
          <a:stretch>
            <a:fillRect/>
          </a:stretch>
        </p:blipFill>
        <p:spPr bwMode="auto">
          <a:xfrm>
            <a:off x="5828326" y="964734"/>
            <a:ext cx="3095761" cy="2602464"/>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5828325" y="3604844"/>
            <a:ext cx="3095762" cy="2596140"/>
          </a:xfrm>
          <a:prstGeom prst="rect">
            <a:avLst/>
          </a:prstGeom>
          <a:noFill/>
          <a:ln w="9525">
            <a:noFill/>
            <a:miter lim="800000"/>
            <a:headEnd/>
            <a:tailEnd/>
          </a:ln>
        </p:spPr>
      </p:pic>
      <p:graphicFrame>
        <p:nvGraphicFramePr>
          <p:cNvPr id="10" name="Diagram 9"/>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dirty="0" smtClean="0"/>
              <a:t>Further </a:t>
            </a:r>
            <a:r>
              <a:rPr lang="de-DE" dirty="0" err="1" smtClean="0"/>
              <a:t>work</a:t>
            </a:r>
            <a:endParaRPr lang="de-DE" dirty="0"/>
          </a:p>
        </p:txBody>
      </p:sp>
      <p:sp>
        <p:nvSpPr>
          <p:cNvPr id="12" name="Text Placeholder 11"/>
          <p:cNvSpPr>
            <a:spLocks noGrp="1"/>
          </p:cNvSpPr>
          <p:nvPr>
            <p:ph type="body" idx="4294967295"/>
          </p:nvPr>
        </p:nvSpPr>
        <p:spPr>
          <a:xfrm>
            <a:off x="419100" y="1219201"/>
            <a:ext cx="8191500" cy="4733924"/>
          </a:xfrm>
        </p:spPr>
        <p:txBody>
          <a:bodyPr>
            <a:normAutofit lnSpcReduction="10000"/>
          </a:bodyPr>
          <a:lstStyle/>
          <a:p>
            <a:pPr marL="0" indent="0"/>
            <a:r>
              <a:rPr lang="en-US" dirty="0" smtClean="0"/>
              <a:t>If you would like to experiment further with this example, you could investigate the consequences of changing:</a:t>
            </a:r>
          </a:p>
          <a:p>
            <a:endParaRPr lang="en-US" dirty="0" smtClean="0"/>
          </a:p>
          <a:p>
            <a:r>
              <a:rPr lang="en-US" dirty="0" smtClean="0"/>
              <a:t>Numeric Schemes</a:t>
            </a:r>
          </a:p>
          <a:p>
            <a:pPr lvl="1"/>
            <a:r>
              <a:rPr lang="en-US" b="0" dirty="0" smtClean="0"/>
              <a:t>Run First Order Upwind instead of Second Order Upwind </a:t>
            </a:r>
            <a:r>
              <a:rPr lang="en-US" b="0" dirty="0" err="1" smtClean="0"/>
              <a:t>Discretization</a:t>
            </a:r>
            <a:endParaRPr lang="en-US" b="0" dirty="0" smtClean="0"/>
          </a:p>
          <a:p>
            <a:endParaRPr lang="en-US" dirty="0" smtClean="0"/>
          </a:p>
          <a:p>
            <a:r>
              <a:rPr lang="en-US" dirty="0" err="1" smtClean="0"/>
              <a:t>Modelling</a:t>
            </a:r>
            <a:endParaRPr lang="en-US" dirty="0" smtClean="0"/>
          </a:p>
          <a:p>
            <a:pPr lvl="1"/>
            <a:r>
              <a:rPr lang="en-US" b="0" dirty="0" smtClean="0"/>
              <a:t>You</a:t>
            </a:r>
            <a:r>
              <a:rPr lang="en-US" b="0" baseline="0" dirty="0" smtClean="0"/>
              <a:t> could modify the Radiation Model Parameters</a:t>
            </a:r>
          </a:p>
          <a:p>
            <a:pPr lvl="2"/>
            <a:r>
              <a:rPr lang="en-US" b="0" dirty="0" smtClean="0"/>
              <a:t>Resolution @ View Factors and Clustering Panel</a:t>
            </a:r>
          </a:p>
          <a:p>
            <a:pPr lvl="2"/>
            <a:endParaRPr lang="en-US" b="0" dirty="0" smtClean="0"/>
          </a:p>
          <a:p>
            <a:r>
              <a:rPr lang="en-US" dirty="0" smtClean="0"/>
              <a:t>Boundary Conditions</a:t>
            </a:r>
          </a:p>
          <a:p>
            <a:pPr lvl="1"/>
            <a:r>
              <a:rPr lang="en-US" b="0" dirty="0" smtClean="0"/>
              <a:t>Modify the Energy Source Term</a:t>
            </a:r>
          </a:p>
          <a:p>
            <a:pPr lvl="1"/>
            <a:r>
              <a:rPr lang="en-US" b="0" dirty="0" smtClean="0"/>
              <a:t>Modify the Material Properties</a:t>
            </a:r>
          </a:p>
          <a:p>
            <a:endParaRPr lang="en-US" dirty="0" smtClean="0"/>
          </a:p>
          <a:p>
            <a:endParaRPr lang="de-DE" dirty="0"/>
          </a:p>
        </p:txBody>
      </p:sp>
      <p:graphicFrame>
        <p:nvGraphicFramePr>
          <p:cNvPr id="6" name="Diagram 5"/>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Wrap-up</a:t>
            </a:r>
            <a:endParaRPr lang="en-GB" dirty="0"/>
          </a:p>
        </p:txBody>
      </p:sp>
      <p:sp>
        <p:nvSpPr>
          <p:cNvPr id="3" name="Title 1"/>
          <p:cNvSpPr txBox="1">
            <a:spLocks/>
          </p:cNvSpPr>
          <p:nvPr/>
        </p:nvSpPr>
        <p:spPr bwMode="auto">
          <a:xfrm>
            <a:off x="493295" y="1363579"/>
            <a:ext cx="8402052" cy="48928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3200" b="0" i="0" u="none" strike="noStrike" kern="0" cap="none" spc="0" normalizeH="0" baseline="0" noProof="0" dirty="0">
              <a:ln>
                <a:noFill/>
              </a:ln>
              <a:solidFill>
                <a:schemeClr val="tx1"/>
              </a:solidFill>
              <a:effectLst/>
              <a:uLnTx/>
              <a:uFillTx/>
              <a:latin typeface="+mj-lt"/>
              <a:ea typeface="+mj-ea"/>
              <a:cs typeface="Calibri" pitchFamily="34" charset="0"/>
            </a:endParaRPr>
          </a:p>
        </p:txBody>
      </p:sp>
      <p:sp>
        <p:nvSpPr>
          <p:cNvPr id="6" name="Text Placeholder 5"/>
          <p:cNvSpPr>
            <a:spLocks noGrp="1"/>
          </p:cNvSpPr>
          <p:nvPr>
            <p:ph type="body" idx="4294967295"/>
          </p:nvPr>
        </p:nvSpPr>
        <p:spPr>
          <a:xfrm>
            <a:off x="433020" y="1088292"/>
            <a:ext cx="8249871" cy="4838700"/>
          </a:xfrm>
        </p:spPr>
        <p:txBody>
          <a:bodyPr>
            <a:normAutofit/>
          </a:bodyPr>
          <a:lstStyle/>
          <a:p>
            <a:pPr>
              <a:lnSpc>
                <a:spcPct val="110000"/>
              </a:lnSpc>
              <a:spcBef>
                <a:spcPts val="0"/>
              </a:spcBef>
            </a:pPr>
            <a:r>
              <a:rPr lang="en-US" sz="1800" b="0" dirty="0" smtClean="0"/>
              <a:t>This workshop has shown the steps needed to set up a simulation that includes:</a:t>
            </a:r>
          </a:p>
          <a:p>
            <a:pPr marL="625475" indent="-179388">
              <a:lnSpc>
                <a:spcPct val="110000"/>
              </a:lnSpc>
              <a:spcBef>
                <a:spcPts val="0"/>
              </a:spcBef>
              <a:buFont typeface="Arial" pitchFamily="34" charset="0"/>
              <a:buChar char="•"/>
            </a:pPr>
            <a:r>
              <a:rPr lang="en-US" sz="1800" b="0" dirty="0" smtClean="0"/>
              <a:t>Heat conduction within a solid </a:t>
            </a:r>
          </a:p>
          <a:p>
            <a:pPr marL="625475" indent="-179388">
              <a:lnSpc>
                <a:spcPct val="110000"/>
              </a:lnSpc>
              <a:spcBef>
                <a:spcPts val="0"/>
              </a:spcBef>
            </a:pPr>
            <a:r>
              <a:rPr lang="en-US" sz="1800" b="0" dirty="0" smtClean="0"/>
              <a:t>	(indeed several solids, each of different material properties)</a:t>
            </a:r>
          </a:p>
          <a:p>
            <a:pPr marL="625475" indent="-179388">
              <a:lnSpc>
                <a:spcPct val="110000"/>
              </a:lnSpc>
              <a:spcBef>
                <a:spcPts val="0"/>
              </a:spcBef>
              <a:buFont typeface="Arial" pitchFamily="34" charset="0"/>
              <a:buChar char="•"/>
            </a:pPr>
            <a:r>
              <a:rPr lang="en-US" sz="1800" b="0" dirty="0" smtClean="0"/>
              <a:t>Conjugate heat transfer to the fluid from the solid</a:t>
            </a:r>
          </a:p>
          <a:p>
            <a:pPr marL="625475" indent="-179388">
              <a:lnSpc>
                <a:spcPct val="110000"/>
              </a:lnSpc>
              <a:spcBef>
                <a:spcPts val="0"/>
              </a:spcBef>
              <a:buFont typeface="Arial" pitchFamily="34" charset="0"/>
              <a:buChar char="•"/>
            </a:pPr>
            <a:r>
              <a:rPr lang="en-US" sz="1800" b="0" dirty="0" smtClean="0"/>
              <a:t>The effects of natural convection</a:t>
            </a:r>
          </a:p>
          <a:p>
            <a:pPr marL="625475" indent="-179388">
              <a:lnSpc>
                <a:spcPct val="110000"/>
              </a:lnSpc>
              <a:spcBef>
                <a:spcPts val="0"/>
              </a:spcBef>
              <a:buFont typeface="Arial" pitchFamily="34" charset="0"/>
              <a:buChar char="•"/>
            </a:pPr>
            <a:r>
              <a:rPr lang="en-US" sz="1800" b="0" dirty="0" smtClean="0"/>
              <a:t>The effects of thermal radiation</a:t>
            </a:r>
          </a:p>
          <a:p>
            <a:pPr lvl="1">
              <a:lnSpc>
                <a:spcPct val="110000"/>
              </a:lnSpc>
              <a:spcBef>
                <a:spcPts val="0"/>
              </a:spcBef>
            </a:pPr>
            <a:endParaRPr lang="en-US" b="0" dirty="0" smtClean="0"/>
          </a:p>
          <a:p>
            <a:pPr lvl="1">
              <a:lnSpc>
                <a:spcPct val="110000"/>
              </a:lnSpc>
              <a:spcBef>
                <a:spcPts val="0"/>
              </a:spcBef>
              <a:buNone/>
            </a:pPr>
            <a:r>
              <a:rPr lang="en-US" b="0" dirty="0" smtClean="0"/>
              <a:t>In addition, a side-by-side comparison of the results has been performed in CFD-Post.</a:t>
            </a:r>
          </a:p>
          <a:p>
            <a:pPr>
              <a:lnSpc>
                <a:spcPct val="110000"/>
              </a:lnSpc>
              <a:spcBef>
                <a:spcPts val="0"/>
              </a:spcBef>
            </a:pPr>
            <a:endParaRPr lang="en-US" sz="1800" b="0" dirty="0" smtClean="0"/>
          </a:p>
          <a:p>
            <a:pPr marL="0" indent="0">
              <a:lnSpc>
                <a:spcPct val="110000"/>
              </a:lnSpc>
              <a:spcBef>
                <a:spcPts val="0"/>
              </a:spcBef>
            </a:pPr>
            <a:r>
              <a:rPr lang="en-US" sz="1800" b="0" dirty="0" smtClean="0"/>
              <a:t>In this case we were interested in the maximum temperature in the electronic component. We have seen that Radiation has a strong influence on the results.</a:t>
            </a:r>
          </a:p>
          <a:p>
            <a:pPr>
              <a:lnSpc>
                <a:spcPct val="110000"/>
              </a:lnSpc>
              <a:spcBef>
                <a:spcPts val="0"/>
              </a:spcBef>
            </a:pPr>
            <a:endParaRPr lang="en-US" sz="1800" b="0" dirty="0" smtClean="0"/>
          </a:p>
          <a:p>
            <a:pPr marL="0" indent="0">
              <a:lnSpc>
                <a:spcPct val="110000"/>
              </a:lnSpc>
              <a:spcBef>
                <a:spcPts val="0"/>
              </a:spcBef>
            </a:pPr>
            <a:r>
              <a:rPr lang="en-US" sz="1800" b="0" dirty="0" smtClean="0"/>
              <a:t>Knowing your aims from the start will help you make sensible decisions of how much of the part to simulate, the level of mesh refinement needed, and which numerical schemes should be selected. </a:t>
            </a:r>
          </a:p>
        </p:txBody>
      </p:sp>
      <p:graphicFrame>
        <p:nvGraphicFramePr>
          <p:cNvPr id="7" name="Diagram 6"/>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If you are in a training facility with an EKM database and Web User Interface, you may be interested in working through the remainder of the slides.</a:t>
            </a:r>
          </a:p>
          <a:p>
            <a:r>
              <a:rPr lang="en-US" dirty="0" smtClean="0"/>
              <a:t>This capability may not be available in all ANSYS training facilities.</a:t>
            </a:r>
          </a:p>
          <a:p>
            <a:r>
              <a:rPr lang="en-US" dirty="0" smtClean="0"/>
              <a:t>Check with your instructor regarding whether this is possible in your training facility.</a:t>
            </a:r>
            <a:endParaRPr lang="en-US" dirty="0" smtClean="0"/>
          </a:p>
        </p:txBody>
      </p:sp>
      <p:sp>
        <p:nvSpPr>
          <p:cNvPr id="2" name="Title 1"/>
          <p:cNvSpPr>
            <a:spLocks noGrp="1"/>
          </p:cNvSpPr>
          <p:nvPr>
            <p:ph type="title"/>
          </p:nvPr>
        </p:nvSpPr>
        <p:spPr/>
        <p:txBody>
          <a:bodyPr/>
          <a:lstStyle/>
          <a:p>
            <a:r>
              <a:rPr lang="en-US" dirty="0" smtClean="0"/>
              <a:t>Optional: Archiving in EKM</a:t>
            </a:r>
            <a:endParaRPr lang="en-US" dirty="0"/>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cstate="print"/>
          <a:srcRect r="75920" b="70177"/>
          <a:stretch/>
        </p:blipFill>
        <p:spPr bwMode="auto">
          <a:xfrm>
            <a:off x="4694321" y="2400134"/>
            <a:ext cx="3853331" cy="2982686"/>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Archiving in EKM</a:t>
            </a:r>
            <a:endParaRPr lang="en-GB" dirty="0"/>
          </a:p>
        </p:txBody>
      </p:sp>
      <p:sp>
        <p:nvSpPr>
          <p:cNvPr id="3" name="Title 1"/>
          <p:cNvSpPr txBox="1">
            <a:spLocks/>
          </p:cNvSpPr>
          <p:nvPr/>
        </p:nvSpPr>
        <p:spPr bwMode="auto">
          <a:xfrm>
            <a:off x="493295" y="1363579"/>
            <a:ext cx="8402052" cy="48928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3200" b="0" i="0" u="none" strike="noStrike" kern="0" cap="none" spc="0" normalizeH="0" baseline="0" noProof="0" dirty="0">
              <a:ln>
                <a:noFill/>
              </a:ln>
              <a:solidFill>
                <a:schemeClr val="tx1"/>
              </a:solidFill>
              <a:effectLst/>
              <a:uLnTx/>
              <a:uFillTx/>
              <a:latin typeface="+mj-lt"/>
              <a:ea typeface="+mj-ea"/>
              <a:cs typeface="Calibri" pitchFamily="34" charset="0"/>
            </a:endParaRPr>
          </a:p>
        </p:txBody>
      </p:sp>
      <p:sp>
        <p:nvSpPr>
          <p:cNvPr id="6" name="Text Placeholder 5"/>
          <p:cNvSpPr>
            <a:spLocks noGrp="1"/>
          </p:cNvSpPr>
          <p:nvPr>
            <p:ph type="body" idx="4294967295"/>
          </p:nvPr>
        </p:nvSpPr>
        <p:spPr>
          <a:xfrm>
            <a:off x="433020" y="1088292"/>
            <a:ext cx="8249871" cy="4838700"/>
          </a:xfrm>
        </p:spPr>
        <p:txBody>
          <a:bodyPr>
            <a:normAutofit/>
          </a:bodyPr>
          <a:lstStyle/>
          <a:p>
            <a:pPr>
              <a:lnSpc>
                <a:spcPct val="110000"/>
              </a:lnSpc>
              <a:spcBef>
                <a:spcPts val="0"/>
              </a:spcBef>
            </a:pPr>
            <a:r>
              <a:rPr lang="de-DE" sz="1800" b="0" dirty="0" err="1" smtClean="0"/>
              <a:t>Documentation</a:t>
            </a:r>
            <a:r>
              <a:rPr lang="de-DE" sz="1800" b="0" dirty="0"/>
              <a:t> </a:t>
            </a:r>
            <a:r>
              <a:rPr lang="de-DE" sz="1800" b="0" dirty="0" err="1" smtClean="0"/>
              <a:t>and</a:t>
            </a:r>
            <a:r>
              <a:rPr lang="de-DE" sz="1800" b="0" dirty="0" smtClean="0"/>
              <a:t> </a:t>
            </a:r>
            <a:r>
              <a:rPr lang="de-DE" sz="1800" b="0" dirty="0" err="1" smtClean="0"/>
              <a:t>archiving</a:t>
            </a:r>
            <a:r>
              <a:rPr lang="de-DE" sz="1800" b="0" dirty="0" smtClean="0"/>
              <a:t> </a:t>
            </a:r>
            <a:r>
              <a:rPr lang="de-DE" sz="1800" b="0" dirty="0" err="1" smtClean="0"/>
              <a:t>is</a:t>
            </a:r>
            <a:r>
              <a:rPr lang="de-DE" sz="1800" b="0" dirty="0" smtClean="0"/>
              <a:t> </a:t>
            </a:r>
            <a:r>
              <a:rPr lang="de-DE" sz="1800" b="0" dirty="0" err="1" smtClean="0"/>
              <a:t>often</a:t>
            </a:r>
            <a:r>
              <a:rPr lang="de-DE" sz="1800" b="0" dirty="0" smtClean="0"/>
              <a:t> </a:t>
            </a:r>
            <a:r>
              <a:rPr lang="de-DE" sz="1800" b="0" dirty="0" err="1" smtClean="0"/>
              <a:t>neglected</a:t>
            </a:r>
            <a:r>
              <a:rPr lang="de-DE" sz="1800" b="0" dirty="0" smtClean="0"/>
              <a:t> in </a:t>
            </a:r>
            <a:r>
              <a:rPr lang="de-DE" sz="1800" b="0" dirty="0" err="1" smtClean="0"/>
              <a:t>simulation</a:t>
            </a:r>
            <a:r>
              <a:rPr lang="de-DE" sz="1800" b="0" dirty="0" smtClean="0"/>
              <a:t> </a:t>
            </a:r>
            <a:r>
              <a:rPr lang="de-DE" sz="1800" b="0" dirty="0" err="1" smtClean="0"/>
              <a:t>projects</a:t>
            </a:r>
            <a:r>
              <a:rPr lang="de-DE" sz="1800" b="0" dirty="0" smtClean="0"/>
              <a:t>.</a:t>
            </a:r>
          </a:p>
          <a:p>
            <a:pPr>
              <a:lnSpc>
                <a:spcPct val="110000"/>
              </a:lnSpc>
              <a:spcBef>
                <a:spcPts val="0"/>
              </a:spcBef>
            </a:pPr>
            <a:r>
              <a:rPr lang="de-DE" sz="1800" b="0" dirty="0" err="1" smtClean="0"/>
              <a:t>Please</a:t>
            </a:r>
            <a:r>
              <a:rPr lang="de-DE" sz="1800" b="0" dirty="0" smtClean="0"/>
              <a:t> </a:t>
            </a:r>
            <a:r>
              <a:rPr lang="de-DE" sz="1800" b="0" dirty="0" err="1" smtClean="0"/>
              <a:t>upload</a:t>
            </a:r>
            <a:r>
              <a:rPr lang="de-DE" sz="1800" b="0" dirty="0" smtClean="0"/>
              <a:t> </a:t>
            </a:r>
            <a:r>
              <a:rPr lang="de-DE" sz="1800" b="0" dirty="0" err="1" smtClean="0"/>
              <a:t>both</a:t>
            </a:r>
            <a:r>
              <a:rPr lang="de-DE" sz="1800" b="0" dirty="0" smtClean="0"/>
              <a:t> </a:t>
            </a:r>
            <a:r>
              <a:rPr lang="de-DE" sz="1800" b="0" dirty="0" err="1" smtClean="0"/>
              <a:t>case</a:t>
            </a:r>
            <a:r>
              <a:rPr lang="de-DE" sz="1800" b="0" dirty="0" smtClean="0"/>
              <a:t> </a:t>
            </a:r>
            <a:r>
              <a:rPr lang="de-DE" sz="1800" b="0" dirty="0" err="1" smtClean="0"/>
              <a:t>files</a:t>
            </a:r>
            <a:r>
              <a:rPr lang="de-DE" sz="1800" b="0" dirty="0" smtClean="0"/>
              <a:t> </a:t>
            </a:r>
            <a:r>
              <a:rPr lang="de-DE" sz="1800" b="0" dirty="0" err="1" smtClean="0"/>
              <a:t>for</a:t>
            </a:r>
            <a:r>
              <a:rPr lang="de-DE" sz="1800" b="0" dirty="0" smtClean="0"/>
              <a:t> </a:t>
            </a:r>
            <a:r>
              <a:rPr lang="de-DE" sz="1800" b="0" dirty="0" err="1" smtClean="0"/>
              <a:t>exploring</a:t>
            </a:r>
            <a:r>
              <a:rPr lang="de-DE" sz="1800" b="0" dirty="0" smtClean="0"/>
              <a:t> </a:t>
            </a:r>
            <a:r>
              <a:rPr lang="de-DE" sz="1800" b="0" dirty="0" err="1" smtClean="0"/>
              <a:t>some</a:t>
            </a:r>
            <a:r>
              <a:rPr lang="de-DE" sz="1800" b="0" dirty="0" smtClean="0"/>
              <a:t> </a:t>
            </a:r>
            <a:r>
              <a:rPr lang="de-DE" sz="1800" b="0" dirty="0" err="1" smtClean="0"/>
              <a:t>features</a:t>
            </a:r>
            <a:r>
              <a:rPr lang="de-DE" sz="1800" b="0" dirty="0" smtClean="0"/>
              <a:t> </a:t>
            </a:r>
            <a:r>
              <a:rPr lang="de-DE" sz="1800" b="0" dirty="0" err="1" smtClean="0"/>
              <a:t>of</a:t>
            </a:r>
            <a:r>
              <a:rPr lang="de-DE" sz="1800" b="0" dirty="0" smtClean="0"/>
              <a:t> EKM.</a:t>
            </a:r>
          </a:p>
          <a:p>
            <a:pPr>
              <a:lnSpc>
                <a:spcPct val="110000"/>
              </a:lnSpc>
              <a:spcBef>
                <a:spcPts val="0"/>
              </a:spcBef>
            </a:pPr>
            <a:endParaRPr lang="de-DE" sz="1800" b="0" dirty="0"/>
          </a:p>
          <a:p>
            <a:pPr>
              <a:lnSpc>
                <a:spcPct val="110000"/>
              </a:lnSpc>
              <a:spcBef>
                <a:spcPts val="0"/>
              </a:spcBef>
            </a:pPr>
            <a:r>
              <a:rPr lang="de-DE" sz="1800" b="0" dirty="0" smtClean="0"/>
              <a:t>1. Start EKM WEB UI</a:t>
            </a:r>
            <a:endParaRPr lang="de-DE" sz="1800" b="0" dirty="0"/>
          </a:p>
        </p:txBody>
      </p:sp>
      <p:graphicFrame>
        <p:nvGraphicFramePr>
          <p:cNvPr id="8" name="Diagram 7"/>
          <p:cNvGraphicFramePr/>
          <p:nvPr>
            <p:extLst>
              <p:ext uri="{D42A27DB-BD31-4B8C-83A1-F6EECF244321}">
                <p14:modId xmlns="" xmlns:p14="http://schemas.microsoft.com/office/powerpoint/2010/main" val="1321076732"/>
              </p:ext>
            </p:extLst>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bwMode="auto">
          <a:xfrm>
            <a:off x="4807677" y="4743908"/>
            <a:ext cx="2304288" cy="285292"/>
          </a:xfrm>
          <a:prstGeom prst="ellipse">
            <a:avLst/>
          </a:prstGeom>
          <a:noFill/>
          <a:ln w="19050" cap="sq" algn="ctr">
            <a:solidFill>
              <a:srgbClr val="FF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pic>
        <p:nvPicPr>
          <p:cNvPr id="12" name="Picture 3"/>
          <p:cNvPicPr>
            <a:picLocks noChangeAspect="1" noChangeArrowheads="1"/>
          </p:cNvPicPr>
          <p:nvPr/>
        </p:nvPicPr>
        <p:blipFill rotWithShape="1">
          <a:blip r:embed="rId8" cstate="print"/>
          <a:srcRect r="54380" b="88753"/>
          <a:stretch/>
        </p:blipFill>
        <p:spPr bwMode="auto">
          <a:xfrm>
            <a:off x="493295" y="2400134"/>
            <a:ext cx="2898291" cy="621361"/>
          </a:xfrm>
          <a:prstGeom prst="rect">
            <a:avLst/>
          </a:prstGeom>
          <a:noFill/>
          <a:ln w="9525">
            <a:noFill/>
            <a:miter lim="800000"/>
            <a:headEnd/>
            <a:tailEnd/>
          </a:ln>
        </p:spPr>
      </p:pic>
      <p:sp>
        <p:nvSpPr>
          <p:cNvPr id="13" name="TextBox 12"/>
          <p:cNvSpPr txBox="1"/>
          <p:nvPr/>
        </p:nvSpPr>
        <p:spPr bwMode="auto">
          <a:xfrm>
            <a:off x="3641697" y="4301656"/>
            <a:ext cx="548640" cy="338554"/>
          </a:xfrm>
          <a:prstGeom prst="rect">
            <a:avLst/>
          </a:prstGeom>
          <a:noFill/>
          <a:ln w="12700" cap="sq" algn="ctr">
            <a:noFill/>
            <a:miter lim="800000"/>
            <a:headEnd/>
            <a:tailEnd/>
          </a:ln>
          <a:effectLst/>
        </p:spPr>
        <p:txBody>
          <a:bodyPr wrap="square" rtlCol="0">
            <a:spAutoFit/>
          </a:bodyPr>
          <a:lstStyle/>
          <a:p>
            <a:r>
              <a:rPr lang="de-DE" b="1" dirty="0" err="1" smtClean="0">
                <a:latin typeface="Calibri" pitchFamily="34" charset="0"/>
                <a:cs typeface="Calibri" pitchFamily="34" charset="0"/>
              </a:rPr>
              <a:t>or</a:t>
            </a:r>
            <a:endParaRPr lang="en-US" b="1" dirty="0" smtClean="0">
              <a:latin typeface="Calibri" pitchFamily="34" charset="0"/>
              <a:cs typeface="Calibri" pitchFamily="34" charset="0"/>
            </a:endParaRPr>
          </a:p>
        </p:txBody>
      </p:sp>
    </p:spTree>
    <p:extLst>
      <p:ext uri="{BB962C8B-B14F-4D97-AF65-F5344CB8AC3E}">
        <p14:creationId xmlns="" xmlns:p14="http://schemas.microsoft.com/office/powerpoint/2010/main" val="1612139193"/>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2062833" y="1520470"/>
            <a:ext cx="4533978" cy="3613256"/>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Archiving in EKM</a:t>
            </a:r>
            <a:endParaRPr lang="en-GB" dirty="0"/>
          </a:p>
        </p:txBody>
      </p:sp>
      <p:sp>
        <p:nvSpPr>
          <p:cNvPr id="6" name="Text Placeholder 5"/>
          <p:cNvSpPr>
            <a:spLocks noGrp="1"/>
          </p:cNvSpPr>
          <p:nvPr>
            <p:ph type="body" idx="4294967295"/>
          </p:nvPr>
        </p:nvSpPr>
        <p:spPr>
          <a:xfrm>
            <a:off x="433020" y="1088292"/>
            <a:ext cx="8249871" cy="4838700"/>
          </a:xfrm>
        </p:spPr>
        <p:txBody>
          <a:bodyPr>
            <a:normAutofit/>
          </a:bodyPr>
          <a:lstStyle/>
          <a:p>
            <a:pPr>
              <a:lnSpc>
                <a:spcPct val="110000"/>
              </a:lnSpc>
              <a:spcBef>
                <a:spcPts val="0"/>
              </a:spcBef>
            </a:pPr>
            <a:r>
              <a:rPr lang="de-DE" sz="1800" b="0" dirty="0"/>
              <a:t>2</a:t>
            </a:r>
            <a:r>
              <a:rPr lang="de-DE" sz="1800" b="0" dirty="0" smtClean="0"/>
              <a:t>. Log </a:t>
            </a:r>
            <a:r>
              <a:rPr lang="de-DE" sz="1800" b="0" dirty="0" err="1" smtClean="0"/>
              <a:t>into</a:t>
            </a:r>
            <a:r>
              <a:rPr lang="de-DE" sz="1800" b="0" dirty="0" smtClean="0"/>
              <a:t> EKM WEB UI</a:t>
            </a:r>
            <a:endParaRPr lang="de-DE" sz="1800" b="0" dirty="0"/>
          </a:p>
        </p:txBody>
      </p:sp>
      <p:graphicFrame>
        <p:nvGraphicFramePr>
          <p:cNvPr id="8" name="Diagram 7"/>
          <p:cNvGraphicFramePr/>
          <p:nvPr>
            <p:extLst>
              <p:ext uri="{D42A27DB-BD31-4B8C-83A1-F6EECF244321}">
                <p14:modId xmlns="" xmlns:p14="http://schemas.microsoft.com/office/powerpoint/2010/main" val="1216526205"/>
              </p:ext>
            </p:extLst>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bwMode="auto">
          <a:xfrm>
            <a:off x="2529426" y="4325453"/>
            <a:ext cx="3065462" cy="285292"/>
          </a:xfrm>
          <a:prstGeom prst="ellipse">
            <a:avLst/>
          </a:prstGeom>
          <a:noFill/>
          <a:ln w="19050" cap="sq" algn="ctr">
            <a:solidFill>
              <a:srgbClr val="FF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sp>
        <p:nvSpPr>
          <p:cNvPr id="13" name="TextBox 12"/>
          <p:cNvSpPr txBox="1"/>
          <p:nvPr/>
        </p:nvSpPr>
        <p:spPr bwMode="auto">
          <a:xfrm>
            <a:off x="224321" y="5476109"/>
            <a:ext cx="8725950" cy="584775"/>
          </a:xfrm>
          <a:prstGeom prst="rect">
            <a:avLst/>
          </a:prstGeom>
          <a:noFill/>
          <a:ln w="12700" cap="sq" algn="ctr">
            <a:noFill/>
            <a:miter lim="800000"/>
            <a:headEnd/>
            <a:tailEnd/>
          </a:ln>
          <a:effectLst/>
        </p:spPr>
        <p:txBody>
          <a:bodyPr wrap="square" rtlCol="0">
            <a:spAutoFit/>
          </a:bodyPr>
          <a:lstStyle/>
          <a:p>
            <a:r>
              <a:rPr lang="de-DE" dirty="0" smtClean="0">
                <a:latin typeface="Calibri" pitchFamily="34" charset="0"/>
                <a:cs typeface="Calibri" pitchFamily="34" charset="0"/>
              </a:rPr>
              <a:t>Benutzername: </a:t>
            </a:r>
            <a:r>
              <a:rPr lang="de-DE" dirty="0" err="1" smtClean="0">
                <a:latin typeface="Calibri" pitchFamily="34" charset="0"/>
                <a:cs typeface="Calibri" pitchFamily="34" charset="0"/>
              </a:rPr>
              <a:t>trainingX</a:t>
            </a:r>
            <a:r>
              <a:rPr lang="de-DE" dirty="0" smtClean="0">
                <a:latin typeface="Calibri" pitchFamily="34" charset="0"/>
                <a:cs typeface="Calibri" pitchFamily="34" charset="0"/>
              </a:rPr>
              <a:t>	Password: trainingX123	Arbeitsbereich: </a:t>
            </a:r>
            <a:r>
              <a:rPr lang="de-DE" dirty="0" err="1" smtClean="0">
                <a:latin typeface="Calibri" pitchFamily="34" charset="0"/>
                <a:cs typeface="Calibri" pitchFamily="34" charset="0"/>
              </a:rPr>
              <a:t>train-workspace</a:t>
            </a:r>
            <a:endParaRPr lang="de-DE" dirty="0" smtClean="0">
              <a:latin typeface="Calibri" pitchFamily="34" charset="0"/>
              <a:cs typeface="Calibri" pitchFamily="34" charset="0"/>
            </a:endParaRPr>
          </a:p>
          <a:p>
            <a:pPr algn="r"/>
            <a:r>
              <a:rPr lang="de-DE" b="1" i="1" dirty="0" err="1" smtClean="0">
                <a:latin typeface="Calibri" pitchFamily="34" charset="0"/>
                <a:cs typeface="Calibri" pitchFamily="34" charset="0"/>
              </a:rPr>
              <a:t>Please</a:t>
            </a:r>
            <a:r>
              <a:rPr lang="de-DE" b="1" i="1" dirty="0" smtClean="0">
                <a:latin typeface="Calibri" pitchFamily="34" charset="0"/>
                <a:cs typeface="Calibri" pitchFamily="34" charset="0"/>
              </a:rPr>
              <a:t> </a:t>
            </a:r>
            <a:r>
              <a:rPr lang="de-DE" b="1" i="1" dirty="0" err="1" smtClean="0">
                <a:latin typeface="Calibri" pitchFamily="34" charset="0"/>
                <a:cs typeface="Calibri" pitchFamily="34" charset="0"/>
              </a:rPr>
              <a:t>see</a:t>
            </a:r>
            <a:r>
              <a:rPr lang="de-DE" b="1" i="1" dirty="0" smtClean="0">
                <a:latin typeface="Calibri" pitchFamily="34" charset="0"/>
                <a:cs typeface="Calibri" pitchFamily="34" charset="0"/>
              </a:rPr>
              <a:t> </a:t>
            </a:r>
            <a:r>
              <a:rPr lang="de-DE" b="1" i="1" dirty="0" err="1" smtClean="0">
                <a:latin typeface="Calibri" pitchFamily="34" charset="0"/>
                <a:cs typeface="Calibri" pitchFamily="34" charset="0"/>
              </a:rPr>
              <a:t>next</a:t>
            </a:r>
            <a:r>
              <a:rPr lang="de-DE" b="1" i="1" dirty="0" smtClean="0">
                <a:latin typeface="Calibri" pitchFamily="34" charset="0"/>
                <a:cs typeface="Calibri" pitchFamily="34" charset="0"/>
              </a:rPr>
              <a:t> </a:t>
            </a:r>
            <a:r>
              <a:rPr lang="de-DE" b="1" i="1" dirty="0" err="1" smtClean="0">
                <a:latin typeface="Calibri" pitchFamily="34" charset="0"/>
                <a:cs typeface="Calibri" pitchFamily="34" charset="0"/>
              </a:rPr>
              <a:t>slide</a:t>
            </a:r>
            <a:r>
              <a:rPr lang="de-DE" b="1" i="1" dirty="0" smtClean="0">
                <a:latin typeface="Calibri" pitchFamily="34" charset="0"/>
                <a:cs typeface="Calibri" pitchFamily="34" charset="0"/>
              </a:rPr>
              <a:t> </a:t>
            </a:r>
            <a:r>
              <a:rPr lang="de-DE" b="1" i="1" dirty="0" err="1" smtClean="0">
                <a:latin typeface="Calibri" pitchFamily="34" charset="0"/>
                <a:cs typeface="Calibri" pitchFamily="34" charset="0"/>
              </a:rPr>
              <a:t>for</a:t>
            </a:r>
            <a:r>
              <a:rPr lang="de-DE" b="1" i="1" dirty="0" smtClean="0">
                <a:latin typeface="Calibri" pitchFamily="34" charset="0"/>
                <a:cs typeface="Calibri" pitchFamily="34" charset="0"/>
              </a:rPr>
              <a:t> </a:t>
            </a:r>
            <a:r>
              <a:rPr lang="de-DE" b="1" i="1" dirty="0" err="1" smtClean="0">
                <a:latin typeface="Calibri" pitchFamily="34" charset="0"/>
                <a:cs typeface="Calibri" pitchFamily="34" charset="0"/>
              </a:rPr>
              <a:t>login</a:t>
            </a:r>
            <a:r>
              <a:rPr lang="de-DE" b="1" i="1" dirty="0" smtClean="0">
                <a:latin typeface="Calibri" pitchFamily="34" charset="0"/>
                <a:cs typeface="Calibri" pitchFamily="34" charset="0"/>
              </a:rPr>
              <a:t> </a:t>
            </a:r>
            <a:r>
              <a:rPr lang="de-DE" b="1" i="1" dirty="0" err="1" smtClean="0">
                <a:latin typeface="Calibri" pitchFamily="34" charset="0"/>
                <a:cs typeface="Calibri" pitchFamily="34" charset="0"/>
              </a:rPr>
              <a:t>details</a:t>
            </a:r>
            <a:r>
              <a:rPr lang="de-DE" b="1" i="1" dirty="0" smtClean="0">
                <a:latin typeface="Calibri" pitchFamily="34" charset="0"/>
                <a:cs typeface="Calibri" pitchFamily="34" charset="0"/>
              </a:rPr>
              <a:t> </a:t>
            </a:r>
            <a:r>
              <a:rPr lang="de-DE" b="1" dirty="0" smtClean="0">
                <a:latin typeface="Calibri" pitchFamily="34" charset="0"/>
                <a:cs typeface="Calibri" pitchFamily="34" charset="0"/>
                <a:sym typeface="Wingdings" pitchFamily="2" charset="2"/>
              </a:rPr>
              <a:t></a:t>
            </a:r>
            <a:endParaRPr lang="en-US" b="1" dirty="0" smtClean="0">
              <a:latin typeface="Calibri" pitchFamily="34" charset="0"/>
              <a:cs typeface="Calibri" pitchFamily="34" charset="0"/>
            </a:endParaRPr>
          </a:p>
        </p:txBody>
      </p:sp>
    </p:spTree>
    <p:extLst>
      <p:ext uri="{BB962C8B-B14F-4D97-AF65-F5344CB8AC3E}">
        <p14:creationId xmlns="" xmlns:p14="http://schemas.microsoft.com/office/powerpoint/2010/main" val="1216415208"/>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1"/>
          <p:cNvSpPr>
            <a:spLocks noGrp="1" noChangeArrowheads="1"/>
          </p:cNvSpPr>
          <p:nvPr>
            <p:ph type="title" idx="4294967295"/>
          </p:nvPr>
        </p:nvSpPr>
        <p:spPr/>
        <p:txBody>
          <a:bodyPr/>
          <a:lstStyle/>
          <a:p>
            <a:r>
              <a:rPr lang="en-GB" dirty="0" smtClean="0"/>
              <a:t>Mesh Import (Stand-alone)</a:t>
            </a:r>
          </a:p>
        </p:txBody>
      </p:sp>
      <p:sp>
        <p:nvSpPr>
          <p:cNvPr id="6147" name="Rectangle 12"/>
          <p:cNvSpPr>
            <a:spLocks noGrp="1" noChangeArrowheads="1"/>
          </p:cNvSpPr>
          <p:nvPr>
            <p:ph type="body" idx="4294967295"/>
          </p:nvPr>
        </p:nvSpPr>
        <p:spPr>
          <a:xfrm>
            <a:off x="352425" y="1400175"/>
            <a:ext cx="4922960" cy="5087938"/>
          </a:xfrm>
        </p:spPr>
        <p:txBody>
          <a:bodyPr>
            <a:normAutofit/>
          </a:bodyPr>
          <a:lstStyle/>
          <a:p>
            <a:pPr marL="381000" indent="-381000">
              <a:lnSpc>
                <a:spcPct val="90000"/>
              </a:lnSpc>
              <a:buFontTx/>
              <a:buNone/>
            </a:pPr>
            <a:endParaRPr lang="en-GB" sz="500" i="1" dirty="0" smtClean="0"/>
          </a:p>
          <a:p>
            <a:pPr marL="0" indent="0">
              <a:lnSpc>
                <a:spcPct val="90000"/>
              </a:lnSpc>
            </a:pPr>
            <a:r>
              <a:rPr lang="en-US" b="0" dirty="0" smtClean="0"/>
              <a:t>Start a </a:t>
            </a:r>
            <a:r>
              <a:rPr lang="en-US" b="0" dirty="0" smtClean="0"/>
              <a:t>3D, double precision </a:t>
            </a:r>
            <a:r>
              <a:rPr lang="en-US" b="0" dirty="0" smtClean="0"/>
              <a:t>Fluent session from the icon or from the Windows Start menu</a:t>
            </a:r>
            <a:endParaRPr lang="en-GB" b="0" dirty="0" smtClean="0"/>
          </a:p>
          <a:p>
            <a:pPr marL="381000" indent="-381000">
              <a:lnSpc>
                <a:spcPct val="90000"/>
              </a:lnSpc>
            </a:pPr>
            <a:endParaRPr lang="en-GB" b="0" dirty="0" smtClean="0"/>
          </a:p>
          <a:p>
            <a:pPr marL="381000" indent="-381000">
              <a:lnSpc>
                <a:spcPct val="90000"/>
              </a:lnSpc>
            </a:pPr>
            <a:r>
              <a:rPr lang="en-GB" b="0" dirty="0" smtClean="0"/>
              <a:t>Select either</a:t>
            </a:r>
          </a:p>
          <a:p>
            <a:pPr marL="685800" lvl="1" indent="-342900" eaLnBrk="1" hangingPunct="1">
              <a:lnSpc>
                <a:spcPct val="90000"/>
              </a:lnSpc>
              <a:buFont typeface="Arial" charset="0"/>
              <a:buChar char="–"/>
            </a:pPr>
            <a:r>
              <a:rPr lang="en-GB" b="0" dirty="0" smtClean="0"/>
              <a:t>File &gt; Read &gt; Mesh from the top</a:t>
            </a:r>
            <a:br>
              <a:rPr lang="en-GB" b="0" dirty="0" smtClean="0"/>
            </a:br>
            <a:r>
              <a:rPr lang="en-GB" b="0" dirty="0" smtClean="0"/>
              <a:t>menu</a:t>
            </a:r>
          </a:p>
          <a:p>
            <a:pPr marL="685800" lvl="1" indent="-342900" eaLnBrk="1" hangingPunct="1">
              <a:lnSpc>
                <a:spcPct val="90000"/>
              </a:lnSpc>
              <a:buFont typeface="Arial" charset="0"/>
              <a:buChar char="–"/>
            </a:pPr>
            <a:r>
              <a:rPr lang="en-GB" b="0" dirty="0" smtClean="0"/>
              <a:t>Open File icon from toolbar and select mesh</a:t>
            </a:r>
          </a:p>
          <a:p>
            <a:pPr marL="685800" lvl="1" indent="-342900">
              <a:lnSpc>
                <a:spcPct val="90000"/>
              </a:lnSpc>
            </a:pPr>
            <a:endParaRPr lang="en-GB" b="0" dirty="0" smtClean="0"/>
          </a:p>
          <a:p>
            <a:pPr marL="685800" lvl="1" indent="-342900">
              <a:lnSpc>
                <a:spcPct val="90000"/>
              </a:lnSpc>
            </a:pPr>
            <a:endParaRPr lang="en-GB" b="0" dirty="0" smtClean="0"/>
          </a:p>
          <a:p>
            <a:pPr marL="685800" lvl="1" indent="-342900">
              <a:lnSpc>
                <a:spcPct val="90000"/>
              </a:lnSpc>
            </a:pPr>
            <a:endParaRPr lang="en-GB" b="0" dirty="0" smtClean="0"/>
          </a:p>
          <a:p>
            <a:pPr marL="685800" lvl="1" indent="-342900">
              <a:lnSpc>
                <a:spcPct val="90000"/>
              </a:lnSpc>
            </a:pPr>
            <a:endParaRPr lang="en-GB" b="0" dirty="0" smtClean="0"/>
          </a:p>
          <a:p>
            <a:pPr marL="381000" indent="-381000">
              <a:lnSpc>
                <a:spcPct val="90000"/>
              </a:lnSpc>
            </a:pPr>
            <a:r>
              <a:rPr lang="en-GB" b="0" dirty="0" smtClean="0"/>
              <a:t>Open the file heatsink.msh</a:t>
            </a:r>
          </a:p>
          <a:p>
            <a:pPr marL="381000" indent="-381000">
              <a:lnSpc>
                <a:spcPct val="90000"/>
              </a:lnSpc>
            </a:pPr>
            <a:endParaRPr lang="en-GB" b="0" dirty="0" smtClean="0"/>
          </a:p>
        </p:txBody>
      </p:sp>
      <p:sp>
        <p:nvSpPr>
          <p:cNvPr id="6148" name="Rectangle 6"/>
          <p:cNvSpPr>
            <a:spLocks noChangeArrowheads="1"/>
          </p:cNvSpPr>
          <p:nvPr/>
        </p:nvSpPr>
        <p:spPr bwMode="auto">
          <a:xfrm>
            <a:off x="6343650" y="3857625"/>
            <a:ext cx="1743075" cy="590550"/>
          </a:xfrm>
          <a:prstGeom prst="rect">
            <a:avLst/>
          </a:prstGeom>
          <a:solidFill>
            <a:schemeClr val="bg1"/>
          </a:solidFill>
          <a:ln w="28575" algn="ctr">
            <a:noFill/>
            <a:round/>
            <a:headEnd/>
            <a:tailEnd/>
          </a:ln>
        </p:spPr>
        <p:txBody>
          <a:bodyPr>
            <a:spAutoFit/>
          </a:bodyPr>
          <a:lstStyle/>
          <a:p>
            <a:pPr algn="ctr" eaLnBrk="0" hangingPunct="0"/>
            <a:endParaRPr lang="en-US"/>
          </a:p>
        </p:txBody>
      </p:sp>
      <p:sp>
        <p:nvSpPr>
          <p:cNvPr id="13" name="TextBox 12"/>
          <p:cNvSpPr txBox="1"/>
          <p:nvPr/>
        </p:nvSpPr>
        <p:spPr>
          <a:xfrm>
            <a:off x="961901" y="973777"/>
            <a:ext cx="7042068" cy="400110"/>
          </a:xfrm>
          <a:prstGeom prst="rect">
            <a:avLst/>
          </a:prstGeom>
          <a:noFill/>
          <a:ln w="28575">
            <a:solidFill>
              <a:srgbClr val="CC0000"/>
            </a:solidFill>
          </a:ln>
        </p:spPr>
        <p:txBody>
          <a:bodyPr wrap="square" rtlCol="0">
            <a:spAutoFit/>
          </a:bodyPr>
          <a:lstStyle/>
          <a:p>
            <a:pPr algn="ctr"/>
            <a:r>
              <a:rPr lang="en-GB" sz="2000" i="1" dirty="0" smtClean="0"/>
              <a:t>If working with Fluent Standalone</a:t>
            </a:r>
            <a:endParaRPr lang="en-GB" sz="2000" dirty="0"/>
          </a:p>
        </p:txBody>
      </p:sp>
      <p:graphicFrame>
        <p:nvGraphicFramePr>
          <p:cNvPr id="16" name="Diagram 15"/>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p:cNvPicPr>
            <a:picLocks noChangeAspect="1" noChangeArrowheads="1"/>
          </p:cNvPicPr>
          <p:nvPr/>
        </p:nvPicPr>
        <p:blipFill>
          <a:blip r:embed="rId7" cstate="print"/>
          <a:srcRect/>
          <a:stretch>
            <a:fillRect/>
          </a:stretch>
        </p:blipFill>
        <p:spPr bwMode="auto">
          <a:xfrm>
            <a:off x="311877" y="4143548"/>
            <a:ext cx="4725571" cy="864679"/>
          </a:xfrm>
          <a:prstGeom prst="rect">
            <a:avLst/>
          </a:prstGeom>
          <a:noFill/>
          <a:ln w="9525">
            <a:noFill/>
            <a:miter lim="800000"/>
            <a:headEnd/>
            <a:tailEnd/>
          </a:ln>
        </p:spPr>
      </p:pic>
      <p:sp>
        <p:nvSpPr>
          <p:cNvPr id="11" name="Oval 10"/>
          <p:cNvSpPr/>
          <p:nvPr/>
        </p:nvSpPr>
        <p:spPr bwMode="auto">
          <a:xfrm>
            <a:off x="668199" y="4539500"/>
            <a:ext cx="581891" cy="605641"/>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pic>
        <p:nvPicPr>
          <p:cNvPr id="10243" name="Picture 3"/>
          <p:cNvPicPr>
            <a:picLocks noChangeAspect="1" noChangeArrowheads="1"/>
          </p:cNvPicPr>
          <p:nvPr/>
        </p:nvPicPr>
        <p:blipFill>
          <a:blip r:embed="rId8" cstate="print"/>
          <a:srcRect r="5204"/>
          <a:stretch>
            <a:fillRect/>
          </a:stretch>
        </p:blipFill>
        <p:spPr bwMode="auto">
          <a:xfrm>
            <a:off x="5302184" y="1661020"/>
            <a:ext cx="3699202" cy="390227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Darmstadt </a:t>
            </a:r>
            <a:r>
              <a:rPr lang="en-GB" dirty="0" err="1" smtClean="0"/>
              <a:t>Trainingsroom</a:t>
            </a:r>
            <a:endParaRPr lang="en-GB" dirty="0"/>
          </a:p>
        </p:txBody>
      </p:sp>
      <p:sp>
        <p:nvSpPr>
          <p:cNvPr id="3" name="Title 1"/>
          <p:cNvSpPr txBox="1">
            <a:spLocks/>
          </p:cNvSpPr>
          <p:nvPr/>
        </p:nvSpPr>
        <p:spPr bwMode="auto">
          <a:xfrm>
            <a:off x="493295" y="1363579"/>
            <a:ext cx="8402052" cy="48928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3200" b="0" i="0" u="none" strike="noStrike" kern="0" cap="none" spc="0" normalizeH="0" baseline="0" noProof="0" dirty="0">
              <a:ln>
                <a:noFill/>
              </a:ln>
              <a:solidFill>
                <a:schemeClr val="tx1"/>
              </a:solidFill>
              <a:effectLst/>
              <a:uLnTx/>
              <a:uFillTx/>
              <a:latin typeface="+mj-lt"/>
              <a:ea typeface="+mj-ea"/>
              <a:cs typeface="Calibri" pitchFamily="34" charset="0"/>
            </a:endParaRPr>
          </a:p>
        </p:txBody>
      </p:sp>
      <p:sp>
        <p:nvSpPr>
          <p:cNvPr id="6" name="Text Placeholder 5"/>
          <p:cNvSpPr>
            <a:spLocks noGrp="1"/>
          </p:cNvSpPr>
          <p:nvPr>
            <p:ph type="body" idx="4294967295"/>
          </p:nvPr>
        </p:nvSpPr>
        <p:spPr>
          <a:xfrm>
            <a:off x="433020" y="1088292"/>
            <a:ext cx="8249871" cy="4838700"/>
          </a:xfrm>
          <a:ln w="19050">
            <a:solidFill>
              <a:schemeClr val="tx1"/>
            </a:solidFill>
          </a:ln>
        </p:spPr>
        <p:txBody>
          <a:bodyPr>
            <a:normAutofit/>
          </a:bodyPr>
          <a:lstStyle/>
          <a:p>
            <a:pPr>
              <a:lnSpc>
                <a:spcPct val="110000"/>
              </a:lnSpc>
              <a:spcBef>
                <a:spcPts val="0"/>
              </a:spcBef>
            </a:pPr>
            <a:endParaRPr lang="en-US" sz="1800" b="0" dirty="0" smtClean="0"/>
          </a:p>
        </p:txBody>
      </p:sp>
      <p:pic>
        <p:nvPicPr>
          <p:cNvPr id="1026" name="Picture 2" descr="C:\Program Files (x86)\Microsoft Office\MEDIA\CAGCAT10\j0195384.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62785" y="2434214"/>
            <a:ext cx="590518" cy="60284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Program Files (x86)\Microsoft Office\MEDIA\CAGCAT10\j0195384.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64276" y="2437996"/>
            <a:ext cx="590518" cy="60284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Program Files (x86)\Microsoft Office\MEDIA\CAGCAT10\j0195384.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90493" y="2437996"/>
            <a:ext cx="590518" cy="60284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C:\Program Files (x86)\Microsoft Office\MEDIA\CAGCAT10\j0195384.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70954" y="2423893"/>
            <a:ext cx="590518" cy="60284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Program Files (x86)\Microsoft Office\MEDIA\CAGCAT10\j0285750.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70954" y="1755178"/>
            <a:ext cx="912114" cy="560527"/>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Program Files (x86)\Microsoft Office\MEDIA\CAGCAT10\j0195384.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97195" y="4089950"/>
            <a:ext cx="590518" cy="60284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C:\Program Files (x86)\Microsoft Office\MEDIA\CAGCAT10\j0195384.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98686" y="4093732"/>
            <a:ext cx="590518" cy="602845"/>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C:\Program Files (x86)\Microsoft Office\MEDIA\CAGCAT10\j0195384.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24903" y="4093732"/>
            <a:ext cx="590518" cy="602845"/>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C:\Program Files (x86)\Microsoft Office\MEDIA\CAGCAT10\j0195384.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05364" y="4079629"/>
            <a:ext cx="590518" cy="60284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bwMode="auto">
          <a:xfrm>
            <a:off x="1381010" y="3090533"/>
            <a:ext cx="1022888" cy="338554"/>
          </a:xfrm>
          <a:prstGeom prst="rect">
            <a:avLst/>
          </a:prstGeom>
          <a:noFill/>
          <a:ln w="12700" cap="sq" algn="ctr">
            <a:noFill/>
            <a:miter lim="800000"/>
            <a:headEnd/>
            <a:tailEnd/>
          </a:ln>
          <a:effectLst/>
        </p:spPr>
        <p:txBody>
          <a:bodyPr wrap="square" rtlCol="0">
            <a:spAutoFit/>
          </a:bodyPr>
          <a:lstStyle/>
          <a:p>
            <a:r>
              <a:rPr lang="de-DE" b="1" dirty="0" smtClean="0">
                <a:latin typeface="Calibri" pitchFamily="34" charset="0"/>
                <a:cs typeface="Calibri" pitchFamily="34" charset="0"/>
              </a:rPr>
              <a:t>training1</a:t>
            </a:r>
            <a:endParaRPr lang="en-US" b="1" dirty="0" smtClean="0">
              <a:latin typeface="Calibri" pitchFamily="34" charset="0"/>
              <a:cs typeface="Calibri" pitchFamily="34" charset="0"/>
            </a:endParaRPr>
          </a:p>
        </p:txBody>
      </p:sp>
      <p:sp>
        <p:nvSpPr>
          <p:cNvPr id="16" name="TextBox 15"/>
          <p:cNvSpPr txBox="1"/>
          <p:nvPr/>
        </p:nvSpPr>
        <p:spPr bwMode="auto">
          <a:xfrm>
            <a:off x="2982501" y="3103448"/>
            <a:ext cx="1022888" cy="338554"/>
          </a:xfrm>
          <a:prstGeom prst="rect">
            <a:avLst/>
          </a:prstGeom>
          <a:noFill/>
          <a:ln w="12700" cap="sq" algn="ctr">
            <a:noFill/>
            <a:miter lim="800000"/>
            <a:headEnd/>
            <a:tailEnd/>
          </a:ln>
          <a:effectLst/>
        </p:spPr>
        <p:txBody>
          <a:bodyPr wrap="square" rtlCol="0">
            <a:spAutoFit/>
          </a:bodyPr>
          <a:lstStyle/>
          <a:p>
            <a:r>
              <a:rPr lang="de-DE" dirty="0">
                <a:latin typeface="Calibri" pitchFamily="34" charset="0"/>
                <a:cs typeface="Calibri" pitchFamily="34" charset="0"/>
              </a:rPr>
              <a:t>t</a:t>
            </a:r>
            <a:r>
              <a:rPr lang="de-DE" b="1" dirty="0" smtClean="0">
                <a:latin typeface="Calibri" pitchFamily="34" charset="0"/>
                <a:cs typeface="Calibri" pitchFamily="34" charset="0"/>
              </a:rPr>
              <a:t>raining2</a:t>
            </a:r>
            <a:endParaRPr lang="en-US" b="1" dirty="0" smtClean="0">
              <a:latin typeface="Calibri" pitchFamily="34" charset="0"/>
              <a:cs typeface="Calibri" pitchFamily="34" charset="0"/>
            </a:endParaRPr>
          </a:p>
        </p:txBody>
      </p:sp>
      <p:sp>
        <p:nvSpPr>
          <p:cNvPr id="17" name="TextBox 16"/>
          <p:cNvSpPr txBox="1"/>
          <p:nvPr/>
        </p:nvSpPr>
        <p:spPr bwMode="auto">
          <a:xfrm>
            <a:off x="4808718" y="3090533"/>
            <a:ext cx="1022888" cy="338554"/>
          </a:xfrm>
          <a:prstGeom prst="rect">
            <a:avLst/>
          </a:prstGeom>
          <a:noFill/>
          <a:ln w="12700" cap="sq" algn="ctr">
            <a:noFill/>
            <a:miter lim="800000"/>
            <a:headEnd/>
            <a:tailEnd/>
          </a:ln>
          <a:effectLst/>
        </p:spPr>
        <p:txBody>
          <a:bodyPr wrap="square" rtlCol="0">
            <a:spAutoFit/>
          </a:bodyPr>
          <a:lstStyle/>
          <a:p>
            <a:r>
              <a:rPr lang="de-DE" b="1" dirty="0" smtClean="0">
                <a:latin typeface="Calibri" pitchFamily="34" charset="0"/>
                <a:cs typeface="Calibri" pitchFamily="34" charset="0"/>
              </a:rPr>
              <a:t>training3</a:t>
            </a:r>
            <a:endParaRPr lang="en-US" b="1" dirty="0" smtClean="0">
              <a:latin typeface="Calibri" pitchFamily="34" charset="0"/>
              <a:cs typeface="Calibri" pitchFamily="34" charset="0"/>
            </a:endParaRPr>
          </a:p>
        </p:txBody>
      </p:sp>
      <p:sp>
        <p:nvSpPr>
          <p:cNvPr id="18" name="TextBox 17"/>
          <p:cNvSpPr txBox="1"/>
          <p:nvPr/>
        </p:nvSpPr>
        <p:spPr bwMode="auto">
          <a:xfrm>
            <a:off x="6760180" y="3103448"/>
            <a:ext cx="1022888" cy="338554"/>
          </a:xfrm>
          <a:prstGeom prst="rect">
            <a:avLst/>
          </a:prstGeom>
          <a:noFill/>
          <a:ln w="12700" cap="sq" algn="ctr">
            <a:noFill/>
            <a:miter lim="800000"/>
            <a:headEnd/>
            <a:tailEnd/>
          </a:ln>
          <a:effectLst/>
        </p:spPr>
        <p:txBody>
          <a:bodyPr wrap="square" rtlCol="0">
            <a:spAutoFit/>
          </a:bodyPr>
          <a:lstStyle/>
          <a:p>
            <a:r>
              <a:rPr lang="de-DE" b="1" dirty="0" smtClean="0">
                <a:latin typeface="Calibri" pitchFamily="34" charset="0"/>
                <a:cs typeface="Calibri" pitchFamily="34" charset="0"/>
              </a:rPr>
              <a:t>training4</a:t>
            </a:r>
            <a:endParaRPr lang="en-US" b="1" dirty="0" smtClean="0">
              <a:latin typeface="Calibri" pitchFamily="34" charset="0"/>
              <a:cs typeface="Calibri" pitchFamily="34" charset="0"/>
            </a:endParaRPr>
          </a:p>
        </p:txBody>
      </p:sp>
      <p:sp>
        <p:nvSpPr>
          <p:cNvPr id="19" name="TextBox 18"/>
          <p:cNvSpPr txBox="1"/>
          <p:nvPr/>
        </p:nvSpPr>
        <p:spPr bwMode="auto">
          <a:xfrm>
            <a:off x="1381010" y="4697956"/>
            <a:ext cx="1022888" cy="338554"/>
          </a:xfrm>
          <a:prstGeom prst="rect">
            <a:avLst/>
          </a:prstGeom>
          <a:noFill/>
          <a:ln w="12700" cap="sq" algn="ctr">
            <a:noFill/>
            <a:miter lim="800000"/>
            <a:headEnd/>
            <a:tailEnd/>
          </a:ln>
          <a:effectLst/>
        </p:spPr>
        <p:txBody>
          <a:bodyPr wrap="square" rtlCol="0">
            <a:spAutoFit/>
          </a:bodyPr>
          <a:lstStyle/>
          <a:p>
            <a:r>
              <a:rPr lang="de-DE" dirty="0">
                <a:latin typeface="Calibri" pitchFamily="34" charset="0"/>
                <a:cs typeface="Calibri" pitchFamily="34" charset="0"/>
              </a:rPr>
              <a:t>t</a:t>
            </a:r>
            <a:r>
              <a:rPr lang="de-DE" b="1" dirty="0" smtClean="0">
                <a:latin typeface="Calibri" pitchFamily="34" charset="0"/>
                <a:cs typeface="Calibri" pitchFamily="34" charset="0"/>
              </a:rPr>
              <a:t>raining5</a:t>
            </a:r>
            <a:endParaRPr lang="en-US" b="1" dirty="0" smtClean="0">
              <a:latin typeface="Calibri" pitchFamily="34" charset="0"/>
              <a:cs typeface="Calibri" pitchFamily="34" charset="0"/>
            </a:endParaRPr>
          </a:p>
        </p:txBody>
      </p:sp>
      <p:sp>
        <p:nvSpPr>
          <p:cNvPr id="20" name="TextBox 19"/>
          <p:cNvSpPr txBox="1"/>
          <p:nvPr/>
        </p:nvSpPr>
        <p:spPr bwMode="auto">
          <a:xfrm>
            <a:off x="2982501" y="4710871"/>
            <a:ext cx="1022888" cy="338554"/>
          </a:xfrm>
          <a:prstGeom prst="rect">
            <a:avLst/>
          </a:prstGeom>
          <a:noFill/>
          <a:ln w="12700" cap="sq" algn="ctr">
            <a:noFill/>
            <a:miter lim="800000"/>
            <a:headEnd/>
            <a:tailEnd/>
          </a:ln>
          <a:effectLst/>
        </p:spPr>
        <p:txBody>
          <a:bodyPr wrap="square" rtlCol="0">
            <a:spAutoFit/>
          </a:bodyPr>
          <a:lstStyle/>
          <a:p>
            <a:r>
              <a:rPr lang="de-DE" dirty="0" smtClean="0">
                <a:latin typeface="Calibri" pitchFamily="34" charset="0"/>
                <a:cs typeface="Calibri" pitchFamily="34" charset="0"/>
              </a:rPr>
              <a:t>t</a:t>
            </a:r>
            <a:r>
              <a:rPr lang="de-DE" b="1" dirty="0" smtClean="0">
                <a:latin typeface="Calibri" pitchFamily="34" charset="0"/>
                <a:cs typeface="Calibri" pitchFamily="34" charset="0"/>
              </a:rPr>
              <a:t>raining6</a:t>
            </a:r>
            <a:endParaRPr lang="en-US" b="1" dirty="0" smtClean="0">
              <a:latin typeface="Calibri" pitchFamily="34" charset="0"/>
              <a:cs typeface="Calibri" pitchFamily="34" charset="0"/>
            </a:endParaRPr>
          </a:p>
        </p:txBody>
      </p:sp>
      <p:sp>
        <p:nvSpPr>
          <p:cNvPr id="21" name="TextBox 20"/>
          <p:cNvSpPr txBox="1"/>
          <p:nvPr/>
        </p:nvSpPr>
        <p:spPr bwMode="auto">
          <a:xfrm>
            <a:off x="4808718" y="4697956"/>
            <a:ext cx="1022888" cy="338554"/>
          </a:xfrm>
          <a:prstGeom prst="rect">
            <a:avLst/>
          </a:prstGeom>
          <a:noFill/>
          <a:ln w="12700" cap="sq" algn="ctr">
            <a:noFill/>
            <a:miter lim="800000"/>
            <a:headEnd/>
            <a:tailEnd/>
          </a:ln>
          <a:effectLst/>
        </p:spPr>
        <p:txBody>
          <a:bodyPr wrap="square" rtlCol="0">
            <a:spAutoFit/>
          </a:bodyPr>
          <a:lstStyle/>
          <a:p>
            <a:r>
              <a:rPr lang="de-DE" b="1" dirty="0" smtClean="0">
                <a:latin typeface="Calibri" pitchFamily="34" charset="0"/>
                <a:cs typeface="Calibri" pitchFamily="34" charset="0"/>
              </a:rPr>
              <a:t>training7</a:t>
            </a:r>
            <a:endParaRPr lang="en-US" b="1" dirty="0" smtClean="0">
              <a:latin typeface="Calibri" pitchFamily="34" charset="0"/>
              <a:cs typeface="Calibri" pitchFamily="34" charset="0"/>
            </a:endParaRPr>
          </a:p>
        </p:txBody>
      </p:sp>
      <p:sp>
        <p:nvSpPr>
          <p:cNvPr id="22" name="TextBox 21"/>
          <p:cNvSpPr txBox="1"/>
          <p:nvPr/>
        </p:nvSpPr>
        <p:spPr bwMode="auto">
          <a:xfrm>
            <a:off x="6760180" y="4710871"/>
            <a:ext cx="1022888" cy="338554"/>
          </a:xfrm>
          <a:prstGeom prst="rect">
            <a:avLst/>
          </a:prstGeom>
          <a:noFill/>
          <a:ln w="12700" cap="sq" algn="ctr">
            <a:noFill/>
            <a:miter lim="800000"/>
            <a:headEnd/>
            <a:tailEnd/>
          </a:ln>
          <a:effectLst/>
        </p:spPr>
        <p:txBody>
          <a:bodyPr wrap="square" rtlCol="0">
            <a:spAutoFit/>
          </a:bodyPr>
          <a:lstStyle/>
          <a:p>
            <a:r>
              <a:rPr lang="de-DE" b="1" dirty="0" smtClean="0">
                <a:latin typeface="Calibri" pitchFamily="34" charset="0"/>
                <a:cs typeface="Calibri" pitchFamily="34" charset="0"/>
              </a:rPr>
              <a:t>training8</a:t>
            </a:r>
            <a:endParaRPr lang="en-US" b="1" dirty="0" smtClean="0">
              <a:latin typeface="Calibri" pitchFamily="34" charset="0"/>
              <a:cs typeface="Calibri" pitchFamily="34" charset="0"/>
            </a:endParaRPr>
          </a:p>
        </p:txBody>
      </p:sp>
      <p:sp>
        <p:nvSpPr>
          <p:cNvPr id="23" name="TextBox 22"/>
          <p:cNvSpPr txBox="1"/>
          <p:nvPr/>
        </p:nvSpPr>
        <p:spPr bwMode="auto">
          <a:xfrm>
            <a:off x="6815567" y="1363579"/>
            <a:ext cx="1022888" cy="338554"/>
          </a:xfrm>
          <a:prstGeom prst="rect">
            <a:avLst/>
          </a:prstGeom>
          <a:noFill/>
          <a:ln w="12700" cap="sq" algn="ctr">
            <a:noFill/>
            <a:miter lim="800000"/>
            <a:headEnd/>
            <a:tailEnd/>
          </a:ln>
          <a:effectLst/>
        </p:spPr>
        <p:txBody>
          <a:bodyPr wrap="square" rtlCol="0">
            <a:spAutoFit/>
          </a:bodyPr>
          <a:lstStyle/>
          <a:p>
            <a:r>
              <a:rPr lang="de-DE" dirty="0" err="1" smtClean="0">
                <a:latin typeface="Calibri" pitchFamily="34" charset="0"/>
                <a:cs typeface="Calibri" pitchFamily="34" charset="0"/>
              </a:rPr>
              <a:t>trainer</a:t>
            </a:r>
            <a:endParaRPr lang="en-US" b="1" dirty="0" smtClean="0">
              <a:latin typeface="Calibri" pitchFamily="34" charset="0"/>
              <a:cs typeface="Calibri" pitchFamily="34" charset="0"/>
            </a:endParaRPr>
          </a:p>
        </p:txBody>
      </p:sp>
      <p:sp>
        <p:nvSpPr>
          <p:cNvPr id="5" name="door"/>
          <p:cNvSpPr>
            <a:spLocks noEditPoints="1" noChangeArrowheads="1"/>
          </p:cNvSpPr>
          <p:nvPr/>
        </p:nvSpPr>
        <p:spPr bwMode="auto">
          <a:xfrm rot="5400000">
            <a:off x="517189" y="1266083"/>
            <a:ext cx="452438" cy="608713"/>
          </a:xfrm>
          <a:custGeom>
            <a:avLst/>
            <a:gdLst>
              <a:gd name="T0" fmla="*/ 21600 w 21600"/>
              <a:gd name="T1" fmla="*/ 21600 h 21600"/>
              <a:gd name="T2" fmla="*/ 6007 w 21600"/>
              <a:gd name="T3" fmla="*/ 127 h 21600"/>
              <a:gd name="T4" fmla="*/ 0 w 21600"/>
              <a:gd name="T5" fmla="*/ 21600 h 21600"/>
              <a:gd name="T6" fmla="*/ 2668 w 21600"/>
              <a:gd name="T7" fmla="*/ 11181 h 21600"/>
              <a:gd name="T8" fmla="*/ 13404 w 21600"/>
              <a:gd name="T9" fmla="*/ 20139 h 21600"/>
            </a:gdLst>
            <a:ahLst/>
            <a:cxnLst>
              <a:cxn ang="0">
                <a:pos x="T0" y="T1"/>
              </a:cxn>
              <a:cxn ang="0">
                <a:pos x="T2" y="T3"/>
              </a:cxn>
              <a:cxn ang="0">
                <a:pos x="T4" y="T5"/>
              </a:cxn>
            </a:cxnLst>
            <a:rect l="T6" t="T7" r="T8" b="T9"/>
            <a:pathLst>
              <a:path w="21600" h="21600">
                <a:moveTo>
                  <a:pt x="21600" y="21600"/>
                </a:moveTo>
                <a:lnTo>
                  <a:pt x="6007" y="127"/>
                </a:lnTo>
                <a:lnTo>
                  <a:pt x="4665" y="2541"/>
                </a:lnTo>
                <a:lnTo>
                  <a:pt x="3579" y="5209"/>
                </a:lnTo>
                <a:lnTo>
                  <a:pt x="2492" y="8259"/>
                </a:lnTo>
                <a:lnTo>
                  <a:pt x="1598" y="11308"/>
                </a:lnTo>
                <a:lnTo>
                  <a:pt x="959" y="14739"/>
                </a:lnTo>
                <a:lnTo>
                  <a:pt x="383" y="18169"/>
                </a:lnTo>
                <a:lnTo>
                  <a:pt x="0" y="21600"/>
                </a:lnTo>
              </a:path>
            </a:pathLst>
          </a:custGeom>
          <a:noFill/>
          <a:ln w="381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bwMode="auto">
          <a:xfrm>
            <a:off x="1164825" y="1201821"/>
            <a:ext cx="1022888" cy="338554"/>
          </a:xfrm>
          <a:prstGeom prst="rect">
            <a:avLst/>
          </a:prstGeom>
          <a:noFill/>
          <a:ln w="12700" cap="sq" algn="ctr">
            <a:noFill/>
            <a:miter lim="800000"/>
            <a:headEnd/>
            <a:tailEnd/>
          </a:ln>
          <a:effectLst/>
        </p:spPr>
        <p:txBody>
          <a:bodyPr wrap="square" rtlCol="0">
            <a:spAutoFit/>
          </a:bodyPr>
          <a:lstStyle/>
          <a:p>
            <a:r>
              <a:rPr lang="de-DE" dirty="0" err="1" smtClean="0">
                <a:latin typeface="Calibri" pitchFamily="34" charset="0"/>
                <a:cs typeface="Calibri" pitchFamily="34" charset="0"/>
              </a:rPr>
              <a:t>door</a:t>
            </a:r>
            <a:endParaRPr lang="en-US" b="1" dirty="0" smtClean="0">
              <a:latin typeface="Calibri" pitchFamily="34" charset="0"/>
              <a:cs typeface="Calibri" pitchFamily="34" charset="0"/>
            </a:endParaRPr>
          </a:p>
        </p:txBody>
      </p:sp>
      <p:graphicFrame>
        <p:nvGraphicFramePr>
          <p:cNvPr id="26" name="Diagram 25"/>
          <p:cNvGraphicFramePr/>
          <p:nvPr>
            <p:extLst>
              <p:ext uri="{D42A27DB-BD31-4B8C-83A1-F6EECF244321}">
                <p14:modId xmlns="" xmlns:p14="http://schemas.microsoft.com/office/powerpoint/2010/main" val="929491385"/>
              </p:ext>
            </p:extLst>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445506755"/>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cstate="print"/>
          <a:srcRect/>
          <a:stretch>
            <a:fillRect/>
          </a:stretch>
        </p:blipFill>
        <p:spPr bwMode="auto">
          <a:xfrm>
            <a:off x="502841" y="988837"/>
            <a:ext cx="6460420" cy="5148491"/>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Archiving in EKM</a:t>
            </a:r>
            <a:endParaRPr lang="en-GB" dirty="0"/>
          </a:p>
        </p:txBody>
      </p:sp>
      <p:graphicFrame>
        <p:nvGraphicFramePr>
          <p:cNvPr id="8" name="Diagram 7"/>
          <p:cNvGraphicFramePr/>
          <p:nvPr>
            <p:extLst>
              <p:ext uri="{D42A27DB-BD31-4B8C-83A1-F6EECF244321}">
                <p14:modId xmlns="" xmlns:p14="http://schemas.microsoft.com/office/powerpoint/2010/main" val="2827181962"/>
              </p:ext>
            </p:extLst>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bwMode="auto">
          <a:xfrm>
            <a:off x="3630587" y="2070091"/>
            <a:ext cx="2402238" cy="338554"/>
          </a:xfrm>
          <a:prstGeom prst="rect">
            <a:avLst/>
          </a:prstGeom>
          <a:solidFill>
            <a:schemeClr val="bg1"/>
          </a:solidFill>
          <a:ln w="12700" cap="sq" algn="ctr">
            <a:noFill/>
            <a:miter lim="800000"/>
            <a:headEnd/>
            <a:tailEnd/>
          </a:ln>
          <a:effectLst/>
        </p:spPr>
        <p:txBody>
          <a:bodyPr wrap="square" rtlCol="0">
            <a:spAutoFit/>
          </a:bodyPr>
          <a:lstStyle/>
          <a:p>
            <a:r>
              <a:rPr lang="de-DE" dirty="0">
                <a:latin typeface="Calibri" pitchFamily="34" charset="0"/>
                <a:cs typeface="Calibri" pitchFamily="34" charset="0"/>
              </a:rPr>
              <a:t>3</a:t>
            </a:r>
            <a:r>
              <a:rPr lang="de-DE" b="1" dirty="0" smtClean="0">
                <a:latin typeface="Calibri" pitchFamily="34" charset="0"/>
                <a:cs typeface="Calibri" pitchFamily="34" charset="0"/>
              </a:rPr>
              <a:t>. Click on Repository</a:t>
            </a:r>
            <a:endParaRPr lang="en-US" b="1" dirty="0" smtClean="0">
              <a:latin typeface="Calibri" pitchFamily="34" charset="0"/>
              <a:cs typeface="Calibri" pitchFamily="34" charset="0"/>
            </a:endParaRPr>
          </a:p>
        </p:txBody>
      </p:sp>
      <p:cxnSp>
        <p:nvCxnSpPr>
          <p:cNvPr id="19" name="Straight Connector 18"/>
          <p:cNvCxnSpPr/>
          <p:nvPr/>
        </p:nvCxnSpPr>
        <p:spPr bwMode="auto">
          <a:xfrm flipV="1">
            <a:off x="1053885" y="2239369"/>
            <a:ext cx="2576702" cy="341099"/>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sp>
        <p:nvSpPr>
          <p:cNvPr id="25" name="TextBox 24"/>
          <p:cNvSpPr txBox="1"/>
          <p:nvPr/>
        </p:nvSpPr>
        <p:spPr bwMode="auto">
          <a:xfrm>
            <a:off x="3630587" y="2941648"/>
            <a:ext cx="2402238" cy="584775"/>
          </a:xfrm>
          <a:prstGeom prst="rect">
            <a:avLst/>
          </a:prstGeom>
          <a:solidFill>
            <a:schemeClr val="bg1"/>
          </a:solidFill>
          <a:ln w="12700" cap="sq" algn="ctr">
            <a:noFill/>
            <a:miter lim="800000"/>
            <a:headEnd/>
            <a:tailEnd/>
          </a:ln>
          <a:effectLst/>
        </p:spPr>
        <p:txBody>
          <a:bodyPr wrap="square" rtlCol="0">
            <a:spAutoFit/>
          </a:bodyPr>
          <a:lstStyle/>
          <a:p>
            <a:r>
              <a:rPr lang="de-DE" dirty="0">
                <a:latin typeface="Calibri" pitchFamily="34" charset="0"/>
                <a:cs typeface="Calibri" pitchFamily="34" charset="0"/>
              </a:rPr>
              <a:t>4</a:t>
            </a:r>
            <a:r>
              <a:rPr lang="de-DE" b="1" dirty="0" smtClean="0">
                <a:latin typeface="Calibri" pitchFamily="34" charset="0"/>
                <a:cs typeface="Calibri" pitchFamily="34" charset="0"/>
              </a:rPr>
              <a:t>. </a:t>
            </a:r>
            <a:r>
              <a:rPr lang="de-DE" dirty="0" err="1" smtClean="0">
                <a:latin typeface="Calibri" pitchFamily="34" charset="0"/>
                <a:cs typeface="Calibri" pitchFamily="34" charset="0"/>
              </a:rPr>
              <a:t>Navigate</a:t>
            </a:r>
            <a:r>
              <a:rPr lang="de-DE" dirty="0" smtClean="0">
                <a:latin typeface="Calibri" pitchFamily="34" charset="0"/>
                <a:cs typeface="Calibri" pitchFamily="34" charset="0"/>
              </a:rPr>
              <a:t> </a:t>
            </a:r>
            <a:r>
              <a:rPr lang="de-DE" dirty="0" err="1" smtClean="0">
                <a:latin typeface="Calibri" pitchFamily="34" charset="0"/>
                <a:cs typeface="Calibri" pitchFamily="34" charset="0"/>
              </a:rPr>
              <a:t>to</a:t>
            </a:r>
            <a:r>
              <a:rPr lang="de-DE" dirty="0" smtClean="0">
                <a:latin typeface="Calibri" pitchFamily="34" charset="0"/>
                <a:cs typeface="Calibri" pitchFamily="34" charset="0"/>
              </a:rPr>
              <a:t> TEMP-train-</a:t>
            </a:r>
            <a:r>
              <a:rPr lang="de-DE" dirty="0" err="1" smtClean="0">
                <a:latin typeface="Calibri" pitchFamily="34" charset="0"/>
                <a:cs typeface="Calibri" pitchFamily="34" charset="0"/>
              </a:rPr>
              <a:t>ekm</a:t>
            </a:r>
            <a:r>
              <a:rPr lang="de-DE" dirty="0" smtClean="0">
                <a:latin typeface="Calibri" pitchFamily="34" charset="0"/>
                <a:cs typeface="Calibri" pitchFamily="34" charset="0"/>
              </a:rPr>
              <a:t>-test</a:t>
            </a:r>
            <a:endParaRPr lang="en-US" b="1" dirty="0" smtClean="0">
              <a:latin typeface="Calibri" pitchFamily="34" charset="0"/>
              <a:cs typeface="Calibri" pitchFamily="34" charset="0"/>
            </a:endParaRPr>
          </a:p>
        </p:txBody>
      </p:sp>
      <p:cxnSp>
        <p:nvCxnSpPr>
          <p:cNvPr id="26" name="Straight Connector 25"/>
          <p:cNvCxnSpPr/>
          <p:nvPr/>
        </p:nvCxnSpPr>
        <p:spPr bwMode="auto">
          <a:xfrm flipV="1">
            <a:off x="1650569" y="3115159"/>
            <a:ext cx="1980018" cy="118876"/>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spTree>
    <p:extLst>
      <p:ext uri="{BB962C8B-B14F-4D97-AF65-F5344CB8AC3E}">
        <p14:creationId xmlns="" xmlns:p14="http://schemas.microsoft.com/office/powerpoint/2010/main" val="3275737459"/>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Archiving in EKM</a:t>
            </a:r>
            <a:endParaRPr lang="en-GB" dirty="0"/>
          </a:p>
        </p:txBody>
      </p:sp>
      <p:sp>
        <p:nvSpPr>
          <p:cNvPr id="3" name="Title 1"/>
          <p:cNvSpPr txBox="1">
            <a:spLocks/>
          </p:cNvSpPr>
          <p:nvPr/>
        </p:nvSpPr>
        <p:spPr bwMode="auto">
          <a:xfrm>
            <a:off x="493295" y="1363579"/>
            <a:ext cx="8402052" cy="48928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3200" b="0" i="0" u="none" strike="noStrike" kern="0" cap="none" spc="0" normalizeH="0" baseline="0" noProof="0" dirty="0">
              <a:ln>
                <a:noFill/>
              </a:ln>
              <a:solidFill>
                <a:schemeClr val="tx1"/>
              </a:solidFill>
              <a:effectLst/>
              <a:uLnTx/>
              <a:uFillTx/>
              <a:latin typeface="+mj-lt"/>
              <a:ea typeface="+mj-ea"/>
              <a:cs typeface="Calibri" pitchFamily="34" charset="0"/>
            </a:endParaRPr>
          </a:p>
        </p:txBody>
      </p:sp>
      <p:graphicFrame>
        <p:nvGraphicFramePr>
          <p:cNvPr id="8" name="Diagram 7"/>
          <p:cNvGraphicFramePr/>
          <p:nvPr>
            <p:extLst>
              <p:ext uri="{D42A27DB-BD31-4B8C-83A1-F6EECF244321}">
                <p14:modId xmlns="" xmlns:p14="http://schemas.microsoft.com/office/powerpoint/2010/main" val="1647805176"/>
              </p:ext>
            </p:extLst>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p:cNvSpPr txBox="1"/>
          <p:nvPr/>
        </p:nvSpPr>
        <p:spPr bwMode="auto">
          <a:xfrm>
            <a:off x="493295" y="5191206"/>
            <a:ext cx="1411670" cy="338554"/>
          </a:xfrm>
          <a:prstGeom prst="rect">
            <a:avLst/>
          </a:prstGeom>
          <a:solidFill>
            <a:schemeClr val="bg1"/>
          </a:solidFill>
          <a:ln w="12700" cap="sq" algn="ctr">
            <a:noFill/>
            <a:miter lim="800000"/>
            <a:headEnd/>
            <a:tailEnd/>
          </a:ln>
          <a:effectLst/>
        </p:spPr>
        <p:txBody>
          <a:bodyPr wrap="square" rtlCol="0">
            <a:spAutoFit/>
          </a:bodyPr>
          <a:lstStyle/>
          <a:p>
            <a:r>
              <a:rPr lang="de-DE" dirty="0">
                <a:latin typeface="Calibri" pitchFamily="34" charset="0"/>
                <a:cs typeface="Calibri" pitchFamily="34" charset="0"/>
              </a:rPr>
              <a:t>5</a:t>
            </a:r>
            <a:r>
              <a:rPr lang="de-DE" b="1" dirty="0" smtClean="0">
                <a:latin typeface="Calibri" pitchFamily="34" charset="0"/>
                <a:cs typeface="Calibri" pitchFamily="34" charset="0"/>
              </a:rPr>
              <a:t>. Click „Next“</a:t>
            </a:r>
            <a:endParaRPr lang="en-US" b="1" dirty="0" smtClean="0">
              <a:latin typeface="Calibri" pitchFamily="34" charset="0"/>
              <a:cs typeface="Calibri" pitchFamily="34" charset="0"/>
            </a:endParaRPr>
          </a:p>
        </p:txBody>
      </p:sp>
      <p:sp>
        <p:nvSpPr>
          <p:cNvPr id="19" name="TextBox 18"/>
          <p:cNvSpPr txBox="1"/>
          <p:nvPr/>
        </p:nvSpPr>
        <p:spPr bwMode="auto">
          <a:xfrm>
            <a:off x="2412502" y="5554047"/>
            <a:ext cx="1411670" cy="338554"/>
          </a:xfrm>
          <a:prstGeom prst="rect">
            <a:avLst/>
          </a:prstGeom>
          <a:solidFill>
            <a:schemeClr val="bg1"/>
          </a:solidFill>
          <a:ln w="12700" cap="sq" algn="ctr">
            <a:noFill/>
            <a:miter lim="800000"/>
            <a:headEnd/>
            <a:tailEnd/>
          </a:ln>
          <a:effectLst/>
        </p:spPr>
        <p:txBody>
          <a:bodyPr wrap="square" rtlCol="0">
            <a:spAutoFit/>
          </a:bodyPr>
          <a:lstStyle/>
          <a:p>
            <a:r>
              <a:rPr lang="de-DE" dirty="0" smtClean="0">
                <a:latin typeface="Calibri" pitchFamily="34" charset="0"/>
                <a:cs typeface="Calibri" pitchFamily="34" charset="0"/>
              </a:rPr>
              <a:t>6</a:t>
            </a:r>
            <a:r>
              <a:rPr lang="de-DE" b="1" dirty="0" smtClean="0">
                <a:latin typeface="Calibri" pitchFamily="34" charset="0"/>
                <a:cs typeface="Calibri" pitchFamily="34" charset="0"/>
              </a:rPr>
              <a:t>. Click „Add“</a:t>
            </a:r>
            <a:endParaRPr lang="en-US" b="1" dirty="0" smtClean="0">
              <a:latin typeface="Calibri" pitchFamily="34" charset="0"/>
              <a:cs typeface="Calibri" pitchFamily="34" charset="0"/>
            </a:endParaRPr>
          </a:p>
        </p:txBody>
      </p:sp>
      <p:sp>
        <p:nvSpPr>
          <p:cNvPr id="20" name="TextBox 19"/>
          <p:cNvSpPr txBox="1"/>
          <p:nvPr/>
        </p:nvSpPr>
        <p:spPr bwMode="auto">
          <a:xfrm>
            <a:off x="5055732" y="5775094"/>
            <a:ext cx="1950803" cy="338554"/>
          </a:xfrm>
          <a:prstGeom prst="rect">
            <a:avLst/>
          </a:prstGeom>
          <a:solidFill>
            <a:schemeClr val="bg1"/>
          </a:solidFill>
          <a:ln w="12700" cap="sq" algn="ctr">
            <a:noFill/>
            <a:miter lim="800000"/>
            <a:headEnd/>
            <a:tailEnd/>
          </a:ln>
          <a:effectLst/>
        </p:spPr>
        <p:txBody>
          <a:bodyPr wrap="square" rtlCol="0">
            <a:spAutoFit/>
          </a:bodyPr>
          <a:lstStyle/>
          <a:p>
            <a:r>
              <a:rPr lang="de-DE" dirty="0" smtClean="0">
                <a:latin typeface="Calibri" pitchFamily="34" charset="0"/>
                <a:cs typeface="Calibri" pitchFamily="34" charset="0"/>
              </a:rPr>
              <a:t>7</a:t>
            </a:r>
            <a:r>
              <a:rPr lang="de-DE" b="1" dirty="0" smtClean="0">
                <a:latin typeface="Calibri" pitchFamily="34" charset="0"/>
                <a:cs typeface="Calibri" pitchFamily="34" charset="0"/>
              </a:rPr>
              <a:t>. </a:t>
            </a:r>
            <a:r>
              <a:rPr lang="de-DE" dirty="0" smtClean="0">
                <a:latin typeface="Calibri" pitchFamily="34" charset="0"/>
                <a:cs typeface="Calibri" pitchFamily="34" charset="0"/>
              </a:rPr>
              <a:t>Select </a:t>
            </a:r>
            <a:r>
              <a:rPr lang="de-DE" dirty="0" err="1" smtClean="0">
                <a:latin typeface="Calibri" pitchFamily="34" charset="0"/>
                <a:cs typeface="Calibri" pitchFamily="34" charset="0"/>
              </a:rPr>
              <a:t>case</a:t>
            </a:r>
            <a:r>
              <a:rPr lang="de-DE" dirty="0" smtClean="0">
                <a:latin typeface="Calibri" pitchFamily="34" charset="0"/>
                <a:cs typeface="Calibri" pitchFamily="34" charset="0"/>
              </a:rPr>
              <a:t> </a:t>
            </a:r>
            <a:r>
              <a:rPr lang="de-DE" dirty="0" err="1" smtClean="0">
                <a:latin typeface="Calibri" pitchFamily="34" charset="0"/>
                <a:cs typeface="Calibri" pitchFamily="34" charset="0"/>
              </a:rPr>
              <a:t>files</a:t>
            </a:r>
            <a:endParaRPr lang="en-US" b="1" dirty="0" smtClean="0">
              <a:latin typeface="Calibri" pitchFamily="34" charset="0"/>
              <a:cs typeface="Calibri" pitchFamily="34" charset="0"/>
            </a:endParaRPr>
          </a:p>
        </p:txBody>
      </p:sp>
      <p:cxnSp>
        <p:nvCxnSpPr>
          <p:cNvPr id="21" name="Straight Connector 20"/>
          <p:cNvCxnSpPr/>
          <p:nvPr/>
        </p:nvCxnSpPr>
        <p:spPr bwMode="auto">
          <a:xfrm flipH="1">
            <a:off x="1904965" y="4548753"/>
            <a:ext cx="985470" cy="642453"/>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cxnSp>
        <p:nvCxnSpPr>
          <p:cNvPr id="24" name="Straight Connector 23"/>
          <p:cNvCxnSpPr/>
          <p:nvPr/>
        </p:nvCxnSpPr>
        <p:spPr bwMode="auto">
          <a:xfrm flipH="1">
            <a:off x="3413467" y="4915748"/>
            <a:ext cx="985470" cy="642453"/>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pic>
        <p:nvPicPr>
          <p:cNvPr id="13" name="Picture 2"/>
          <p:cNvPicPr>
            <a:picLocks noChangeAspect="1" noChangeArrowheads="1"/>
          </p:cNvPicPr>
          <p:nvPr/>
        </p:nvPicPr>
        <p:blipFill rotWithShape="1">
          <a:blip r:embed="rId7" cstate="print"/>
          <a:srcRect l="3327" t="5046" r="26876" b="6324"/>
          <a:stretch/>
        </p:blipFill>
        <p:spPr bwMode="auto">
          <a:xfrm>
            <a:off x="317717" y="953149"/>
            <a:ext cx="6519619" cy="5174220"/>
          </a:xfrm>
          <a:prstGeom prst="rect">
            <a:avLst/>
          </a:prstGeom>
          <a:noFill/>
          <a:ln w="9525">
            <a:noFill/>
            <a:miter lim="800000"/>
            <a:headEnd/>
            <a:tailEnd/>
          </a:ln>
        </p:spPr>
      </p:pic>
      <p:pic>
        <p:nvPicPr>
          <p:cNvPr id="14" name="Picture 2"/>
          <p:cNvPicPr>
            <a:picLocks noChangeAspect="1" noChangeArrowheads="1"/>
          </p:cNvPicPr>
          <p:nvPr/>
        </p:nvPicPr>
        <p:blipFill rotWithShape="1">
          <a:blip r:embed="rId8" cstate="print"/>
          <a:srcRect l="20479" t="16396" r="20038" b="14102"/>
          <a:stretch/>
        </p:blipFill>
        <p:spPr bwMode="auto">
          <a:xfrm>
            <a:off x="2732337" y="2106319"/>
            <a:ext cx="4066254" cy="3786282"/>
          </a:xfrm>
          <a:prstGeom prst="rect">
            <a:avLst/>
          </a:prstGeom>
          <a:noFill/>
          <a:ln w="9525">
            <a:noFill/>
            <a:miter lim="800000"/>
            <a:headEnd/>
            <a:tailEnd/>
          </a:ln>
        </p:spPr>
      </p:pic>
      <p:pic>
        <p:nvPicPr>
          <p:cNvPr id="22" name="Picture 2"/>
          <p:cNvPicPr>
            <a:picLocks noChangeAspect="1" noChangeArrowheads="1"/>
          </p:cNvPicPr>
          <p:nvPr/>
        </p:nvPicPr>
        <p:blipFill>
          <a:blip r:embed="rId9" cstate="print"/>
          <a:srcRect/>
          <a:stretch>
            <a:fillRect/>
          </a:stretch>
        </p:blipFill>
        <p:spPr bwMode="auto">
          <a:xfrm>
            <a:off x="3518116" y="2994251"/>
            <a:ext cx="3579544" cy="2651746"/>
          </a:xfrm>
          <a:prstGeom prst="rect">
            <a:avLst/>
          </a:prstGeom>
          <a:noFill/>
          <a:ln w="9525">
            <a:noFill/>
            <a:miter lim="800000"/>
            <a:headEnd/>
            <a:tailEnd/>
          </a:ln>
        </p:spPr>
      </p:pic>
      <p:sp>
        <p:nvSpPr>
          <p:cNvPr id="23" name="TextBox 22"/>
          <p:cNvSpPr txBox="1"/>
          <p:nvPr/>
        </p:nvSpPr>
        <p:spPr bwMode="auto">
          <a:xfrm>
            <a:off x="7343612" y="1613959"/>
            <a:ext cx="1871529" cy="338554"/>
          </a:xfrm>
          <a:prstGeom prst="rect">
            <a:avLst/>
          </a:prstGeom>
          <a:solidFill>
            <a:schemeClr val="bg1"/>
          </a:solidFill>
          <a:ln w="12700" cap="sq" algn="ctr">
            <a:noFill/>
            <a:miter lim="800000"/>
            <a:headEnd/>
            <a:tailEnd/>
          </a:ln>
          <a:effectLst/>
        </p:spPr>
        <p:txBody>
          <a:bodyPr wrap="square" rtlCol="0">
            <a:spAutoFit/>
          </a:bodyPr>
          <a:lstStyle/>
          <a:p>
            <a:r>
              <a:rPr lang="de-DE" dirty="0">
                <a:latin typeface="Calibri" pitchFamily="34" charset="0"/>
                <a:cs typeface="Calibri" pitchFamily="34" charset="0"/>
              </a:rPr>
              <a:t>5</a:t>
            </a:r>
            <a:r>
              <a:rPr lang="de-DE" b="1" dirty="0" smtClean="0">
                <a:latin typeface="Calibri" pitchFamily="34" charset="0"/>
                <a:cs typeface="Calibri" pitchFamily="34" charset="0"/>
              </a:rPr>
              <a:t>. Upload</a:t>
            </a:r>
            <a:endParaRPr lang="en-US" b="1" dirty="0" smtClean="0">
              <a:latin typeface="Calibri" pitchFamily="34" charset="0"/>
              <a:cs typeface="Calibri" pitchFamily="34" charset="0"/>
            </a:endParaRPr>
          </a:p>
        </p:txBody>
      </p:sp>
      <p:sp>
        <p:nvSpPr>
          <p:cNvPr id="25" name="TextBox 24"/>
          <p:cNvSpPr txBox="1"/>
          <p:nvPr/>
        </p:nvSpPr>
        <p:spPr bwMode="auto">
          <a:xfrm>
            <a:off x="7343613" y="2285552"/>
            <a:ext cx="1871529" cy="338554"/>
          </a:xfrm>
          <a:prstGeom prst="rect">
            <a:avLst/>
          </a:prstGeom>
          <a:solidFill>
            <a:schemeClr val="bg1"/>
          </a:solidFill>
          <a:ln w="12700" cap="sq" algn="ctr">
            <a:noFill/>
            <a:miter lim="800000"/>
            <a:headEnd/>
            <a:tailEnd/>
          </a:ln>
          <a:effectLst/>
        </p:spPr>
        <p:txBody>
          <a:bodyPr wrap="square" rtlCol="0">
            <a:spAutoFit/>
          </a:bodyPr>
          <a:lstStyle/>
          <a:p>
            <a:r>
              <a:rPr lang="de-DE" dirty="0">
                <a:latin typeface="Calibri" pitchFamily="34" charset="0"/>
                <a:cs typeface="Calibri" pitchFamily="34" charset="0"/>
              </a:rPr>
              <a:t>6</a:t>
            </a:r>
            <a:r>
              <a:rPr lang="de-DE" b="1" dirty="0" smtClean="0">
                <a:latin typeface="Calibri" pitchFamily="34" charset="0"/>
                <a:cs typeface="Calibri" pitchFamily="34" charset="0"/>
              </a:rPr>
              <a:t>. </a:t>
            </a:r>
            <a:r>
              <a:rPr lang="de-DE" dirty="0" smtClean="0">
                <a:latin typeface="Calibri" pitchFamily="34" charset="0"/>
                <a:cs typeface="Calibri" pitchFamily="34" charset="0"/>
              </a:rPr>
              <a:t>Click „Add“</a:t>
            </a:r>
            <a:endParaRPr lang="en-US" b="1" dirty="0" smtClean="0">
              <a:latin typeface="Calibri" pitchFamily="34" charset="0"/>
              <a:cs typeface="Calibri" pitchFamily="34" charset="0"/>
            </a:endParaRPr>
          </a:p>
        </p:txBody>
      </p:sp>
      <p:sp>
        <p:nvSpPr>
          <p:cNvPr id="26" name="TextBox 25"/>
          <p:cNvSpPr txBox="1"/>
          <p:nvPr/>
        </p:nvSpPr>
        <p:spPr bwMode="auto">
          <a:xfrm>
            <a:off x="7343613" y="3106962"/>
            <a:ext cx="1871529" cy="584775"/>
          </a:xfrm>
          <a:prstGeom prst="rect">
            <a:avLst/>
          </a:prstGeom>
          <a:solidFill>
            <a:schemeClr val="bg1"/>
          </a:solidFill>
          <a:ln w="12700" cap="sq" algn="ctr">
            <a:noFill/>
            <a:miter lim="800000"/>
            <a:headEnd/>
            <a:tailEnd/>
          </a:ln>
          <a:effectLst/>
        </p:spPr>
        <p:txBody>
          <a:bodyPr wrap="square" rtlCol="0">
            <a:spAutoFit/>
          </a:bodyPr>
          <a:lstStyle/>
          <a:p>
            <a:r>
              <a:rPr lang="de-DE" dirty="0">
                <a:latin typeface="Calibri" pitchFamily="34" charset="0"/>
                <a:cs typeface="Calibri" pitchFamily="34" charset="0"/>
              </a:rPr>
              <a:t>7</a:t>
            </a:r>
            <a:r>
              <a:rPr lang="de-DE" b="1" dirty="0" smtClean="0">
                <a:latin typeface="Calibri" pitchFamily="34" charset="0"/>
                <a:cs typeface="Calibri" pitchFamily="34" charset="0"/>
              </a:rPr>
              <a:t>. </a:t>
            </a:r>
            <a:r>
              <a:rPr lang="de-DE" dirty="0" smtClean="0">
                <a:latin typeface="Calibri" pitchFamily="34" charset="0"/>
                <a:cs typeface="Calibri" pitchFamily="34" charset="0"/>
              </a:rPr>
              <a:t>Select </a:t>
            </a:r>
            <a:r>
              <a:rPr lang="de-DE" dirty="0" err="1" smtClean="0">
                <a:latin typeface="Calibri" pitchFamily="34" charset="0"/>
                <a:cs typeface="Calibri" pitchFamily="34" charset="0"/>
              </a:rPr>
              <a:t>case</a:t>
            </a:r>
            <a:r>
              <a:rPr lang="de-DE" dirty="0" smtClean="0">
                <a:latin typeface="Calibri" pitchFamily="34" charset="0"/>
                <a:cs typeface="Calibri" pitchFamily="34" charset="0"/>
              </a:rPr>
              <a:t> </a:t>
            </a:r>
            <a:r>
              <a:rPr lang="de-DE" dirty="0" err="1" smtClean="0">
                <a:latin typeface="Calibri" pitchFamily="34" charset="0"/>
                <a:cs typeface="Calibri" pitchFamily="34" charset="0"/>
              </a:rPr>
              <a:t>file</a:t>
            </a:r>
            <a:r>
              <a:rPr lang="de-DE" dirty="0" smtClean="0">
                <a:latin typeface="Calibri" pitchFamily="34" charset="0"/>
                <a:cs typeface="Calibri" pitchFamily="34" charset="0"/>
              </a:rPr>
              <a:t> </a:t>
            </a:r>
            <a:r>
              <a:rPr lang="de-DE" dirty="0" err="1" smtClean="0">
                <a:latin typeface="Calibri" pitchFamily="34" charset="0"/>
                <a:cs typeface="Calibri" pitchFamily="34" charset="0"/>
              </a:rPr>
              <a:t>and</a:t>
            </a:r>
            <a:r>
              <a:rPr lang="de-DE" dirty="0" smtClean="0">
                <a:latin typeface="Calibri" pitchFamily="34" charset="0"/>
                <a:cs typeface="Calibri" pitchFamily="34" charset="0"/>
              </a:rPr>
              <a:t> </a:t>
            </a:r>
            <a:r>
              <a:rPr lang="de-DE" dirty="0" err="1" smtClean="0">
                <a:latin typeface="Calibri" pitchFamily="34" charset="0"/>
                <a:cs typeface="Calibri" pitchFamily="34" charset="0"/>
              </a:rPr>
              <a:t>click</a:t>
            </a:r>
            <a:r>
              <a:rPr lang="de-DE" dirty="0" smtClean="0">
                <a:latin typeface="Calibri" pitchFamily="34" charset="0"/>
                <a:cs typeface="Calibri" pitchFamily="34" charset="0"/>
              </a:rPr>
              <a:t> „Open“</a:t>
            </a:r>
            <a:endParaRPr lang="en-US" b="1" dirty="0" smtClean="0">
              <a:latin typeface="Calibri" pitchFamily="34" charset="0"/>
              <a:cs typeface="Calibri" pitchFamily="34" charset="0"/>
            </a:endParaRPr>
          </a:p>
        </p:txBody>
      </p:sp>
      <p:cxnSp>
        <p:nvCxnSpPr>
          <p:cNvPr id="28" name="Straight Connector 27"/>
          <p:cNvCxnSpPr>
            <a:endCxn id="23" idx="1"/>
          </p:cNvCxnSpPr>
          <p:nvPr/>
        </p:nvCxnSpPr>
        <p:spPr bwMode="auto">
          <a:xfrm>
            <a:off x="4694321" y="1697064"/>
            <a:ext cx="2649291" cy="86172"/>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cxnSp>
        <p:nvCxnSpPr>
          <p:cNvPr id="29" name="Straight Connector 28"/>
          <p:cNvCxnSpPr>
            <a:endCxn id="25" idx="1"/>
          </p:cNvCxnSpPr>
          <p:nvPr/>
        </p:nvCxnSpPr>
        <p:spPr bwMode="auto">
          <a:xfrm flipV="1">
            <a:off x="3347634" y="2454829"/>
            <a:ext cx="3995979" cy="365863"/>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cxnSp>
        <p:nvCxnSpPr>
          <p:cNvPr id="30" name="Straight Connector 29"/>
          <p:cNvCxnSpPr>
            <a:endCxn id="26" idx="1"/>
          </p:cNvCxnSpPr>
          <p:nvPr/>
        </p:nvCxnSpPr>
        <p:spPr bwMode="auto">
          <a:xfrm flipV="1">
            <a:off x="5345623" y="3399350"/>
            <a:ext cx="1997990" cy="467477"/>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spTree>
    <p:extLst>
      <p:ext uri="{BB962C8B-B14F-4D97-AF65-F5344CB8AC3E}">
        <p14:creationId xmlns="" xmlns:p14="http://schemas.microsoft.com/office/powerpoint/2010/main" val="4092873568"/>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Archiving in EKM</a:t>
            </a:r>
            <a:endParaRPr lang="en-GB" dirty="0"/>
          </a:p>
        </p:txBody>
      </p:sp>
      <p:sp>
        <p:nvSpPr>
          <p:cNvPr id="3" name="Title 1"/>
          <p:cNvSpPr txBox="1">
            <a:spLocks/>
          </p:cNvSpPr>
          <p:nvPr/>
        </p:nvSpPr>
        <p:spPr bwMode="auto">
          <a:xfrm>
            <a:off x="493295" y="1363579"/>
            <a:ext cx="8402052" cy="48928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3200" b="0" i="0" u="none" strike="noStrike" kern="0" cap="none" spc="0" normalizeH="0" baseline="0" noProof="0" dirty="0">
              <a:ln>
                <a:noFill/>
              </a:ln>
              <a:solidFill>
                <a:schemeClr val="tx1"/>
              </a:solidFill>
              <a:effectLst/>
              <a:uLnTx/>
              <a:uFillTx/>
              <a:latin typeface="+mj-lt"/>
              <a:ea typeface="+mj-ea"/>
              <a:cs typeface="Calibri" pitchFamily="34" charset="0"/>
            </a:endParaRPr>
          </a:p>
        </p:txBody>
      </p:sp>
      <p:graphicFrame>
        <p:nvGraphicFramePr>
          <p:cNvPr id="8" name="Diagram 7"/>
          <p:cNvGraphicFramePr/>
          <p:nvPr>
            <p:extLst>
              <p:ext uri="{D42A27DB-BD31-4B8C-83A1-F6EECF244321}">
                <p14:modId xmlns="" xmlns:p14="http://schemas.microsoft.com/office/powerpoint/2010/main" val="1206477729"/>
              </p:ext>
            </p:extLst>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24"/>
          <p:cNvSpPr txBox="1"/>
          <p:nvPr/>
        </p:nvSpPr>
        <p:spPr bwMode="auto">
          <a:xfrm>
            <a:off x="493295" y="5409493"/>
            <a:ext cx="1871529" cy="338554"/>
          </a:xfrm>
          <a:prstGeom prst="rect">
            <a:avLst/>
          </a:prstGeom>
          <a:solidFill>
            <a:schemeClr val="bg1"/>
          </a:solidFill>
          <a:ln w="12700" cap="sq" algn="ctr">
            <a:noFill/>
            <a:miter lim="800000"/>
            <a:headEnd/>
            <a:tailEnd/>
          </a:ln>
          <a:effectLst/>
        </p:spPr>
        <p:txBody>
          <a:bodyPr wrap="square" rtlCol="0">
            <a:spAutoFit/>
          </a:bodyPr>
          <a:lstStyle/>
          <a:p>
            <a:r>
              <a:rPr lang="de-DE" dirty="0">
                <a:latin typeface="Calibri" pitchFamily="34" charset="0"/>
                <a:cs typeface="Calibri" pitchFamily="34" charset="0"/>
              </a:rPr>
              <a:t>8</a:t>
            </a:r>
            <a:r>
              <a:rPr lang="de-DE" b="1" dirty="0" smtClean="0">
                <a:latin typeface="Calibri" pitchFamily="34" charset="0"/>
                <a:cs typeface="Calibri" pitchFamily="34" charset="0"/>
              </a:rPr>
              <a:t>. </a:t>
            </a:r>
            <a:r>
              <a:rPr lang="de-DE" dirty="0" smtClean="0">
                <a:latin typeface="Calibri" pitchFamily="34" charset="0"/>
                <a:cs typeface="Calibri" pitchFamily="34" charset="0"/>
              </a:rPr>
              <a:t>Click „Add“ </a:t>
            </a:r>
            <a:r>
              <a:rPr lang="de-DE" dirty="0" err="1" smtClean="0">
                <a:latin typeface="Calibri" pitchFamily="34" charset="0"/>
                <a:cs typeface="Calibri" pitchFamily="34" charset="0"/>
              </a:rPr>
              <a:t>again</a:t>
            </a:r>
            <a:endParaRPr lang="en-US" b="1" dirty="0" smtClean="0">
              <a:latin typeface="Calibri" pitchFamily="34" charset="0"/>
              <a:cs typeface="Calibri" pitchFamily="34" charset="0"/>
            </a:endParaRPr>
          </a:p>
        </p:txBody>
      </p:sp>
      <p:sp>
        <p:nvSpPr>
          <p:cNvPr id="26" name="TextBox 25"/>
          <p:cNvSpPr txBox="1"/>
          <p:nvPr/>
        </p:nvSpPr>
        <p:spPr bwMode="auto">
          <a:xfrm>
            <a:off x="3182303" y="5409493"/>
            <a:ext cx="1730645" cy="830997"/>
          </a:xfrm>
          <a:prstGeom prst="rect">
            <a:avLst/>
          </a:prstGeom>
          <a:solidFill>
            <a:schemeClr val="bg1"/>
          </a:solidFill>
          <a:ln w="12700" cap="sq" algn="ctr">
            <a:noFill/>
            <a:miter lim="800000"/>
            <a:headEnd/>
            <a:tailEnd/>
          </a:ln>
          <a:effectLst/>
        </p:spPr>
        <p:txBody>
          <a:bodyPr wrap="square" rtlCol="0">
            <a:spAutoFit/>
          </a:bodyPr>
          <a:lstStyle/>
          <a:p>
            <a:r>
              <a:rPr lang="de-DE" dirty="0">
                <a:latin typeface="Calibri" pitchFamily="34" charset="0"/>
                <a:cs typeface="Calibri" pitchFamily="34" charset="0"/>
              </a:rPr>
              <a:t>9</a:t>
            </a:r>
            <a:r>
              <a:rPr lang="de-DE" b="1" dirty="0" smtClean="0">
                <a:latin typeface="Calibri" pitchFamily="34" charset="0"/>
                <a:cs typeface="Calibri" pitchFamily="34" charset="0"/>
              </a:rPr>
              <a:t>. </a:t>
            </a:r>
            <a:r>
              <a:rPr lang="de-DE" dirty="0" smtClean="0">
                <a:latin typeface="Calibri" pitchFamily="34" charset="0"/>
                <a:cs typeface="Calibri" pitchFamily="34" charset="0"/>
              </a:rPr>
              <a:t>Select 2nd </a:t>
            </a:r>
            <a:r>
              <a:rPr lang="de-DE" dirty="0" err="1" smtClean="0">
                <a:latin typeface="Calibri" pitchFamily="34" charset="0"/>
                <a:cs typeface="Calibri" pitchFamily="34" charset="0"/>
              </a:rPr>
              <a:t>case</a:t>
            </a:r>
            <a:r>
              <a:rPr lang="de-DE" dirty="0" smtClean="0">
                <a:latin typeface="Calibri" pitchFamily="34" charset="0"/>
                <a:cs typeface="Calibri" pitchFamily="34" charset="0"/>
              </a:rPr>
              <a:t> </a:t>
            </a:r>
            <a:r>
              <a:rPr lang="de-DE" dirty="0" err="1" smtClean="0">
                <a:latin typeface="Calibri" pitchFamily="34" charset="0"/>
                <a:cs typeface="Calibri" pitchFamily="34" charset="0"/>
              </a:rPr>
              <a:t>file</a:t>
            </a:r>
            <a:r>
              <a:rPr lang="de-DE" dirty="0" smtClean="0">
                <a:latin typeface="Calibri" pitchFamily="34" charset="0"/>
                <a:cs typeface="Calibri" pitchFamily="34" charset="0"/>
              </a:rPr>
              <a:t> </a:t>
            </a:r>
            <a:r>
              <a:rPr lang="de-DE" dirty="0" err="1" smtClean="0">
                <a:latin typeface="Calibri" pitchFamily="34" charset="0"/>
                <a:cs typeface="Calibri" pitchFamily="34" charset="0"/>
              </a:rPr>
              <a:t>and</a:t>
            </a:r>
            <a:r>
              <a:rPr lang="de-DE" dirty="0" smtClean="0">
                <a:latin typeface="Calibri" pitchFamily="34" charset="0"/>
                <a:cs typeface="Calibri" pitchFamily="34" charset="0"/>
              </a:rPr>
              <a:t> </a:t>
            </a:r>
            <a:r>
              <a:rPr lang="de-DE" dirty="0" err="1" smtClean="0">
                <a:latin typeface="Calibri" pitchFamily="34" charset="0"/>
                <a:cs typeface="Calibri" pitchFamily="34" charset="0"/>
              </a:rPr>
              <a:t>click</a:t>
            </a:r>
            <a:r>
              <a:rPr lang="de-DE" dirty="0" smtClean="0">
                <a:latin typeface="Calibri" pitchFamily="34" charset="0"/>
                <a:cs typeface="Calibri" pitchFamily="34" charset="0"/>
              </a:rPr>
              <a:t> „Open“</a:t>
            </a:r>
            <a:endParaRPr lang="en-US" b="1" dirty="0" smtClean="0">
              <a:latin typeface="Calibri" pitchFamily="34" charset="0"/>
              <a:cs typeface="Calibri" pitchFamily="34" charset="0"/>
            </a:endParaRPr>
          </a:p>
        </p:txBody>
      </p:sp>
      <p:pic>
        <p:nvPicPr>
          <p:cNvPr id="16" name="Picture 2"/>
          <p:cNvPicPr>
            <a:picLocks noChangeAspect="1" noChangeArrowheads="1"/>
          </p:cNvPicPr>
          <p:nvPr/>
        </p:nvPicPr>
        <p:blipFill rotWithShape="1">
          <a:blip r:embed="rId7" cstate="print"/>
          <a:srcRect l="20478" t="17131" r="20429" b="38834"/>
          <a:stretch/>
        </p:blipFill>
        <p:spPr bwMode="auto">
          <a:xfrm>
            <a:off x="493295" y="1038298"/>
            <a:ext cx="5128304" cy="3045505"/>
          </a:xfrm>
          <a:prstGeom prst="rect">
            <a:avLst/>
          </a:prstGeom>
          <a:noFill/>
          <a:ln w="9525">
            <a:noFill/>
            <a:miter lim="800000"/>
            <a:headEnd/>
            <a:tailEnd/>
          </a:ln>
        </p:spPr>
      </p:pic>
      <p:pic>
        <p:nvPicPr>
          <p:cNvPr id="17" name="Picture 2"/>
          <p:cNvPicPr>
            <a:picLocks noChangeAspect="1" noChangeArrowheads="1"/>
          </p:cNvPicPr>
          <p:nvPr/>
        </p:nvPicPr>
        <p:blipFill>
          <a:blip r:embed="rId8" cstate="print"/>
          <a:srcRect/>
          <a:stretch>
            <a:fillRect/>
          </a:stretch>
        </p:blipFill>
        <p:spPr bwMode="auto">
          <a:xfrm>
            <a:off x="2169634" y="1038298"/>
            <a:ext cx="3839423" cy="2844267"/>
          </a:xfrm>
          <a:prstGeom prst="rect">
            <a:avLst/>
          </a:prstGeom>
          <a:noFill/>
          <a:ln w="9525">
            <a:noFill/>
            <a:miter lim="800000"/>
            <a:headEnd/>
            <a:tailEnd/>
          </a:ln>
        </p:spPr>
      </p:pic>
      <p:pic>
        <p:nvPicPr>
          <p:cNvPr id="27" name="Picture 2"/>
          <p:cNvPicPr>
            <a:picLocks noChangeAspect="1" noChangeArrowheads="1"/>
          </p:cNvPicPr>
          <p:nvPr/>
        </p:nvPicPr>
        <p:blipFill rotWithShape="1">
          <a:blip r:embed="rId9" cstate="print"/>
          <a:srcRect l="20088" t="16886" r="35847" b="14102"/>
          <a:stretch/>
        </p:blipFill>
        <p:spPr bwMode="auto">
          <a:xfrm>
            <a:off x="6009057" y="1038298"/>
            <a:ext cx="2886290" cy="3602325"/>
          </a:xfrm>
          <a:prstGeom prst="rect">
            <a:avLst/>
          </a:prstGeom>
          <a:noFill/>
          <a:ln w="9525">
            <a:noFill/>
            <a:miter lim="800000"/>
            <a:headEnd/>
            <a:tailEnd/>
          </a:ln>
        </p:spPr>
      </p:pic>
      <p:sp>
        <p:nvSpPr>
          <p:cNvPr id="28" name="TextBox 27"/>
          <p:cNvSpPr txBox="1"/>
          <p:nvPr/>
        </p:nvSpPr>
        <p:spPr bwMode="auto">
          <a:xfrm>
            <a:off x="6028804" y="5409493"/>
            <a:ext cx="1871529" cy="338554"/>
          </a:xfrm>
          <a:prstGeom prst="rect">
            <a:avLst/>
          </a:prstGeom>
          <a:solidFill>
            <a:schemeClr val="bg1"/>
          </a:solidFill>
          <a:ln w="12700" cap="sq" algn="ctr">
            <a:noFill/>
            <a:miter lim="800000"/>
            <a:headEnd/>
            <a:tailEnd/>
          </a:ln>
          <a:effectLst/>
        </p:spPr>
        <p:txBody>
          <a:bodyPr wrap="square" rtlCol="0">
            <a:spAutoFit/>
          </a:bodyPr>
          <a:lstStyle/>
          <a:p>
            <a:r>
              <a:rPr lang="de-DE" dirty="0" smtClean="0">
                <a:latin typeface="Calibri" pitchFamily="34" charset="0"/>
                <a:cs typeface="Calibri" pitchFamily="34" charset="0"/>
              </a:rPr>
              <a:t>10</a:t>
            </a:r>
            <a:r>
              <a:rPr lang="de-DE" b="1" dirty="0" smtClean="0">
                <a:latin typeface="Calibri" pitchFamily="34" charset="0"/>
                <a:cs typeface="Calibri" pitchFamily="34" charset="0"/>
              </a:rPr>
              <a:t>. </a:t>
            </a:r>
            <a:r>
              <a:rPr lang="de-DE" dirty="0" smtClean="0">
                <a:latin typeface="Calibri" pitchFamily="34" charset="0"/>
                <a:cs typeface="Calibri" pitchFamily="34" charset="0"/>
              </a:rPr>
              <a:t>Click „Next“</a:t>
            </a:r>
            <a:endParaRPr lang="en-US" b="1" dirty="0" smtClean="0">
              <a:latin typeface="Calibri" pitchFamily="34" charset="0"/>
              <a:cs typeface="Calibri" pitchFamily="34" charset="0"/>
            </a:endParaRPr>
          </a:p>
        </p:txBody>
      </p:sp>
      <p:cxnSp>
        <p:nvCxnSpPr>
          <p:cNvPr id="29" name="Straight Connector 28"/>
          <p:cNvCxnSpPr/>
          <p:nvPr/>
        </p:nvCxnSpPr>
        <p:spPr bwMode="auto">
          <a:xfrm flipH="1">
            <a:off x="635431" y="1968285"/>
            <a:ext cx="271220" cy="3441208"/>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cxnSp>
        <p:nvCxnSpPr>
          <p:cNvPr id="30" name="Straight Connector 29"/>
          <p:cNvCxnSpPr/>
          <p:nvPr/>
        </p:nvCxnSpPr>
        <p:spPr bwMode="auto">
          <a:xfrm>
            <a:off x="3057447" y="2363492"/>
            <a:ext cx="297936" cy="3046001"/>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cxnSp>
        <p:nvCxnSpPr>
          <p:cNvPr id="31" name="Straight Connector 30"/>
          <p:cNvCxnSpPr/>
          <p:nvPr/>
        </p:nvCxnSpPr>
        <p:spPr bwMode="auto">
          <a:xfrm flipH="1">
            <a:off x="6710766" y="4331776"/>
            <a:ext cx="836909" cy="1077717"/>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spTree>
    <p:extLst>
      <p:ext uri="{BB962C8B-B14F-4D97-AF65-F5344CB8AC3E}">
        <p14:creationId xmlns="" xmlns:p14="http://schemas.microsoft.com/office/powerpoint/2010/main" val="2107610935"/>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2" cstate="print"/>
          <a:srcRect l="20479" t="16237" r="20650" b="13419"/>
          <a:stretch/>
        </p:blipFill>
        <p:spPr bwMode="auto">
          <a:xfrm>
            <a:off x="388854" y="984140"/>
            <a:ext cx="3757782" cy="3578317"/>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a:stretch>
            <a:fillRect/>
          </a:stretch>
        </p:blipFill>
        <p:spPr bwMode="auto">
          <a:xfrm>
            <a:off x="2445195" y="984141"/>
            <a:ext cx="4490135" cy="3578316"/>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Archiving in EKM</a:t>
            </a:r>
            <a:endParaRPr lang="en-GB" dirty="0"/>
          </a:p>
        </p:txBody>
      </p:sp>
      <p:sp>
        <p:nvSpPr>
          <p:cNvPr id="3" name="Title 1"/>
          <p:cNvSpPr txBox="1">
            <a:spLocks/>
          </p:cNvSpPr>
          <p:nvPr/>
        </p:nvSpPr>
        <p:spPr bwMode="auto">
          <a:xfrm>
            <a:off x="493295" y="1363579"/>
            <a:ext cx="8402052" cy="48928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3200" b="0" i="0" u="none" strike="noStrike" kern="0" cap="none" spc="0" normalizeH="0" baseline="0" noProof="0" dirty="0">
              <a:ln>
                <a:noFill/>
              </a:ln>
              <a:solidFill>
                <a:schemeClr val="tx1"/>
              </a:solidFill>
              <a:effectLst/>
              <a:uLnTx/>
              <a:uFillTx/>
              <a:latin typeface="+mj-lt"/>
              <a:ea typeface="+mj-ea"/>
              <a:cs typeface="Calibri" pitchFamily="34" charset="0"/>
            </a:endParaRPr>
          </a:p>
        </p:txBody>
      </p:sp>
      <p:graphicFrame>
        <p:nvGraphicFramePr>
          <p:cNvPr id="8" name="Diagram 7"/>
          <p:cNvGraphicFramePr/>
          <p:nvPr>
            <p:extLst>
              <p:ext uri="{D42A27DB-BD31-4B8C-83A1-F6EECF244321}">
                <p14:modId xmlns="" xmlns:p14="http://schemas.microsoft.com/office/powerpoint/2010/main" val="3398228768"/>
              </p:ext>
            </p:extLst>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p:cNvSpPr txBox="1"/>
          <p:nvPr/>
        </p:nvSpPr>
        <p:spPr bwMode="auto">
          <a:xfrm>
            <a:off x="493294" y="5191206"/>
            <a:ext cx="1606725" cy="338554"/>
          </a:xfrm>
          <a:prstGeom prst="rect">
            <a:avLst/>
          </a:prstGeom>
          <a:solidFill>
            <a:schemeClr val="bg1"/>
          </a:solidFill>
          <a:ln w="12700" cap="sq" algn="ctr">
            <a:noFill/>
            <a:miter lim="800000"/>
            <a:headEnd/>
            <a:tailEnd/>
          </a:ln>
          <a:effectLst/>
        </p:spPr>
        <p:txBody>
          <a:bodyPr wrap="square" rtlCol="0">
            <a:spAutoFit/>
          </a:bodyPr>
          <a:lstStyle/>
          <a:p>
            <a:r>
              <a:rPr lang="de-DE" dirty="0" smtClean="0">
                <a:latin typeface="Calibri" pitchFamily="34" charset="0"/>
                <a:cs typeface="Calibri" pitchFamily="34" charset="0"/>
              </a:rPr>
              <a:t>11</a:t>
            </a:r>
            <a:r>
              <a:rPr lang="de-DE" b="1" dirty="0" smtClean="0">
                <a:latin typeface="Calibri" pitchFamily="34" charset="0"/>
                <a:cs typeface="Calibri" pitchFamily="34" charset="0"/>
              </a:rPr>
              <a:t>. Click „</a:t>
            </a:r>
            <a:r>
              <a:rPr lang="de-DE" dirty="0" smtClean="0">
                <a:latin typeface="Calibri" pitchFamily="34" charset="0"/>
                <a:cs typeface="Calibri" pitchFamily="34" charset="0"/>
              </a:rPr>
              <a:t>OK</a:t>
            </a:r>
            <a:r>
              <a:rPr lang="de-DE" b="1" dirty="0" smtClean="0">
                <a:latin typeface="Calibri" pitchFamily="34" charset="0"/>
                <a:cs typeface="Calibri" pitchFamily="34" charset="0"/>
              </a:rPr>
              <a:t>“</a:t>
            </a:r>
            <a:endParaRPr lang="en-US" b="1" dirty="0" smtClean="0">
              <a:latin typeface="Calibri" pitchFamily="34" charset="0"/>
              <a:cs typeface="Calibri" pitchFamily="34" charset="0"/>
            </a:endParaRPr>
          </a:p>
        </p:txBody>
      </p:sp>
      <p:sp>
        <p:nvSpPr>
          <p:cNvPr id="19" name="TextBox 18"/>
          <p:cNvSpPr txBox="1"/>
          <p:nvPr/>
        </p:nvSpPr>
        <p:spPr bwMode="auto">
          <a:xfrm>
            <a:off x="3505133" y="5195655"/>
            <a:ext cx="1618220" cy="584775"/>
          </a:xfrm>
          <a:prstGeom prst="rect">
            <a:avLst/>
          </a:prstGeom>
          <a:solidFill>
            <a:schemeClr val="bg1"/>
          </a:solidFill>
          <a:ln w="12700" cap="sq" algn="ctr">
            <a:noFill/>
            <a:miter lim="800000"/>
            <a:headEnd/>
            <a:tailEnd/>
          </a:ln>
          <a:effectLst/>
        </p:spPr>
        <p:txBody>
          <a:bodyPr wrap="square" rtlCol="0">
            <a:spAutoFit/>
          </a:bodyPr>
          <a:lstStyle/>
          <a:p>
            <a:r>
              <a:rPr lang="de-DE" dirty="0" smtClean="0">
                <a:latin typeface="Calibri" pitchFamily="34" charset="0"/>
                <a:cs typeface="Calibri" pitchFamily="34" charset="0"/>
              </a:rPr>
              <a:t>12</a:t>
            </a:r>
            <a:r>
              <a:rPr lang="de-DE" b="1" dirty="0" smtClean="0">
                <a:latin typeface="Calibri" pitchFamily="34" charset="0"/>
                <a:cs typeface="Calibri" pitchFamily="34" charset="0"/>
              </a:rPr>
              <a:t>. Click on a </a:t>
            </a:r>
            <a:r>
              <a:rPr lang="de-DE" b="1" dirty="0" err="1" smtClean="0">
                <a:latin typeface="Calibri" pitchFamily="34" charset="0"/>
                <a:cs typeface="Calibri" pitchFamily="34" charset="0"/>
              </a:rPr>
              <a:t>case</a:t>
            </a:r>
            <a:r>
              <a:rPr lang="de-DE" b="1" dirty="0" smtClean="0">
                <a:latin typeface="Calibri" pitchFamily="34" charset="0"/>
                <a:cs typeface="Calibri" pitchFamily="34" charset="0"/>
              </a:rPr>
              <a:t> </a:t>
            </a:r>
            <a:r>
              <a:rPr lang="de-DE" b="1" dirty="0" err="1" smtClean="0">
                <a:latin typeface="Calibri" pitchFamily="34" charset="0"/>
                <a:cs typeface="Calibri" pitchFamily="34" charset="0"/>
              </a:rPr>
              <a:t>file</a:t>
            </a:r>
            <a:endParaRPr lang="en-US" b="1" dirty="0" smtClean="0">
              <a:latin typeface="Calibri" pitchFamily="34" charset="0"/>
              <a:cs typeface="Calibri" pitchFamily="34" charset="0"/>
            </a:endParaRPr>
          </a:p>
        </p:txBody>
      </p:sp>
      <p:sp>
        <p:nvSpPr>
          <p:cNvPr id="20" name="TextBox 19"/>
          <p:cNvSpPr txBox="1"/>
          <p:nvPr/>
        </p:nvSpPr>
        <p:spPr bwMode="auto">
          <a:xfrm>
            <a:off x="6233597" y="5021929"/>
            <a:ext cx="2522940" cy="584775"/>
          </a:xfrm>
          <a:prstGeom prst="rect">
            <a:avLst/>
          </a:prstGeom>
          <a:solidFill>
            <a:schemeClr val="bg1"/>
          </a:solidFill>
          <a:ln w="12700" cap="sq" algn="ctr">
            <a:noFill/>
            <a:miter lim="800000"/>
            <a:headEnd/>
            <a:tailEnd/>
          </a:ln>
          <a:effectLst/>
        </p:spPr>
        <p:txBody>
          <a:bodyPr wrap="square" rtlCol="0">
            <a:spAutoFit/>
          </a:bodyPr>
          <a:lstStyle/>
          <a:p>
            <a:r>
              <a:rPr lang="de-DE" dirty="0" smtClean="0">
                <a:latin typeface="Calibri" pitchFamily="34" charset="0"/>
                <a:cs typeface="Calibri" pitchFamily="34" charset="0"/>
              </a:rPr>
              <a:t>13. </a:t>
            </a:r>
            <a:r>
              <a:rPr lang="de-DE" dirty="0" err="1" smtClean="0">
                <a:latin typeface="Calibri" pitchFamily="34" charset="0"/>
                <a:cs typeface="Calibri" pitchFamily="34" charset="0"/>
              </a:rPr>
              <a:t>Inspect</a:t>
            </a:r>
            <a:r>
              <a:rPr lang="de-DE" dirty="0" smtClean="0">
                <a:latin typeface="Calibri" pitchFamily="34" charset="0"/>
                <a:cs typeface="Calibri" pitchFamily="34" charset="0"/>
              </a:rPr>
              <a:t> Simulation </a:t>
            </a:r>
            <a:r>
              <a:rPr lang="de-DE" dirty="0" err="1" smtClean="0">
                <a:latin typeface="Calibri" pitchFamily="34" charset="0"/>
                <a:cs typeface="Calibri" pitchFamily="34" charset="0"/>
              </a:rPr>
              <a:t>Detailsreport</a:t>
            </a:r>
            <a:endParaRPr lang="en-US" b="1" dirty="0" smtClean="0">
              <a:latin typeface="Calibri" pitchFamily="34" charset="0"/>
              <a:cs typeface="Calibri" pitchFamily="34" charset="0"/>
            </a:endParaRPr>
          </a:p>
        </p:txBody>
      </p:sp>
      <p:cxnSp>
        <p:nvCxnSpPr>
          <p:cNvPr id="21" name="Straight Connector 20"/>
          <p:cNvCxnSpPr/>
          <p:nvPr/>
        </p:nvCxnSpPr>
        <p:spPr bwMode="auto">
          <a:xfrm>
            <a:off x="1904965" y="4316278"/>
            <a:ext cx="0" cy="874928"/>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cxnSp>
        <p:nvCxnSpPr>
          <p:cNvPr id="24" name="Straight Connector 23"/>
          <p:cNvCxnSpPr/>
          <p:nvPr/>
        </p:nvCxnSpPr>
        <p:spPr bwMode="auto">
          <a:xfrm>
            <a:off x="3804834" y="1720312"/>
            <a:ext cx="441703" cy="3470894"/>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pic>
        <p:nvPicPr>
          <p:cNvPr id="25" name="Picture 2"/>
          <p:cNvPicPr>
            <a:picLocks noChangeAspect="1" noChangeArrowheads="1"/>
          </p:cNvPicPr>
          <p:nvPr/>
        </p:nvPicPr>
        <p:blipFill>
          <a:blip r:embed="rId9" cstate="print"/>
          <a:srcRect/>
          <a:stretch>
            <a:fillRect/>
          </a:stretch>
        </p:blipFill>
        <p:spPr bwMode="auto">
          <a:xfrm>
            <a:off x="4463610" y="984139"/>
            <a:ext cx="4490137" cy="3578317"/>
          </a:xfrm>
          <a:prstGeom prst="rect">
            <a:avLst/>
          </a:prstGeom>
          <a:noFill/>
          <a:ln w="9525">
            <a:noFill/>
            <a:miter lim="800000"/>
            <a:headEnd/>
            <a:tailEnd/>
          </a:ln>
        </p:spPr>
      </p:pic>
      <p:cxnSp>
        <p:nvCxnSpPr>
          <p:cNvPr id="23" name="Straight Connector 22"/>
          <p:cNvCxnSpPr/>
          <p:nvPr/>
        </p:nvCxnSpPr>
        <p:spPr bwMode="auto">
          <a:xfrm flipH="1">
            <a:off x="6458322" y="2186363"/>
            <a:ext cx="1" cy="2835566"/>
          </a:xfrm>
          <a:prstGeom prst="line">
            <a:avLst/>
          </a:prstGeom>
          <a:solidFill>
            <a:schemeClr val="accent2"/>
          </a:solidFill>
          <a:ln w="19050" cap="sq" cmpd="sng" algn="ctr">
            <a:solidFill>
              <a:srgbClr val="FF0000"/>
            </a:solidFill>
            <a:prstDash val="dash"/>
            <a:round/>
            <a:headEnd type="triangle" w="med" len="med"/>
            <a:tailEnd type="none" w="med" len="med"/>
          </a:ln>
          <a:effectLst/>
        </p:spPr>
      </p:cxnSp>
    </p:spTree>
    <p:extLst>
      <p:ext uri="{BB962C8B-B14F-4D97-AF65-F5344CB8AC3E}">
        <p14:creationId xmlns="" xmlns:p14="http://schemas.microsoft.com/office/powerpoint/2010/main" val="1366073522"/>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2" cstate="print"/>
          <a:srcRect l="3473" t="5378" r="27082" b="5703"/>
          <a:stretch/>
        </p:blipFill>
        <p:spPr bwMode="auto">
          <a:xfrm>
            <a:off x="421173" y="1097097"/>
            <a:ext cx="5367473" cy="4437112"/>
          </a:xfrm>
          <a:prstGeom prst="rect">
            <a:avLst/>
          </a:prstGeom>
          <a:noFill/>
          <a:ln w="9525">
            <a:noFill/>
            <a:miter lim="800000"/>
            <a:headEnd/>
            <a:tailEnd/>
          </a:ln>
        </p:spPr>
      </p:pic>
      <p:pic>
        <p:nvPicPr>
          <p:cNvPr id="21" name="Picture 2"/>
          <p:cNvPicPr>
            <a:picLocks noChangeAspect="1" noChangeArrowheads="1"/>
          </p:cNvPicPr>
          <p:nvPr/>
        </p:nvPicPr>
        <p:blipFill rotWithShape="1">
          <a:blip r:embed="rId3" cstate="print"/>
          <a:srcRect l="24734" t="15294" r="24352" b="12131"/>
          <a:stretch/>
        </p:blipFill>
        <p:spPr bwMode="auto">
          <a:xfrm>
            <a:off x="2984950" y="1100378"/>
            <a:ext cx="3905783" cy="4436985"/>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Archiving in EKM</a:t>
            </a:r>
            <a:endParaRPr lang="en-GB" dirty="0"/>
          </a:p>
        </p:txBody>
      </p:sp>
      <p:sp>
        <p:nvSpPr>
          <p:cNvPr id="3" name="Title 1"/>
          <p:cNvSpPr txBox="1">
            <a:spLocks/>
          </p:cNvSpPr>
          <p:nvPr/>
        </p:nvSpPr>
        <p:spPr bwMode="auto">
          <a:xfrm>
            <a:off x="493295" y="1363579"/>
            <a:ext cx="8402052" cy="48928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3200" b="0" i="0" u="none" strike="noStrike" kern="0" cap="none" spc="0" normalizeH="0" baseline="0" noProof="0" dirty="0">
              <a:ln>
                <a:noFill/>
              </a:ln>
              <a:solidFill>
                <a:schemeClr val="tx1"/>
              </a:solidFill>
              <a:effectLst/>
              <a:uLnTx/>
              <a:uFillTx/>
              <a:latin typeface="+mj-lt"/>
              <a:ea typeface="+mj-ea"/>
              <a:cs typeface="Calibri" pitchFamily="34" charset="0"/>
            </a:endParaRPr>
          </a:p>
        </p:txBody>
      </p:sp>
      <p:graphicFrame>
        <p:nvGraphicFramePr>
          <p:cNvPr id="8" name="Diagram 7"/>
          <p:cNvGraphicFramePr/>
          <p:nvPr>
            <p:extLst>
              <p:ext uri="{D42A27DB-BD31-4B8C-83A1-F6EECF244321}">
                <p14:modId xmlns="" xmlns:p14="http://schemas.microsoft.com/office/powerpoint/2010/main" val="3457178932"/>
              </p:ext>
            </p:extLst>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bwMode="auto">
          <a:xfrm>
            <a:off x="437707" y="5232607"/>
            <a:ext cx="1995527" cy="830997"/>
          </a:xfrm>
          <a:prstGeom prst="rect">
            <a:avLst/>
          </a:prstGeom>
          <a:solidFill>
            <a:schemeClr val="bg1"/>
          </a:solidFill>
          <a:ln w="12700" cap="sq" algn="ctr">
            <a:noFill/>
            <a:miter lim="800000"/>
            <a:headEnd/>
            <a:tailEnd/>
          </a:ln>
          <a:effectLst/>
        </p:spPr>
        <p:txBody>
          <a:bodyPr wrap="square" rtlCol="0">
            <a:spAutoFit/>
          </a:bodyPr>
          <a:lstStyle/>
          <a:p>
            <a:r>
              <a:rPr lang="de-DE" b="1" dirty="0" smtClean="0">
                <a:latin typeface="Calibri" pitchFamily="34" charset="0"/>
                <a:cs typeface="Calibri" pitchFamily="34" charset="0"/>
              </a:rPr>
              <a:t>14. Select 2 </a:t>
            </a:r>
            <a:r>
              <a:rPr lang="de-DE" b="1" dirty="0" err="1" smtClean="0">
                <a:latin typeface="Calibri" pitchFamily="34" charset="0"/>
                <a:cs typeface="Calibri" pitchFamily="34" charset="0"/>
              </a:rPr>
              <a:t>files</a:t>
            </a:r>
            <a:r>
              <a:rPr lang="de-DE" b="1" dirty="0" smtClean="0">
                <a:latin typeface="Calibri" pitchFamily="34" charset="0"/>
                <a:cs typeface="Calibri" pitchFamily="34" charset="0"/>
              </a:rPr>
              <a:t>, RMB </a:t>
            </a:r>
            <a:r>
              <a:rPr lang="de-DE" b="1" dirty="0" err="1" smtClean="0">
                <a:latin typeface="Calibri" pitchFamily="34" charset="0"/>
                <a:cs typeface="Calibri" pitchFamily="34" charset="0"/>
              </a:rPr>
              <a:t>Comparison</a:t>
            </a:r>
            <a:r>
              <a:rPr lang="de-DE" b="1" dirty="0" smtClean="0">
                <a:latin typeface="Calibri" pitchFamily="34" charset="0"/>
                <a:cs typeface="Calibri" pitchFamily="34" charset="0"/>
              </a:rPr>
              <a:t> Report</a:t>
            </a:r>
            <a:endParaRPr lang="en-US" b="1" dirty="0" smtClean="0">
              <a:latin typeface="Calibri" pitchFamily="34" charset="0"/>
              <a:cs typeface="Calibri" pitchFamily="34" charset="0"/>
            </a:endParaRPr>
          </a:p>
        </p:txBody>
      </p:sp>
      <p:cxnSp>
        <p:nvCxnSpPr>
          <p:cNvPr id="14" name="Straight Connector 13"/>
          <p:cNvCxnSpPr/>
          <p:nvPr/>
        </p:nvCxnSpPr>
        <p:spPr bwMode="auto">
          <a:xfrm flipH="1">
            <a:off x="1092631" y="2045776"/>
            <a:ext cx="402956" cy="3187989"/>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sp>
        <p:nvSpPr>
          <p:cNvPr id="16" name="TextBox 15"/>
          <p:cNvSpPr txBox="1"/>
          <p:nvPr/>
        </p:nvSpPr>
        <p:spPr bwMode="auto">
          <a:xfrm>
            <a:off x="3233912" y="5734065"/>
            <a:ext cx="1618220" cy="338554"/>
          </a:xfrm>
          <a:prstGeom prst="rect">
            <a:avLst/>
          </a:prstGeom>
          <a:solidFill>
            <a:schemeClr val="bg1"/>
          </a:solidFill>
          <a:ln w="12700" cap="sq" algn="ctr">
            <a:noFill/>
            <a:miter lim="800000"/>
            <a:headEnd/>
            <a:tailEnd/>
          </a:ln>
          <a:effectLst/>
        </p:spPr>
        <p:txBody>
          <a:bodyPr wrap="square" rtlCol="0">
            <a:spAutoFit/>
          </a:bodyPr>
          <a:lstStyle/>
          <a:p>
            <a:r>
              <a:rPr lang="de-DE" dirty="0" smtClean="0">
                <a:latin typeface="Calibri" pitchFamily="34" charset="0"/>
                <a:cs typeface="Calibri" pitchFamily="34" charset="0"/>
              </a:rPr>
              <a:t>15</a:t>
            </a:r>
            <a:r>
              <a:rPr lang="de-DE" b="1" dirty="0" smtClean="0">
                <a:latin typeface="Calibri" pitchFamily="34" charset="0"/>
                <a:cs typeface="Calibri" pitchFamily="34" charset="0"/>
              </a:rPr>
              <a:t>. Click „Next“</a:t>
            </a:r>
            <a:endParaRPr lang="en-US" b="1" dirty="0" smtClean="0">
              <a:latin typeface="Calibri" pitchFamily="34" charset="0"/>
              <a:cs typeface="Calibri" pitchFamily="34" charset="0"/>
            </a:endParaRPr>
          </a:p>
        </p:txBody>
      </p:sp>
      <p:sp>
        <p:nvSpPr>
          <p:cNvPr id="17" name="TextBox 16"/>
          <p:cNvSpPr txBox="1"/>
          <p:nvPr/>
        </p:nvSpPr>
        <p:spPr bwMode="auto">
          <a:xfrm>
            <a:off x="5714708" y="5725050"/>
            <a:ext cx="1618220" cy="338554"/>
          </a:xfrm>
          <a:prstGeom prst="rect">
            <a:avLst/>
          </a:prstGeom>
          <a:solidFill>
            <a:schemeClr val="bg1"/>
          </a:solidFill>
          <a:ln w="12700" cap="sq" algn="ctr">
            <a:noFill/>
            <a:miter lim="800000"/>
            <a:headEnd/>
            <a:tailEnd/>
          </a:ln>
          <a:effectLst/>
        </p:spPr>
        <p:txBody>
          <a:bodyPr wrap="square" rtlCol="0">
            <a:spAutoFit/>
          </a:bodyPr>
          <a:lstStyle/>
          <a:p>
            <a:r>
              <a:rPr lang="de-DE" dirty="0" smtClean="0">
                <a:latin typeface="Calibri" pitchFamily="34" charset="0"/>
                <a:cs typeface="Calibri" pitchFamily="34" charset="0"/>
              </a:rPr>
              <a:t>16</a:t>
            </a:r>
            <a:r>
              <a:rPr lang="de-DE" b="1" dirty="0" smtClean="0">
                <a:latin typeface="Calibri" pitchFamily="34" charset="0"/>
                <a:cs typeface="Calibri" pitchFamily="34" charset="0"/>
              </a:rPr>
              <a:t>. Click „Next“</a:t>
            </a:r>
            <a:endParaRPr lang="en-US" b="1" dirty="0" smtClean="0">
              <a:latin typeface="Calibri" pitchFamily="34" charset="0"/>
              <a:cs typeface="Calibri" pitchFamily="34" charset="0"/>
            </a:endParaRPr>
          </a:p>
        </p:txBody>
      </p:sp>
      <p:cxnSp>
        <p:nvCxnSpPr>
          <p:cNvPr id="18" name="Straight Connector 17"/>
          <p:cNvCxnSpPr/>
          <p:nvPr/>
        </p:nvCxnSpPr>
        <p:spPr bwMode="auto">
          <a:xfrm flipH="1">
            <a:off x="3983065" y="5269424"/>
            <a:ext cx="612182" cy="455626"/>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pic>
        <p:nvPicPr>
          <p:cNvPr id="23" name="Picture 2"/>
          <p:cNvPicPr>
            <a:picLocks noChangeAspect="1" noChangeArrowheads="1"/>
          </p:cNvPicPr>
          <p:nvPr/>
        </p:nvPicPr>
        <p:blipFill rotWithShape="1">
          <a:blip r:embed="rId9" cstate="print"/>
          <a:srcRect l="25475" t="16177" r="25362" b="13906"/>
          <a:stretch/>
        </p:blipFill>
        <p:spPr bwMode="auto">
          <a:xfrm>
            <a:off x="5549981" y="1100379"/>
            <a:ext cx="3345366" cy="3791415"/>
          </a:xfrm>
          <a:prstGeom prst="rect">
            <a:avLst/>
          </a:prstGeom>
          <a:noFill/>
          <a:ln w="9525">
            <a:noFill/>
            <a:miter lim="800000"/>
            <a:headEnd/>
            <a:tailEnd/>
          </a:ln>
        </p:spPr>
      </p:pic>
      <p:cxnSp>
        <p:nvCxnSpPr>
          <p:cNvPr id="19" name="Straight Connector 18"/>
          <p:cNvCxnSpPr>
            <a:endCxn id="17" idx="0"/>
          </p:cNvCxnSpPr>
          <p:nvPr/>
        </p:nvCxnSpPr>
        <p:spPr bwMode="auto">
          <a:xfrm flipH="1">
            <a:off x="6523818" y="4742481"/>
            <a:ext cx="442670" cy="982569"/>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spTree>
    <p:extLst>
      <p:ext uri="{BB962C8B-B14F-4D97-AF65-F5344CB8AC3E}">
        <p14:creationId xmlns="" xmlns:p14="http://schemas.microsoft.com/office/powerpoint/2010/main" val="1086558033"/>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2" cstate="print"/>
          <a:srcRect l="24708" t="15502" r="24668" b="13224"/>
          <a:stretch/>
        </p:blipFill>
        <p:spPr bwMode="auto">
          <a:xfrm>
            <a:off x="395044" y="1785507"/>
            <a:ext cx="3127751" cy="3509387"/>
          </a:xfrm>
          <a:prstGeom prst="rect">
            <a:avLst/>
          </a:prstGeom>
          <a:noFill/>
          <a:ln w="9525">
            <a:noFill/>
            <a:miter lim="800000"/>
            <a:headEnd/>
            <a:tailEnd/>
          </a:ln>
        </p:spPr>
      </p:pic>
      <p:pic>
        <p:nvPicPr>
          <p:cNvPr id="21" name="Picture 2"/>
          <p:cNvPicPr>
            <a:picLocks noChangeAspect="1" noChangeArrowheads="1"/>
          </p:cNvPicPr>
          <p:nvPr/>
        </p:nvPicPr>
        <p:blipFill rotWithShape="1">
          <a:blip r:embed="rId3" cstate="print"/>
          <a:srcRect l="24708" t="15670" r="24803" b="13561"/>
          <a:stretch/>
        </p:blipFill>
        <p:spPr bwMode="auto">
          <a:xfrm>
            <a:off x="2500585" y="1212250"/>
            <a:ext cx="3636828" cy="4062414"/>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Archiving in EKM</a:t>
            </a:r>
            <a:endParaRPr lang="en-GB" dirty="0"/>
          </a:p>
        </p:txBody>
      </p:sp>
      <p:graphicFrame>
        <p:nvGraphicFramePr>
          <p:cNvPr id="8" name="Diagram 7"/>
          <p:cNvGraphicFramePr/>
          <p:nvPr>
            <p:extLst>
              <p:ext uri="{D42A27DB-BD31-4B8C-83A1-F6EECF244321}">
                <p14:modId xmlns="" xmlns:p14="http://schemas.microsoft.com/office/powerpoint/2010/main" val="3179116571"/>
              </p:ext>
            </p:extLst>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bwMode="auto">
          <a:xfrm>
            <a:off x="6043012" y="5259165"/>
            <a:ext cx="2402238" cy="584775"/>
          </a:xfrm>
          <a:prstGeom prst="rect">
            <a:avLst/>
          </a:prstGeom>
          <a:solidFill>
            <a:schemeClr val="bg1"/>
          </a:solidFill>
          <a:ln w="12700" cap="sq" algn="ctr">
            <a:noFill/>
            <a:miter lim="800000"/>
            <a:headEnd/>
            <a:tailEnd/>
          </a:ln>
          <a:effectLst/>
        </p:spPr>
        <p:txBody>
          <a:bodyPr wrap="square" rtlCol="0">
            <a:spAutoFit/>
          </a:bodyPr>
          <a:lstStyle/>
          <a:p>
            <a:r>
              <a:rPr lang="de-DE" b="1" dirty="0" smtClean="0">
                <a:latin typeface="Calibri" pitchFamily="34" charset="0"/>
                <a:cs typeface="Calibri" pitchFamily="34" charset="0"/>
              </a:rPr>
              <a:t>19. </a:t>
            </a:r>
            <a:r>
              <a:rPr lang="de-DE" b="1" dirty="0" err="1" smtClean="0">
                <a:latin typeface="Calibri" pitchFamily="34" charset="0"/>
                <a:cs typeface="Calibri" pitchFamily="34" charset="0"/>
              </a:rPr>
              <a:t>Inspect</a:t>
            </a:r>
            <a:r>
              <a:rPr lang="de-DE" b="1" dirty="0" smtClean="0">
                <a:latin typeface="Calibri" pitchFamily="34" charset="0"/>
                <a:cs typeface="Calibri" pitchFamily="34" charset="0"/>
              </a:rPr>
              <a:t> </a:t>
            </a:r>
            <a:r>
              <a:rPr lang="de-DE" b="1" dirty="0" err="1" smtClean="0">
                <a:latin typeface="Calibri" pitchFamily="34" charset="0"/>
                <a:cs typeface="Calibri" pitchFamily="34" charset="0"/>
              </a:rPr>
              <a:t>Comparison</a:t>
            </a:r>
            <a:r>
              <a:rPr lang="de-DE" b="1" dirty="0" smtClean="0">
                <a:latin typeface="Calibri" pitchFamily="34" charset="0"/>
                <a:cs typeface="Calibri" pitchFamily="34" charset="0"/>
              </a:rPr>
              <a:t> Report</a:t>
            </a:r>
            <a:endParaRPr lang="en-US" b="1" dirty="0" smtClean="0">
              <a:latin typeface="Calibri" pitchFamily="34" charset="0"/>
              <a:cs typeface="Calibri" pitchFamily="34" charset="0"/>
            </a:endParaRPr>
          </a:p>
        </p:txBody>
      </p:sp>
      <p:sp>
        <p:nvSpPr>
          <p:cNvPr id="10" name="Oval 9"/>
          <p:cNvSpPr/>
          <p:nvPr/>
        </p:nvSpPr>
        <p:spPr bwMode="auto">
          <a:xfrm>
            <a:off x="586285" y="2781366"/>
            <a:ext cx="924800" cy="142646"/>
          </a:xfrm>
          <a:prstGeom prst="ellipse">
            <a:avLst/>
          </a:prstGeom>
          <a:noFill/>
          <a:ln w="19050" cap="sq" algn="ctr">
            <a:solidFill>
              <a:srgbClr val="FF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sp>
        <p:nvSpPr>
          <p:cNvPr id="11" name="TextBox 10"/>
          <p:cNvSpPr txBox="1"/>
          <p:nvPr/>
        </p:nvSpPr>
        <p:spPr bwMode="auto">
          <a:xfrm>
            <a:off x="395044" y="5505387"/>
            <a:ext cx="1618220" cy="338554"/>
          </a:xfrm>
          <a:prstGeom prst="rect">
            <a:avLst/>
          </a:prstGeom>
          <a:solidFill>
            <a:schemeClr val="bg1"/>
          </a:solidFill>
          <a:ln w="12700" cap="sq" algn="ctr">
            <a:noFill/>
            <a:miter lim="800000"/>
            <a:headEnd/>
            <a:tailEnd/>
          </a:ln>
          <a:effectLst/>
        </p:spPr>
        <p:txBody>
          <a:bodyPr wrap="square" rtlCol="0">
            <a:spAutoFit/>
          </a:bodyPr>
          <a:lstStyle/>
          <a:p>
            <a:r>
              <a:rPr lang="de-DE" dirty="0" smtClean="0">
                <a:latin typeface="Calibri" pitchFamily="34" charset="0"/>
                <a:cs typeface="Calibri" pitchFamily="34" charset="0"/>
              </a:rPr>
              <a:t>17</a:t>
            </a:r>
            <a:r>
              <a:rPr lang="de-DE" b="1" dirty="0" smtClean="0">
                <a:latin typeface="Calibri" pitchFamily="34" charset="0"/>
                <a:cs typeface="Calibri" pitchFamily="34" charset="0"/>
              </a:rPr>
              <a:t>. Click „Next“</a:t>
            </a:r>
            <a:endParaRPr lang="en-US" b="1" dirty="0" smtClean="0">
              <a:latin typeface="Calibri" pitchFamily="34" charset="0"/>
              <a:cs typeface="Calibri" pitchFamily="34" charset="0"/>
            </a:endParaRPr>
          </a:p>
        </p:txBody>
      </p:sp>
      <p:sp>
        <p:nvSpPr>
          <p:cNvPr id="13" name="Oval 12"/>
          <p:cNvSpPr/>
          <p:nvPr/>
        </p:nvSpPr>
        <p:spPr bwMode="auto">
          <a:xfrm>
            <a:off x="2732738" y="1577653"/>
            <a:ext cx="1048848" cy="207853"/>
          </a:xfrm>
          <a:prstGeom prst="ellipse">
            <a:avLst/>
          </a:prstGeom>
          <a:noFill/>
          <a:ln w="19050" cap="sq" algn="ctr">
            <a:solidFill>
              <a:srgbClr val="FF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sp>
        <p:nvSpPr>
          <p:cNvPr id="17" name="TextBox 16"/>
          <p:cNvSpPr txBox="1"/>
          <p:nvPr/>
        </p:nvSpPr>
        <p:spPr bwMode="auto">
          <a:xfrm>
            <a:off x="3375884" y="5505387"/>
            <a:ext cx="1618220" cy="338554"/>
          </a:xfrm>
          <a:prstGeom prst="rect">
            <a:avLst/>
          </a:prstGeom>
          <a:solidFill>
            <a:schemeClr val="bg1"/>
          </a:solidFill>
          <a:ln w="12700" cap="sq" algn="ctr">
            <a:noFill/>
            <a:miter lim="800000"/>
            <a:headEnd/>
            <a:tailEnd/>
          </a:ln>
          <a:effectLst/>
        </p:spPr>
        <p:txBody>
          <a:bodyPr wrap="square" rtlCol="0">
            <a:spAutoFit/>
          </a:bodyPr>
          <a:lstStyle/>
          <a:p>
            <a:r>
              <a:rPr lang="de-DE" dirty="0" smtClean="0">
                <a:latin typeface="Calibri" pitchFamily="34" charset="0"/>
                <a:cs typeface="Calibri" pitchFamily="34" charset="0"/>
              </a:rPr>
              <a:t>18</a:t>
            </a:r>
            <a:r>
              <a:rPr lang="de-DE" b="1" dirty="0" smtClean="0">
                <a:latin typeface="Calibri" pitchFamily="34" charset="0"/>
                <a:cs typeface="Calibri" pitchFamily="34" charset="0"/>
              </a:rPr>
              <a:t>. Click „</a:t>
            </a:r>
            <a:r>
              <a:rPr lang="de-DE" dirty="0" smtClean="0">
                <a:latin typeface="Calibri" pitchFamily="34" charset="0"/>
                <a:cs typeface="Calibri" pitchFamily="34" charset="0"/>
              </a:rPr>
              <a:t>OK</a:t>
            </a:r>
            <a:r>
              <a:rPr lang="de-DE" b="1" dirty="0" smtClean="0">
                <a:latin typeface="Calibri" pitchFamily="34" charset="0"/>
                <a:cs typeface="Calibri" pitchFamily="34" charset="0"/>
              </a:rPr>
              <a:t>“</a:t>
            </a:r>
            <a:endParaRPr lang="en-US" b="1" dirty="0" smtClean="0">
              <a:latin typeface="Calibri" pitchFamily="34" charset="0"/>
              <a:cs typeface="Calibri" pitchFamily="34" charset="0"/>
            </a:endParaRPr>
          </a:p>
        </p:txBody>
      </p:sp>
      <p:cxnSp>
        <p:nvCxnSpPr>
          <p:cNvPr id="18" name="Straight Connector 17"/>
          <p:cNvCxnSpPr>
            <a:endCxn id="11" idx="0"/>
          </p:cNvCxnSpPr>
          <p:nvPr/>
        </p:nvCxnSpPr>
        <p:spPr bwMode="auto">
          <a:xfrm flipH="1">
            <a:off x="1204154" y="5145437"/>
            <a:ext cx="454165" cy="359950"/>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cxnSp>
        <p:nvCxnSpPr>
          <p:cNvPr id="19" name="Straight Connector 18"/>
          <p:cNvCxnSpPr>
            <a:endCxn id="17" idx="0"/>
          </p:cNvCxnSpPr>
          <p:nvPr/>
        </p:nvCxnSpPr>
        <p:spPr bwMode="auto">
          <a:xfrm>
            <a:off x="4083803" y="5084402"/>
            <a:ext cx="101191" cy="420985"/>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pic>
        <p:nvPicPr>
          <p:cNvPr id="23" name="Picture 2"/>
          <p:cNvPicPr>
            <a:picLocks noChangeAspect="1" noChangeArrowheads="1"/>
          </p:cNvPicPr>
          <p:nvPr/>
        </p:nvPicPr>
        <p:blipFill>
          <a:blip r:embed="rId9" cstate="print"/>
          <a:srcRect/>
          <a:stretch>
            <a:fillRect/>
          </a:stretch>
        </p:blipFill>
        <p:spPr bwMode="auto">
          <a:xfrm>
            <a:off x="4343801" y="1015165"/>
            <a:ext cx="4389068" cy="3497773"/>
          </a:xfrm>
          <a:prstGeom prst="rect">
            <a:avLst/>
          </a:prstGeom>
          <a:noFill/>
          <a:ln w="9525">
            <a:noFill/>
            <a:miter lim="800000"/>
            <a:headEnd/>
            <a:tailEnd/>
          </a:ln>
        </p:spPr>
      </p:pic>
      <p:cxnSp>
        <p:nvCxnSpPr>
          <p:cNvPr id="22" name="Straight Connector 21"/>
          <p:cNvCxnSpPr/>
          <p:nvPr/>
        </p:nvCxnSpPr>
        <p:spPr bwMode="auto">
          <a:xfrm>
            <a:off x="6329112" y="3665349"/>
            <a:ext cx="249919" cy="1609710"/>
          </a:xfrm>
          <a:prstGeom prst="line">
            <a:avLst/>
          </a:prstGeom>
          <a:solidFill>
            <a:schemeClr val="accent2"/>
          </a:solidFill>
          <a:ln w="19050" cap="sq" cmpd="sng" algn="ctr">
            <a:solidFill>
              <a:srgbClr val="FF0000"/>
            </a:solidFill>
            <a:prstDash val="dash"/>
            <a:round/>
            <a:headEnd type="triangle" w="med" len="med"/>
            <a:tailEnd type="none" w="med" len="med"/>
          </a:ln>
          <a:effectLst/>
        </p:spPr>
      </p:cxnSp>
    </p:spTree>
    <p:extLst>
      <p:ext uri="{BB962C8B-B14F-4D97-AF65-F5344CB8AC3E}">
        <p14:creationId xmlns="" xmlns:p14="http://schemas.microsoft.com/office/powerpoint/2010/main" val="491315733"/>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Archiving in EKM</a:t>
            </a:r>
            <a:endParaRPr lang="en-GB" dirty="0"/>
          </a:p>
        </p:txBody>
      </p:sp>
      <p:sp>
        <p:nvSpPr>
          <p:cNvPr id="6" name="Text Placeholder 5"/>
          <p:cNvSpPr>
            <a:spLocks noGrp="1"/>
          </p:cNvSpPr>
          <p:nvPr>
            <p:ph type="body" idx="4294967295"/>
          </p:nvPr>
        </p:nvSpPr>
        <p:spPr>
          <a:xfrm>
            <a:off x="433020" y="1088292"/>
            <a:ext cx="8249871" cy="4838700"/>
          </a:xfrm>
        </p:spPr>
        <p:txBody>
          <a:bodyPr>
            <a:normAutofit/>
          </a:bodyPr>
          <a:lstStyle/>
          <a:p>
            <a:pPr>
              <a:lnSpc>
                <a:spcPct val="110000"/>
              </a:lnSpc>
              <a:spcBef>
                <a:spcPts val="0"/>
              </a:spcBef>
            </a:pPr>
            <a:endParaRPr lang="de-DE" sz="1800" b="0" dirty="0"/>
          </a:p>
        </p:txBody>
      </p:sp>
      <p:graphicFrame>
        <p:nvGraphicFramePr>
          <p:cNvPr id="8" name="Diagram 7"/>
          <p:cNvGraphicFramePr/>
          <p:nvPr>
            <p:extLst>
              <p:ext uri="{D42A27DB-BD31-4B8C-83A1-F6EECF244321}">
                <p14:modId xmlns="" xmlns:p14="http://schemas.microsoft.com/office/powerpoint/2010/main" val="277730334"/>
              </p:ext>
            </p:extLst>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bwMode="auto">
          <a:xfrm>
            <a:off x="5331013" y="1097838"/>
            <a:ext cx="3348038" cy="338554"/>
          </a:xfrm>
          <a:prstGeom prst="rect">
            <a:avLst/>
          </a:prstGeom>
          <a:noFill/>
          <a:ln w="12700" cap="sq" algn="ctr">
            <a:noFill/>
            <a:miter lim="800000"/>
            <a:headEnd/>
            <a:tailEnd/>
          </a:ln>
          <a:effectLst/>
        </p:spPr>
        <p:txBody>
          <a:bodyPr wrap="square" rtlCol="0">
            <a:spAutoFit/>
          </a:bodyPr>
          <a:lstStyle/>
          <a:p>
            <a:r>
              <a:rPr lang="de-DE" dirty="0" smtClean="0">
                <a:latin typeface="Calibri" pitchFamily="34" charset="0"/>
                <a:cs typeface="Calibri" pitchFamily="34" charset="0"/>
              </a:rPr>
              <a:t>20. Close EKM </a:t>
            </a:r>
            <a:r>
              <a:rPr lang="de-DE" dirty="0" err="1" smtClean="0">
                <a:latin typeface="Calibri" pitchFamily="34" charset="0"/>
                <a:cs typeface="Calibri" pitchFamily="34" charset="0"/>
              </a:rPr>
              <a:t>by</a:t>
            </a:r>
            <a:r>
              <a:rPr lang="de-DE" dirty="0" smtClean="0">
                <a:latin typeface="Calibri" pitchFamily="34" charset="0"/>
                <a:cs typeface="Calibri" pitchFamily="34" charset="0"/>
              </a:rPr>
              <a:t> „</a:t>
            </a:r>
            <a:r>
              <a:rPr lang="de-DE" dirty="0" err="1" smtClean="0">
                <a:latin typeface="Calibri" pitchFamily="34" charset="0"/>
                <a:cs typeface="Calibri" pitchFamily="34" charset="0"/>
              </a:rPr>
              <a:t>Logout</a:t>
            </a:r>
            <a:r>
              <a:rPr lang="de-DE" dirty="0" smtClean="0">
                <a:latin typeface="Calibri" pitchFamily="34" charset="0"/>
                <a:cs typeface="Calibri" pitchFamily="34" charset="0"/>
              </a:rPr>
              <a:t>“	</a:t>
            </a:r>
            <a:endParaRPr lang="en-US" b="1" dirty="0" smtClean="0">
              <a:latin typeface="Calibri" pitchFamily="34" charset="0"/>
              <a:cs typeface="Calibri" pitchFamily="34" charset="0"/>
            </a:endParaRPr>
          </a:p>
        </p:txBody>
      </p:sp>
      <p:pic>
        <p:nvPicPr>
          <p:cNvPr id="9" name="Picture 2"/>
          <p:cNvPicPr>
            <a:picLocks noChangeAspect="1" noChangeArrowheads="1"/>
          </p:cNvPicPr>
          <p:nvPr/>
        </p:nvPicPr>
        <p:blipFill rotWithShape="1">
          <a:blip r:embed="rId7" cstate="print"/>
          <a:srcRect l="3786" t="5360" r="68479" b="33420"/>
          <a:stretch/>
        </p:blipFill>
        <p:spPr bwMode="auto">
          <a:xfrm>
            <a:off x="439755" y="1020038"/>
            <a:ext cx="3923018" cy="4727471"/>
          </a:xfrm>
          <a:prstGeom prst="rect">
            <a:avLst/>
          </a:prstGeom>
          <a:noFill/>
          <a:ln w="9525">
            <a:noFill/>
            <a:miter lim="800000"/>
            <a:headEnd/>
            <a:tailEnd/>
          </a:ln>
        </p:spPr>
      </p:pic>
      <p:cxnSp>
        <p:nvCxnSpPr>
          <p:cNvPr id="11" name="Straight Connector 10"/>
          <p:cNvCxnSpPr>
            <a:endCxn id="13" idx="1"/>
          </p:cNvCxnSpPr>
          <p:nvPr/>
        </p:nvCxnSpPr>
        <p:spPr bwMode="auto">
          <a:xfrm flipV="1">
            <a:off x="1201119" y="1267115"/>
            <a:ext cx="4129894" cy="1127373"/>
          </a:xfrm>
          <a:prstGeom prst="line">
            <a:avLst/>
          </a:prstGeom>
          <a:solidFill>
            <a:schemeClr val="accent2"/>
          </a:solidFill>
          <a:ln w="19050" cap="sq" cmpd="sng" algn="ctr">
            <a:solidFill>
              <a:srgbClr val="FF0000"/>
            </a:solidFill>
            <a:prstDash val="solid"/>
            <a:round/>
            <a:headEnd type="triangle" w="med" len="med"/>
            <a:tailEnd type="none" w="med" len="med"/>
          </a:ln>
          <a:effectLst/>
        </p:spPr>
      </p:cxnSp>
    </p:spTree>
    <p:extLst>
      <p:ext uri="{BB962C8B-B14F-4D97-AF65-F5344CB8AC3E}">
        <p14:creationId xmlns="" xmlns:p14="http://schemas.microsoft.com/office/powerpoint/2010/main" val="595966567"/>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Overview: Challenges in simulation</a:t>
            </a:r>
          </a:p>
        </p:txBody>
      </p:sp>
      <p:sp>
        <p:nvSpPr>
          <p:cNvPr id="4" name="Line 2"/>
          <p:cNvSpPr>
            <a:spLocks noChangeShapeType="1"/>
          </p:cNvSpPr>
          <p:nvPr/>
        </p:nvSpPr>
        <p:spPr bwMode="auto">
          <a:xfrm flipH="1">
            <a:off x="1839913" y="2005013"/>
            <a:ext cx="539750" cy="176212"/>
          </a:xfrm>
          <a:prstGeom prst="line">
            <a:avLst/>
          </a:prstGeom>
          <a:noFill/>
          <a:ln w="254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 name="Line 3"/>
          <p:cNvSpPr>
            <a:spLocks noChangeShapeType="1"/>
          </p:cNvSpPr>
          <p:nvPr/>
        </p:nvSpPr>
        <p:spPr bwMode="auto">
          <a:xfrm>
            <a:off x="3581400" y="2303463"/>
            <a:ext cx="60325" cy="200025"/>
          </a:xfrm>
          <a:prstGeom prst="line">
            <a:avLst/>
          </a:prstGeom>
          <a:noFill/>
          <a:ln w="254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 name="Line 4"/>
          <p:cNvSpPr>
            <a:spLocks noChangeShapeType="1"/>
          </p:cNvSpPr>
          <p:nvPr/>
        </p:nvSpPr>
        <p:spPr bwMode="auto">
          <a:xfrm flipH="1" flipV="1">
            <a:off x="2084388" y="3001963"/>
            <a:ext cx="1336675" cy="339725"/>
          </a:xfrm>
          <a:prstGeom prst="line">
            <a:avLst/>
          </a:prstGeom>
          <a:noFill/>
          <a:ln w="25400">
            <a:solidFill>
              <a:schemeClr val="tx1"/>
            </a:solidFill>
            <a:prstDash val="dash"/>
            <a:round/>
            <a:headEnd/>
            <a:tailEnd type="triangle" w="lg"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5"/>
          <p:cNvSpPr>
            <a:spLocks noChangeShapeType="1"/>
          </p:cNvSpPr>
          <p:nvPr/>
        </p:nvSpPr>
        <p:spPr bwMode="auto">
          <a:xfrm flipH="1" flipV="1">
            <a:off x="3552825" y="1955800"/>
            <a:ext cx="96838" cy="561975"/>
          </a:xfrm>
          <a:prstGeom prst="line">
            <a:avLst/>
          </a:prstGeom>
          <a:noFill/>
          <a:ln w="25400">
            <a:solidFill>
              <a:schemeClr val="tx1"/>
            </a:solidFill>
            <a:prstDash val="dash"/>
            <a:round/>
            <a:headEnd type="triangle" w="lg" len="med"/>
            <a:tailEnd type="none" w="lg" len="med"/>
          </a:ln>
          <a:extLst>
            <a:ext uri="{909E8E84-426E-40DD-AFC4-6F175D3DCCD1}">
              <a14:hiddenFill xmlns="" xmlns:a14="http://schemas.microsoft.com/office/drawing/2010/main">
                <a:noFill/>
              </a14:hiddenFill>
            </a:ext>
          </a:extLst>
        </p:spPr>
        <p:txBody>
          <a:bodyPr wrap="none" anchor="ctr"/>
          <a:lstStyle/>
          <a:p>
            <a:endParaRPr lang="en-US"/>
          </a:p>
        </p:txBody>
      </p:sp>
      <p:pic>
        <p:nvPicPr>
          <p:cNvPr id="8" name="Picture 6" descr="file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232150" y="1855788"/>
            <a:ext cx="541338" cy="54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7" descr="j043394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29000" y="2720975"/>
            <a:ext cx="617538" cy="617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Line 8"/>
          <p:cNvSpPr>
            <a:spLocks noChangeShapeType="1"/>
          </p:cNvSpPr>
          <p:nvPr/>
        </p:nvSpPr>
        <p:spPr bwMode="auto">
          <a:xfrm flipH="1" flipV="1">
            <a:off x="2270125" y="3057525"/>
            <a:ext cx="833438" cy="206375"/>
          </a:xfrm>
          <a:prstGeom prst="line">
            <a:avLst/>
          </a:prstGeom>
          <a:noFill/>
          <a:ln w="25400">
            <a:solidFill>
              <a:schemeClr val="tx1"/>
            </a:solidFill>
            <a:prstDash val="dash"/>
            <a:round/>
            <a:headEnd type="none" w="lg" len="med"/>
            <a:tailEnd type="none" w="lg" len="med"/>
          </a:ln>
          <a:extLst>
            <a:ext uri="{909E8E84-426E-40DD-AFC4-6F175D3DCCD1}">
              <a14:hiddenFill xmlns="" xmlns:a14="http://schemas.microsoft.com/office/drawing/2010/main">
                <a:noFill/>
              </a14:hiddenFill>
            </a:ext>
          </a:extLst>
        </p:spPr>
        <p:txBody>
          <a:bodyPr wrap="none" anchor="ctr"/>
          <a:lstStyle/>
          <a:p>
            <a:endParaRPr lang="en-US"/>
          </a:p>
        </p:txBody>
      </p:sp>
      <p:pic>
        <p:nvPicPr>
          <p:cNvPr id="11" name="Picture 9" descr="car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76950" y="1566863"/>
            <a:ext cx="1501775" cy="150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0" descr="car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76950" y="1566863"/>
            <a:ext cx="1501775" cy="150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1" descr="car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76950" y="1566863"/>
            <a:ext cx="1501775" cy="1508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4" name="Espace réservé du contenu 45"/>
          <p:cNvGraphicFramePr>
            <a:graphicFrameLocks/>
          </p:cNvGraphicFramePr>
          <p:nvPr>
            <p:extLst>
              <p:ext uri="{D42A27DB-BD31-4B8C-83A1-F6EECF244321}">
                <p14:modId xmlns="" xmlns:p14="http://schemas.microsoft.com/office/powerpoint/2010/main" val="2917694220"/>
              </p:ext>
            </p:extLst>
          </p:nvPr>
        </p:nvGraphicFramePr>
        <p:xfrm>
          <a:off x="501650" y="5267568"/>
          <a:ext cx="8056196" cy="9808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Line 13"/>
          <p:cNvSpPr>
            <a:spLocks noChangeShapeType="1"/>
          </p:cNvSpPr>
          <p:nvPr/>
        </p:nvSpPr>
        <p:spPr bwMode="auto">
          <a:xfrm flipH="1" flipV="1">
            <a:off x="2081213" y="3008313"/>
            <a:ext cx="1336675" cy="339725"/>
          </a:xfrm>
          <a:prstGeom prst="line">
            <a:avLst/>
          </a:prstGeom>
          <a:noFill/>
          <a:ln w="25400">
            <a:solidFill>
              <a:schemeClr val="tx1"/>
            </a:solidFill>
            <a:prstDash val="dash"/>
            <a:round/>
            <a:headEnd/>
            <a:tailEnd type="triangle" w="lg" len="med"/>
          </a:ln>
          <a:extLst>
            <a:ext uri="{909E8E84-426E-40DD-AFC4-6F175D3DCCD1}">
              <a14:hiddenFill xmlns="" xmlns:a14="http://schemas.microsoft.com/office/drawing/2010/main">
                <a:noFill/>
              </a14:hiddenFill>
            </a:ext>
          </a:extLst>
        </p:spPr>
        <p:txBody>
          <a:bodyPr wrap="none" anchor="ctr"/>
          <a:lstStyle/>
          <a:p>
            <a:endParaRPr lang="en-US"/>
          </a:p>
        </p:txBody>
      </p:sp>
      <p:pic>
        <p:nvPicPr>
          <p:cNvPr id="16" name="Picture 15" descr="j0433942"/>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816225" y="1339850"/>
            <a:ext cx="704850"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descr="file1"/>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182938" y="3070225"/>
            <a:ext cx="509587" cy="50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descr="j0433943"/>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865188" y="2319338"/>
            <a:ext cx="625475"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j0433942"/>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195388" y="2387600"/>
            <a:ext cx="704850"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Line 19"/>
          <p:cNvSpPr>
            <a:spLocks noChangeShapeType="1"/>
          </p:cNvSpPr>
          <p:nvPr/>
        </p:nvSpPr>
        <p:spPr bwMode="auto">
          <a:xfrm flipH="1" flipV="1">
            <a:off x="1881188" y="2955925"/>
            <a:ext cx="1092200" cy="231775"/>
          </a:xfrm>
          <a:prstGeom prst="line">
            <a:avLst/>
          </a:prstGeom>
          <a:noFill/>
          <a:ln w="25400">
            <a:solidFill>
              <a:schemeClr val="tx1"/>
            </a:solidFill>
            <a:prstDash val="dash"/>
            <a:round/>
            <a:headEnd type="triangle" w="lg" len="med"/>
            <a:tailEnd type="none" w="lg"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1" name="Line 20"/>
          <p:cNvSpPr>
            <a:spLocks noChangeShapeType="1"/>
          </p:cNvSpPr>
          <p:nvPr/>
        </p:nvSpPr>
        <p:spPr bwMode="auto">
          <a:xfrm flipH="1">
            <a:off x="1604963" y="2012950"/>
            <a:ext cx="773112" cy="271463"/>
          </a:xfrm>
          <a:prstGeom prst="line">
            <a:avLst/>
          </a:prstGeom>
          <a:noFill/>
          <a:ln w="25400">
            <a:solidFill>
              <a:schemeClr val="tx1"/>
            </a:solidFill>
            <a:prstDash val="dash"/>
            <a:round/>
            <a:headEnd type="triangle" w="lg" len="med"/>
            <a:tailEnd type="none" w="lg" len="med"/>
          </a:ln>
          <a:extLst>
            <a:ext uri="{909E8E84-426E-40DD-AFC4-6F175D3DCCD1}">
              <a14:hiddenFill xmlns="" xmlns:a14="http://schemas.microsoft.com/office/drawing/2010/main">
                <a:noFill/>
              </a14:hiddenFill>
            </a:ext>
          </a:extLst>
        </p:spPr>
        <p:txBody>
          <a:bodyPr wrap="none" anchor="ctr"/>
          <a:lstStyle/>
          <a:p>
            <a:endParaRPr lang="en-US"/>
          </a:p>
        </p:txBody>
      </p:sp>
      <p:pic>
        <p:nvPicPr>
          <p:cNvPr id="22" name="Picture 21" descr="file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800225" y="2736850"/>
            <a:ext cx="509588" cy="50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2" descr="file1"/>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323975" y="2016125"/>
            <a:ext cx="509588" cy="50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ext Box 23"/>
          <p:cNvSpPr txBox="1">
            <a:spLocks noChangeArrowheads="1"/>
          </p:cNvSpPr>
          <p:nvPr/>
        </p:nvSpPr>
        <p:spPr bwMode="auto">
          <a:xfrm>
            <a:off x="5357813" y="1978025"/>
            <a:ext cx="46355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400">
                <a:solidFill>
                  <a:srgbClr val="DA3E00"/>
                </a:solidFill>
                <a:latin typeface="Times New Roman" pitchFamily="18" charset="0"/>
              </a:rPr>
              <a:t>?</a:t>
            </a:r>
          </a:p>
        </p:txBody>
      </p:sp>
      <p:sp>
        <p:nvSpPr>
          <p:cNvPr id="25" name="Text Box 24"/>
          <p:cNvSpPr txBox="1">
            <a:spLocks noChangeArrowheads="1"/>
          </p:cNvSpPr>
          <p:nvPr/>
        </p:nvSpPr>
        <p:spPr bwMode="auto">
          <a:xfrm>
            <a:off x="1798638" y="3541713"/>
            <a:ext cx="16986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solidFill>
                  <a:srgbClr val="F26200"/>
                </a:solidFill>
              </a:rPr>
              <a:t>Collaboration</a:t>
            </a:r>
          </a:p>
        </p:txBody>
      </p:sp>
      <p:sp>
        <p:nvSpPr>
          <p:cNvPr id="26" name="Text Box 25"/>
          <p:cNvSpPr txBox="1">
            <a:spLocks noChangeArrowheads="1"/>
          </p:cNvSpPr>
          <p:nvPr/>
        </p:nvSpPr>
        <p:spPr bwMode="auto">
          <a:xfrm>
            <a:off x="5716588" y="3541713"/>
            <a:ext cx="23082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solidFill>
                  <a:srgbClr val="F26200"/>
                </a:solidFill>
              </a:rPr>
              <a:t>Search and Reuse</a:t>
            </a:r>
          </a:p>
        </p:txBody>
      </p:sp>
      <p:pic>
        <p:nvPicPr>
          <p:cNvPr id="27" name="Picture 26" descr="car5"/>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6076950" y="1568450"/>
            <a:ext cx="1504950" cy="150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27" descr="car4"/>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6076950" y="1558925"/>
            <a:ext cx="1504950" cy="150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28" descr="j0433944"/>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5456238" y="2416175"/>
            <a:ext cx="1033462" cy="103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Text Box 25"/>
          <p:cNvSpPr txBox="1">
            <a:spLocks noChangeArrowheads="1"/>
          </p:cNvSpPr>
          <p:nvPr/>
        </p:nvSpPr>
        <p:spPr bwMode="auto">
          <a:xfrm>
            <a:off x="4298128" y="4831893"/>
            <a:ext cx="1020769" cy="24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a:solidFill>
                  <a:srgbClr val="F26200"/>
                </a:solidFill>
              </a:rPr>
              <a:t>Deployment</a:t>
            </a:r>
          </a:p>
        </p:txBody>
      </p:sp>
      <p:pic>
        <p:nvPicPr>
          <p:cNvPr id="31" name="Picture 7" descr="j0433941[1]"/>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4782967" y="4044809"/>
            <a:ext cx="717354" cy="675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3" descr="C:\Documents and Settings\lchignie\Local Settings\Temporary Internet Files\Content.IE5\AJSOD4Y9\MCj04316180000[1].png"/>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4625525" y="3580606"/>
            <a:ext cx="474413" cy="446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2"/>
          <p:cNvGrpSpPr/>
          <p:nvPr/>
        </p:nvGrpSpPr>
        <p:grpSpPr>
          <a:xfrm>
            <a:off x="3972816" y="3836752"/>
            <a:ext cx="645410" cy="876392"/>
            <a:chOff x="3138488" y="4184650"/>
            <a:chExt cx="982662" cy="1417638"/>
          </a:xfrm>
        </p:grpSpPr>
        <p:pic>
          <p:nvPicPr>
            <p:cNvPr id="34" name="Picture 2" descr="C:\Documents and Settings\lchignie\Mes documents\Mes images\Bibliothèque multimédia Microsoft\j0439819.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3460750" y="4743450"/>
              <a:ext cx="6604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2" descr="C:\Documents and Settings\lchignie\Mes documents\Mes images\Bibliothèque multimédia Microsoft\j0439819.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3454400" y="4625975"/>
              <a:ext cx="6604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2" descr="C:\Documents and Settings\lchignie\Mes documents\Mes images\Bibliothèque multimédia Microsoft\j0439819.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3460750" y="4484688"/>
              <a:ext cx="6604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2" descr="C:\Documents and Settings\lchignie\Mes documents\Mes images\Bibliothèque multimédia Microsoft\j0439819.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3443288" y="4365625"/>
              <a:ext cx="6604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2" descr="C:\Documents and Settings\lchignie\Mes documents\Mes images\Bibliothèque multimédia Microsoft\j0439819.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3414713" y="4224338"/>
              <a:ext cx="6604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2" descr="C:\Documents and Settings\lchignie\Mes documents\Mes images\Bibliothèque multimédia Microsoft\j0439819.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3206750" y="4941888"/>
              <a:ext cx="6604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2" descr="C:\Documents and Settings\lchignie\Mes documents\Mes images\Bibliothèque multimédia Microsoft\j0439819.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3182938" y="4705350"/>
              <a:ext cx="6604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2" descr="C:\Documents and Settings\lchignie\Mes documents\Mes images\Bibliothèque multimédia Microsoft\j0439819.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3178175" y="4586288"/>
              <a:ext cx="6604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2" descr="C:\Documents and Settings\lchignie\Mes documents\Mes images\Bibliothèque multimédia Microsoft\j0439819.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3167063" y="4325938"/>
              <a:ext cx="6604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2" descr="C:\Documents and Settings\lchignie\Mes documents\Mes images\Bibliothèque multimédia Microsoft\j0439819.png"/>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3138488" y="4184650"/>
              <a:ext cx="6604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83694170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56" presetClass="path" presetSubtype="0" accel="50000" decel="50000" fill="hold" nodeType="withEffect">
                                  <p:stCondLst>
                                    <p:cond delay="0"/>
                                  </p:stCondLst>
                                  <p:childTnLst>
                                    <p:animMotion origin="layout" path="M -1.94444E-6 -3.01411E-6 L -0.15312 -0.05413 " pathEditMode="relative" rAng="0" ptsTypes="AA">
                                      <p:cBhvr>
                                        <p:cTn id="20" dur="1000" fill="hold"/>
                                        <p:tgtEl>
                                          <p:spTgt spid="17"/>
                                        </p:tgtEl>
                                        <p:attrNameLst>
                                          <p:attrName>ppt_x</p:attrName>
                                          <p:attrName>ppt_y</p:attrName>
                                        </p:attrNameLst>
                                      </p:cBhvr>
                                      <p:rCtr x="-7700" y="-2700"/>
                                    </p:animMotion>
                                  </p:childTnLst>
                                </p:cTn>
                              </p:par>
                            </p:childTnLst>
                          </p:cTn>
                        </p:par>
                        <p:par>
                          <p:cTn id="21" fill="hold" nodeType="afterGroup">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1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7"/>
                                        </p:tgtEl>
                                        <p:attrNameLst>
                                          <p:attrName>style.visibility</p:attrName>
                                        </p:attrNameLst>
                                      </p:cBhvr>
                                      <p:to>
                                        <p:strVal val="hidden"/>
                                      </p:to>
                                    </p:set>
                                  </p:childTnLst>
                                </p:cTn>
                              </p:par>
                              <p:par>
                                <p:cTn id="30" presetID="49" presetClass="path" presetSubtype="0" accel="50000" decel="50000" fill="hold" nodeType="withEffect">
                                  <p:stCondLst>
                                    <p:cond delay="0"/>
                                  </p:stCondLst>
                                  <p:childTnLst>
                                    <p:animMotion origin="layout" path="M -3.33333E-6 1.53366E-6 L 0.14827 0.05644 " pathEditMode="relative" rAng="0" ptsTypes="AA">
                                      <p:cBhvr>
                                        <p:cTn id="31" dur="1000" fill="hold"/>
                                        <p:tgtEl>
                                          <p:spTgt spid="22"/>
                                        </p:tgtEl>
                                        <p:attrNameLst>
                                          <p:attrName>ppt_x</p:attrName>
                                          <p:attrName>ppt_y</p:attrName>
                                        </p:attrNameLst>
                                      </p:cBhvr>
                                      <p:rCtr x="7400" y="2800"/>
                                    </p:animMotion>
                                  </p:childTnLst>
                                </p:cTn>
                              </p:par>
                            </p:childTnLst>
                          </p:cTn>
                        </p:par>
                        <p:par>
                          <p:cTn id="32" fill="hold" nodeType="afterGroup">
                            <p:stCondLst>
                              <p:cond delay="2000"/>
                            </p:stCondLst>
                            <p:childTnLst>
                              <p:par>
                                <p:cTn id="33" presetID="1"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56" presetClass="path" presetSubtype="0" accel="50000" decel="50000" fill="hold" nodeType="withEffect">
                                  <p:stCondLst>
                                    <p:cond delay="0"/>
                                  </p:stCondLst>
                                  <p:childTnLst>
                                    <p:animMotion origin="layout" path="M 5.55556E-7 1.19593E-6 L 0.1158 -0.0495 " pathEditMode="relative" rAng="0" ptsTypes="AA">
                                      <p:cBhvr>
                                        <p:cTn id="38" dur="1000" fill="hold"/>
                                        <p:tgtEl>
                                          <p:spTgt spid="23"/>
                                        </p:tgtEl>
                                        <p:attrNameLst>
                                          <p:attrName>ppt_x</p:attrName>
                                          <p:attrName>ppt_y</p:attrName>
                                        </p:attrNameLst>
                                      </p:cBhvr>
                                      <p:rCtr x="5800" y="-2500"/>
                                    </p:animMotion>
                                  </p:childTnLst>
                                </p:cTn>
                              </p:par>
                              <p:par>
                                <p:cTn id="39" presetID="1" presetClass="exit" presetSubtype="0" fill="hold" grpId="1"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childTnLst>
                          </p:cTn>
                        </p:par>
                        <p:par>
                          <p:cTn id="41" fill="hold" nodeType="afterGroup">
                            <p:stCondLst>
                              <p:cond delay="3000"/>
                            </p:stCondLst>
                            <p:childTnLst>
                              <p:par>
                                <p:cTn id="42" presetID="1"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childTnLst>
                                </p:cTn>
                              </p:par>
                              <p:par>
                                <p:cTn id="44" presetID="1" presetClass="exit" presetSubtype="0" fill="hold" grpId="1" nodeType="withEffect">
                                  <p:stCondLst>
                                    <p:cond delay="0"/>
                                  </p:stCondLst>
                                  <p:childTnLst>
                                    <p:set>
                                      <p:cBhvr>
                                        <p:cTn id="45" dur="1" fill="hold">
                                          <p:stCondLst>
                                            <p:cond delay="0"/>
                                          </p:stCondLst>
                                        </p:cTn>
                                        <p:tgtEl>
                                          <p:spTgt spid="21"/>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49" presetClass="path" presetSubtype="0" accel="50000" decel="50000" fill="hold" nodeType="withEffect">
                                  <p:stCondLst>
                                    <p:cond delay="0"/>
                                  </p:stCondLst>
                                  <p:childTnLst>
                                    <p:animMotion origin="layout" path="M 3.88889E-6 1.39255E-6 L 0.02066 0.08281 " pathEditMode="relative" rAng="0" ptsTypes="AA">
                                      <p:cBhvr>
                                        <p:cTn id="49" dur="1000" fill="hold"/>
                                        <p:tgtEl>
                                          <p:spTgt spid="8"/>
                                        </p:tgtEl>
                                        <p:attrNameLst>
                                          <p:attrName>ppt_x</p:attrName>
                                          <p:attrName>ppt_y</p:attrName>
                                        </p:attrNameLst>
                                      </p:cBhvr>
                                      <p:rCtr x="1000" y="4100"/>
                                    </p:animMotion>
                                  </p:childTnLst>
                                </p:cTn>
                              </p:par>
                              <p:par>
                                <p:cTn id="50" presetID="56" presetClass="path" presetSubtype="0" accel="50000" decel="50000" fill="hold" nodeType="withEffect">
                                  <p:stCondLst>
                                    <p:cond delay="0"/>
                                  </p:stCondLst>
                                  <p:childTnLst>
                                    <p:animMotion origin="layout" path="M 0.15156 0.05065 L -1.38889E-6 4.74208E-6 " pathEditMode="relative" rAng="0" ptsTypes="AA">
                                      <p:cBhvr>
                                        <p:cTn id="51" dur="1000" fill="hold"/>
                                        <p:tgtEl>
                                          <p:spTgt spid="22"/>
                                        </p:tgtEl>
                                        <p:attrNameLst>
                                          <p:attrName>ppt_x</p:attrName>
                                          <p:attrName>ppt_y</p:attrName>
                                        </p:attrNameLst>
                                      </p:cBhvr>
                                      <p:rCtr x="-7600" y="-2500"/>
                                    </p:animMotion>
                                  </p:childTnLst>
                                </p:cTn>
                              </p:par>
                              <p:par>
                                <p:cTn id="52" presetID="1"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childTnLst>
                                </p:cTn>
                              </p:par>
                            </p:childTnLst>
                          </p:cTn>
                        </p:par>
                        <p:par>
                          <p:cTn id="54" fill="hold" nodeType="afterGroup">
                            <p:stCondLst>
                              <p:cond delay="4000"/>
                            </p:stCondLst>
                            <p:childTnLst>
                              <p:par>
                                <p:cTn id="55" presetID="1" presetClass="exit" presetSubtype="0" fill="hold" grpId="1" nodeType="after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6"/>
                                        </p:tgtEl>
                                        <p:attrNameLst>
                                          <p:attrName>style.visibility</p:attrName>
                                        </p:attrNameLst>
                                      </p:cBhvr>
                                      <p:to>
                                        <p:strVal val="hidden"/>
                                      </p:to>
                                    </p:set>
                                  </p:childTnLst>
                                </p:cTn>
                              </p:par>
                            </p:childTnLst>
                          </p:cTn>
                        </p:par>
                        <p:par>
                          <p:cTn id="59" fill="hold" nodeType="afterGroup">
                            <p:stCondLst>
                              <p:cond delay="4000"/>
                            </p:stCondLst>
                            <p:childTnLst>
                              <p:par>
                                <p:cTn id="60" presetID="0" presetClass="path" presetSubtype="0" repeatCount="2000" accel="50000" decel="50000" fill="hold" nodeType="afterEffect">
                                  <p:stCondLst>
                                    <p:cond delay="0"/>
                                  </p:stCondLst>
                                  <p:childTnLst>
                                    <p:animMotion origin="layout" path="M -0.00191 -0.00555 L 0.14635 0.04742 L -0.00191 -0.00555 Z " pathEditMode="relative" rAng="0" ptsTypes="AAA">
                                      <p:cBhvr>
                                        <p:cTn id="61" dur="3000" fill="hold"/>
                                        <p:tgtEl>
                                          <p:spTgt spid="22"/>
                                        </p:tgtEl>
                                        <p:attrNameLst>
                                          <p:attrName>ppt_x</p:attrName>
                                          <p:attrName>ppt_y</p:attrName>
                                        </p:attrNameLst>
                                      </p:cBhvr>
                                      <p:rCtr x="7400" y="2600"/>
                                    </p:animMotion>
                                  </p:childTnLst>
                                </p:cTn>
                              </p:par>
                              <p:par>
                                <p:cTn id="62" presetID="1"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childTnLst>
                                </p:cTn>
                              </p:par>
                              <p:par>
                                <p:cTn id="64" presetID="0" presetClass="path" presetSubtype="0" repeatCount="2000" accel="50000" decel="50000" fill="hold" nodeType="withEffect">
                                  <p:stCondLst>
                                    <p:cond delay="0"/>
                                  </p:stCondLst>
                                  <p:childTnLst>
                                    <p:animMotion origin="layout" path="M 0.1158 -0.0495 L 0.00486 -0.00139 L 0.1158 -0.0495 Z " pathEditMode="relative" ptsTypes="AAA">
                                      <p:cBhvr>
                                        <p:cTn id="65" dur="3000" fill="hold"/>
                                        <p:tgtEl>
                                          <p:spTgt spid="23"/>
                                        </p:tgtEl>
                                        <p:attrNameLst>
                                          <p:attrName>ppt_x</p:attrName>
                                          <p:attrName>ppt_y</p:attrName>
                                        </p:attrNameLst>
                                      </p:cBhvr>
                                    </p:animMotion>
                                  </p:childTnLst>
                                </p:cTn>
                              </p:par>
                              <p:par>
                                <p:cTn id="66" presetID="1" presetClass="entr" presetSubtype="0"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childTnLst>
                                </p:cTn>
                              </p:par>
                              <p:par>
                                <p:cTn id="68" presetID="0" presetClass="path" presetSubtype="0" repeatCount="2000" accel="50000" decel="50000" fill="hold" nodeType="withEffect">
                                  <p:stCondLst>
                                    <p:cond delay="0"/>
                                  </p:stCondLst>
                                  <p:childTnLst>
                                    <p:animMotion origin="layout" path="M 0.02066 0.08281 L 0.00017 -0.0007 L 0.02066 0.08281 Z " pathEditMode="relative" ptsTypes="AAA">
                                      <p:cBhvr>
                                        <p:cTn id="69" dur="3000" fill="hold"/>
                                        <p:tgtEl>
                                          <p:spTgt spid="8"/>
                                        </p:tgtEl>
                                        <p:attrNameLst>
                                          <p:attrName>ppt_x</p:attrName>
                                          <p:attrName>ppt_y</p:attrName>
                                        </p:attrNameLst>
                                      </p:cBhvr>
                                    </p:animMotion>
                                  </p:childTnLst>
                                </p:cTn>
                              </p:par>
                              <p:par>
                                <p:cTn id="70" presetID="1" presetClass="entr" presetSubtype="0"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1"/>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1500"/>
                                  </p:stCondLst>
                                  <p:childTnLst>
                                    <p:set>
                                      <p:cBhvr>
                                        <p:cTn id="82" dur="1" fill="hold">
                                          <p:stCondLst>
                                            <p:cond delay="0"/>
                                          </p:stCondLst>
                                        </p:cTn>
                                        <p:tgtEl>
                                          <p:spTgt spid="12"/>
                                        </p:tgtEl>
                                        <p:attrNameLst>
                                          <p:attrName>style.visibility</p:attrName>
                                        </p:attrNameLst>
                                      </p:cBhvr>
                                      <p:to>
                                        <p:strVal val="visible"/>
                                      </p:to>
                                    </p:set>
                                  </p:childTnLst>
                                </p:cTn>
                              </p:par>
                              <p:par>
                                <p:cTn id="83" presetID="1" presetClass="entr" presetSubtype="0" fill="hold" grpId="0" nodeType="withEffect">
                                  <p:stCondLst>
                                    <p:cond delay="1000"/>
                                  </p:stCondLst>
                                  <p:childTnLst>
                                    <p:set>
                                      <p:cBhvr>
                                        <p:cTn id="84" dur="1" fill="hold">
                                          <p:stCondLst>
                                            <p:cond delay="0"/>
                                          </p:stCondLst>
                                        </p:cTn>
                                        <p:tgtEl>
                                          <p:spTgt spid="24"/>
                                        </p:tgtEl>
                                        <p:attrNameLst>
                                          <p:attrName>style.visibility</p:attrName>
                                        </p:attrNameLst>
                                      </p:cBhvr>
                                      <p:to>
                                        <p:strVal val="visible"/>
                                      </p:to>
                                    </p:set>
                                  </p:childTnLst>
                                </p:cTn>
                              </p:par>
                            </p:childTnLst>
                          </p:cTn>
                        </p:par>
                        <p:par>
                          <p:cTn id="85" fill="hold" nodeType="afterGroup">
                            <p:stCondLst>
                              <p:cond delay="1500"/>
                            </p:stCondLst>
                            <p:childTnLst>
                              <p:par>
                                <p:cTn id="86" presetID="1" presetClass="entr" presetSubtype="0" fill="hold" nodeType="afterEffect">
                                  <p:stCondLst>
                                    <p:cond delay="1500"/>
                                  </p:stCondLst>
                                  <p:childTnLst>
                                    <p:set>
                                      <p:cBhvr>
                                        <p:cTn id="87" dur="1" fill="hold">
                                          <p:stCondLst>
                                            <p:cond delay="0"/>
                                          </p:stCondLst>
                                        </p:cTn>
                                        <p:tgtEl>
                                          <p:spTgt spid="13"/>
                                        </p:tgtEl>
                                        <p:attrNameLst>
                                          <p:attrName>style.visibility</p:attrName>
                                        </p:attrNameLst>
                                      </p:cBhvr>
                                      <p:to>
                                        <p:strVal val="visible"/>
                                      </p:to>
                                    </p:set>
                                  </p:childTnLst>
                                </p:cTn>
                              </p:par>
                              <p:par>
                                <p:cTn id="88" presetID="35" presetClass="emph" presetSubtype="0" repeatCount="indefinite" fill="hold" nodeType="withEffect">
                                  <p:stCondLst>
                                    <p:cond delay="0"/>
                                  </p:stCondLst>
                                  <p:childTnLst>
                                    <p:anim calcmode="discrete" valueType="str">
                                      <p:cBhvr>
                                        <p:cTn id="89" dur="1000" fill="hold"/>
                                        <p:tgtEl>
                                          <p:spTgt spid="24"/>
                                        </p:tgtEl>
                                        <p:attrNameLst>
                                          <p:attrName>style.visibility</p:attrName>
                                        </p:attrNameLst>
                                      </p:cBhvr>
                                      <p:tavLst>
                                        <p:tav tm="0">
                                          <p:val>
                                            <p:strVal val="hidden"/>
                                          </p:val>
                                        </p:tav>
                                        <p:tav tm="50000">
                                          <p:val>
                                            <p:strVal val="visible"/>
                                          </p:val>
                                        </p:tav>
                                      </p:tavLst>
                                    </p:anim>
                                  </p:childTnLst>
                                </p:cTn>
                              </p:par>
                            </p:childTnLst>
                          </p:cTn>
                        </p:par>
                        <p:par>
                          <p:cTn id="90" fill="hold" nodeType="afterGroup">
                            <p:stCondLst>
                              <p:cond delay="3000"/>
                            </p:stCondLst>
                            <p:childTnLst>
                              <p:par>
                                <p:cTn id="91" presetID="1" presetClass="entr" presetSubtype="0" fill="hold" nodeType="afterEffect">
                                  <p:stCondLst>
                                    <p:cond delay="1500"/>
                                  </p:stCondLst>
                                  <p:childTnLst>
                                    <p:set>
                                      <p:cBhvr>
                                        <p:cTn id="92" dur="1" fill="hold">
                                          <p:stCondLst>
                                            <p:cond delay="0"/>
                                          </p:stCondLst>
                                        </p:cTn>
                                        <p:tgtEl>
                                          <p:spTgt spid="27"/>
                                        </p:tgtEl>
                                        <p:attrNameLst>
                                          <p:attrName>style.visibility</p:attrName>
                                        </p:attrNameLst>
                                      </p:cBhvr>
                                      <p:to>
                                        <p:strVal val="visible"/>
                                      </p:to>
                                    </p:set>
                                  </p:childTnLst>
                                </p:cTn>
                              </p:par>
                            </p:childTnLst>
                          </p:cTn>
                        </p:par>
                        <p:par>
                          <p:cTn id="93" fill="hold" nodeType="afterGroup">
                            <p:stCondLst>
                              <p:cond delay="4500"/>
                            </p:stCondLst>
                            <p:childTnLst>
                              <p:par>
                                <p:cTn id="94" presetID="1" presetClass="entr" presetSubtype="0" fill="hold" nodeType="afterEffect">
                                  <p:stCondLst>
                                    <p:cond delay="1500"/>
                                  </p:stCondLst>
                                  <p:childTnLst>
                                    <p:set>
                                      <p:cBhvr>
                                        <p:cTn id="95" dur="1" fill="hold">
                                          <p:stCondLst>
                                            <p:cond delay="0"/>
                                          </p:stCondLst>
                                        </p:cTn>
                                        <p:tgtEl>
                                          <p:spTgt spid="28"/>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0" presetClass="path" presetSubtype="0" accel="50000" decel="50000" fill="hold" grpId="1" nodeType="clickEffect">
                                  <p:stCondLst>
                                    <p:cond delay="0"/>
                                  </p:stCondLst>
                                  <p:childTnLst>
                                    <p:animMotion origin="layout" path="M 0 0 L -0.07934 0 " pathEditMode="relative" ptsTypes="AA">
                                      <p:cBhvr>
                                        <p:cTn id="99" dur="2000" fill="hold"/>
                                        <p:tgtEl>
                                          <p:spTgt spid="4"/>
                                        </p:tgtEl>
                                        <p:attrNameLst>
                                          <p:attrName>ppt_x</p:attrName>
                                          <p:attrName>ppt_y</p:attrName>
                                        </p:attrNameLst>
                                      </p:cBhvr>
                                    </p:animMotion>
                                  </p:childTnLst>
                                </p:cTn>
                              </p:par>
                              <p:par>
                                <p:cTn id="100" presetID="0" presetClass="path" presetSubtype="0" accel="50000" decel="50000" fill="hold" grpId="1" nodeType="withEffect">
                                  <p:stCondLst>
                                    <p:cond delay="0"/>
                                  </p:stCondLst>
                                  <p:childTnLst>
                                    <p:animMotion origin="layout" path="M 0 0 L -0.07934 0 " pathEditMode="relative" ptsTypes="AA">
                                      <p:cBhvr>
                                        <p:cTn id="101" dur="2000" fill="hold"/>
                                        <p:tgtEl>
                                          <p:spTgt spid="5"/>
                                        </p:tgtEl>
                                        <p:attrNameLst>
                                          <p:attrName>ppt_x</p:attrName>
                                          <p:attrName>ppt_y</p:attrName>
                                        </p:attrNameLst>
                                      </p:cBhvr>
                                    </p:animMotion>
                                  </p:childTnLst>
                                </p:cTn>
                              </p:par>
                              <p:par>
                                <p:cTn id="102" presetID="0" presetClass="path" presetSubtype="0" accel="50000" decel="50000" fill="hold" grpId="2" nodeType="withEffect">
                                  <p:stCondLst>
                                    <p:cond delay="0"/>
                                  </p:stCondLst>
                                  <p:childTnLst>
                                    <p:animMotion origin="layout" path="M 0 0 L -0.07934 0 " pathEditMode="relative" ptsTypes="AA">
                                      <p:cBhvr>
                                        <p:cTn id="103" dur="2000" fill="hold"/>
                                        <p:tgtEl>
                                          <p:spTgt spid="6"/>
                                        </p:tgtEl>
                                        <p:attrNameLst>
                                          <p:attrName>ppt_x</p:attrName>
                                          <p:attrName>ppt_y</p:attrName>
                                        </p:attrNameLst>
                                      </p:cBhvr>
                                    </p:animMotion>
                                  </p:childTnLst>
                                </p:cTn>
                              </p:par>
                              <p:par>
                                <p:cTn id="104" presetID="0" presetClass="path" presetSubtype="0" accel="50000" decel="50000" fill="hold" grpId="2" nodeType="withEffect">
                                  <p:stCondLst>
                                    <p:cond delay="0"/>
                                  </p:stCondLst>
                                  <p:childTnLst>
                                    <p:animMotion origin="layout" path="M 0 0 L -0.07934 0 " pathEditMode="relative" ptsTypes="AA">
                                      <p:cBhvr>
                                        <p:cTn id="105" dur="2000" fill="hold"/>
                                        <p:tgtEl>
                                          <p:spTgt spid="7"/>
                                        </p:tgtEl>
                                        <p:attrNameLst>
                                          <p:attrName>ppt_x</p:attrName>
                                          <p:attrName>ppt_y</p:attrName>
                                        </p:attrNameLst>
                                      </p:cBhvr>
                                    </p:animMotion>
                                  </p:childTnLst>
                                </p:cTn>
                              </p:par>
                              <p:par>
                                <p:cTn id="106" presetID="0" presetClass="path" presetSubtype="0" accel="50000" decel="50000" fill="hold" nodeType="withEffect">
                                  <p:stCondLst>
                                    <p:cond delay="0"/>
                                  </p:stCondLst>
                                  <p:childTnLst>
                                    <p:animMotion origin="layout" path="M 0 0 L -0.07934 0 " pathEditMode="relative" ptsTypes="AA">
                                      <p:cBhvr>
                                        <p:cTn id="107" dur="2000" fill="hold"/>
                                        <p:tgtEl>
                                          <p:spTgt spid="8"/>
                                        </p:tgtEl>
                                        <p:attrNameLst>
                                          <p:attrName>ppt_x</p:attrName>
                                          <p:attrName>ppt_y</p:attrName>
                                        </p:attrNameLst>
                                      </p:cBhvr>
                                    </p:animMotion>
                                  </p:childTnLst>
                                </p:cTn>
                              </p:par>
                              <p:par>
                                <p:cTn id="108" presetID="0" presetClass="path" presetSubtype="0" accel="50000" decel="50000" fill="hold" nodeType="withEffect">
                                  <p:stCondLst>
                                    <p:cond delay="0"/>
                                  </p:stCondLst>
                                  <p:childTnLst>
                                    <p:animMotion origin="layout" path="M 0 0 L -0.07934 0 " pathEditMode="relative" ptsTypes="AA">
                                      <p:cBhvr>
                                        <p:cTn id="109" dur="2000" fill="hold"/>
                                        <p:tgtEl>
                                          <p:spTgt spid="9"/>
                                        </p:tgtEl>
                                        <p:attrNameLst>
                                          <p:attrName>ppt_x</p:attrName>
                                          <p:attrName>ppt_y</p:attrName>
                                        </p:attrNameLst>
                                      </p:cBhvr>
                                    </p:animMotion>
                                  </p:childTnLst>
                                </p:cTn>
                              </p:par>
                              <p:par>
                                <p:cTn id="110" presetID="0" presetClass="path" presetSubtype="0" accel="50000" decel="50000" fill="hold" grpId="1" nodeType="withEffect">
                                  <p:stCondLst>
                                    <p:cond delay="0"/>
                                  </p:stCondLst>
                                  <p:childTnLst>
                                    <p:animMotion origin="layout" path="M 0 0 L -0.07934 0 " pathEditMode="relative" ptsTypes="AA">
                                      <p:cBhvr>
                                        <p:cTn id="111" dur="2000" fill="hold"/>
                                        <p:tgtEl>
                                          <p:spTgt spid="10"/>
                                        </p:tgtEl>
                                        <p:attrNameLst>
                                          <p:attrName>ppt_x</p:attrName>
                                          <p:attrName>ppt_y</p:attrName>
                                        </p:attrNameLst>
                                      </p:cBhvr>
                                    </p:animMotion>
                                  </p:childTnLst>
                                </p:cTn>
                              </p:par>
                              <p:par>
                                <p:cTn id="112" presetID="0" presetClass="path" presetSubtype="0" accel="50000" decel="50000" fill="hold" grpId="2" nodeType="withEffect">
                                  <p:stCondLst>
                                    <p:cond delay="0"/>
                                  </p:stCondLst>
                                  <p:childTnLst>
                                    <p:animMotion origin="layout" path="M 0 0 L -0.07934 0 " pathEditMode="relative" ptsTypes="AA">
                                      <p:cBhvr>
                                        <p:cTn id="113" dur="2000" fill="hold"/>
                                        <p:tgtEl>
                                          <p:spTgt spid="15"/>
                                        </p:tgtEl>
                                        <p:attrNameLst>
                                          <p:attrName>ppt_x</p:attrName>
                                          <p:attrName>ppt_y</p:attrName>
                                        </p:attrNameLst>
                                      </p:cBhvr>
                                    </p:animMotion>
                                  </p:childTnLst>
                                </p:cTn>
                              </p:par>
                              <p:par>
                                <p:cTn id="114" presetID="0" presetClass="path" presetSubtype="0" accel="50000" decel="50000" fill="hold" nodeType="withEffect">
                                  <p:stCondLst>
                                    <p:cond delay="0"/>
                                  </p:stCondLst>
                                  <p:childTnLst>
                                    <p:animMotion origin="layout" path="M 0 0 L -0.07934 0 " pathEditMode="relative" ptsTypes="AA">
                                      <p:cBhvr>
                                        <p:cTn id="115" dur="2000" fill="hold"/>
                                        <p:tgtEl>
                                          <p:spTgt spid="16"/>
                                        </p:tgtEl>
                                        <p:attrNameLst>
                                          <p:attrName>ppt_x</p:attrName>
                                          <p:attrName>ppt_y</p:attrName>
                                        </p:attrNameLst>
                                      </p:cBhvr>
                                    </p:animMotion>
                                  </p:childTnLst>
                                </p:cTn>
                              </p:par>
                              <p:par>
                                <p:cTn id="116" presetID="0" presetClass="path" presetSubtype="0" accel="50000" decel="50000" fill="hold" nodeType="withEffect">
                                  <p:stCondLst>
                                    <p:cond delay="0"/>
                                  </p:stCondLst>
                                  <p:childTnLst>
                                    <p:animMotion origin="layout" path="M 0 0 L -0.07934 0 " pathEditMode="relative" ptsTypes="AA">
                                      <p:cBhvr>
                                        <p:cTn id="117" dur="2000" fill="hold"/>
                                        <p:tgtEl>
                                          <p:spTgt spid="17"/>
                                        </p:tgtEl>
                                        <p:attrNameLst>
                                          <p:attrName>ppt_x</p:attrName>
                                          <p:attrName>ppt_y</p:attrName>
                                        </p:attrNameLst>
                                      </p:cBhvr>
                                    </p:animMotion>
                                  </p:childTnLst>
                                </p:cTn>
                              </p:par>
                              <p:par>
                                <p:cTn id="118" presetID="0" presetClass="path" presetSubtype="0" accel="50000" decel="50000" fill="hold" nodeType="withEffect">
                                  <p:stCondLst>
                                    <p:cond delay="0"/>
                                  </p:stCondLst>
                                  <p:childTnLst>
                                    <p:animMotion origin="layout" path="M 0 0 L -0.07934 0 " pathEditMode="relative" ptsTypes="AA">
                                      <p:cBhvr>
                                        <p:cTn id="119" dur="2000" fill="hold"/>
                                        <p:tgtEl>
                                          <p:spTgt spid="18"/>
                                        </p:tgtEl>
                                        <p:attrNameLst>
                                          <p:attrName>ppt_x</p:attrName>
                                          <p:attrName>ppt_y</p:attrName>
                                        </p:attrNameLst>
                                      </p:cBhvr>
                                    </p:animMotion>
                                  </p:childTnLst>
                                </p:cTn>
                              </p:par>
                              <p:par>
                                <p:cTn id="120" presetID="0" presetClass="path" presetSubtype="0" accel="50000" decel="50000" fill="hold" nodeType="withEffect">
                                  <p:stCondLst>
                                    <p:cond delay="0"/>
                                  </p:stCondLst>
                                  <p:childTnLst>
                                    <p:animMotion origin="layout" path="M 0 0 L -0.07934 0 " pathEditMode="relative" ptsTypes="AA">
                                      <p:cBhvr>
                                        <p:cTn id="121" dur="2000" fill="hold"/>
                                        <p:tgtEl>
                                          <p:spTgt spid="19"/>
                                        </p:tgtEl>
                                        <p:attrNameLst>
                                          <p:attrName>ppt_x</p:attrName>
                                          <p:attrName>ppt_y</p:attrName>
                                        </p:attrNameLst>
                                      </p:cBhvr>
                                    </p:animMotion>
                                  </p:childTnLst>
                                </p:cTn>
                              </p:par>
                              <p:par>
                                <p:cTn id="122" presetID="0" presetClass="path" presetSubtype="0" accel="50000" decel="50000" fill="hold" grpId="2" nodeType="withEffect">
                                  <p:stCondLst>
                                    <p:cond delay="0"/>
                                  </p:stCondLst>
                                  <p:childTnLst>
                                    <p:animMotion origin="layout" path="M 0 0 L -0.07934 0 " pathEditMode="relative" ptsTypes="AA">
                                      <p:cBhvr>
                                        <p:cTn id="123" dur="2000" fill="hold"/>
                                        <p:tgtEl>
                                          <p:spTgt spid="20"/>
                                        </p:tgtEl>
                                        <p:attrNameLst>
                                          <p:attrName>ppt_x</p:attrName>
                                          <p:attrName>ppt_y</p:attrName>
                                        </p:attrNameLst>
                                      </p:cBhvr>
                                    </p:animMotion>
                                  </p:childTnLst>
                                </p:cTn>
                              </p:par>
                              <p:par>
                                <p:cTn id="124" presetID="0" presetClass="path" presetSubtype="0" accel="50000" decel="50000" fill="hold" grpId="2" nodeType="withEffect">
                                  <p:stCondLst>
                                    <p:cond delay="0"/>
                                  </p:stCondLst>
                                  <p:childTnLst>
                                    <p:animMotion origin="layout" path="M 0 0 L -0.07934 0 " pathEditMode="relative" ptsTypes="AA">
                                      <p:cBhvr>
                                        <p:cTn id="125" dur="2000" fill="hold"/>
                                        <p:tgtEl>
                                          <p:spTgt spid="21"/>
                                        </p:tgtEl>
                                        <p:attrNameLst>
                                          <p:attrName>ppt_x</p:attrName>
                                          <p:attrName>ppt_y</p:attrName>
                                        </p:attrNameLst>
                                      </p:cBhvr>
                                    </p:animMotion>
                                  </p:childTnLst>
                                </p:cTn>
                              </p:par>
                              <p:par>
                                <p:cTn id="126" presetID="0" presetClass="path" presetSubtype="0" accel="50000" decel="50000" fill="hold" nodeType="withEffect">
                                  <p:stCondLst>
                                    <p:cond delay="0"/>
                                  </p:stCondLst>
                                  <p:childTnLst>
                                    <p:animMotion origin="layout" path="M 0 0 L -0.07934 0 " pathEditMode="relative" ptsTypes="AA">
                                      <p:cBhvr>
                                        <p:cTn id="127" dur="2000" fill="hold"/>
                                        <p:tgtEl>
                                          <p:spTgt spid="22"/>
                                        </p:tgtEl>
                                        <p:attrNameLst>
                                          <p:attrName>ppt_x</p:attrName>
                                          <p:attrName>ppt_y</p:attrName>
                                        </p:attrNameLst>
                                      </p:cBhvr>
                                    </p:animMotion>
                                  </p:childTnLst>
                                </p:cTn>
                              </p:par>
                              <p:par>
                                <p:cTn id="128" presetID="0" presetClass="path" presetSubtype="0" accel="50000" decel="50000" fill="hold" nodeType="withEffect">
                                  <p:stCondLst>
                                    <p:cond delay="0"/>
                                  </p:stCondLst>
                                  <p:childTnLst>
                                    <p:animMotion origin="layout" path="M 0 0 L -0.07934 0 " pathEditMode="relative" ptsTypes="AA">
                                      <p:cBhvr>
                                        <p:cTn id="129" dur="2000" fill="hold"/>
                                        <p:tgtEl>
                                          <p:spTgt spid="23"/>
                                        </p:tgtEl>
                                        <p:attrNameLst>
                                          <p:attrName>ppt_x</p:attrName>
                                          <p:attrName>ppt_y</p:attrName>
                                        </p:attrNameLst>
                                      </p:cBhvr>
                                    </p:animMotion>
                                  </p:childTnLst>
                                </p:cTn>
                              </p:par>
                              <p:par>
                                <p:cTn id="130" presetID="0" presetClass="path" presetSubtype="0" accel="50000" decel="50000" fill="hold" grpId="1" nodeType="withEffect">
                                  <p:stCondLst>
                                    <p:cond delay="0"/>
                                  </p:stCondLst>
                                  <p:childTnLst>
                                    <p:animMotion origin="layout" path="M 0 0 L -0.07934 0 " pathEditMode="relative" ptsTypes="AA">
                                      <p:cBhvr>
                                        <p:cTn id="131" dur="2000" fill="hold"/>
                                        <p:tgtEl>
                                          <p:spTgt spid="25"/>
                                        </p:tgtEl>
                                        <p:attrNameLst>
                                          <p:attrName>ppt_x</p:attrName>
                                          <p:attrName>ppt_y</p:attrName>
                                        </p:attrNameLst>
                                      </p:cBhvr>
                                    </p:animMotion>
                                  </p:childTnLst>
                                </p:cTn>
                              </p:par>
                              <p:par>
                                <p:cTn id="132" presetID="0" presetClass="path" presetSubtype="0" accel="50000" decel="50000" fill="hold" nodeType="withEffect">
                                  <p:stCondLst>
                                    <p:cond delay="0"/>
                                  </p:stCondLst>
                                  <p:childTnLst>
                                    <p:animMotion origin="layout" path="M -2.22222E-6 -1.48148E-6 L -0.16094 -1.48148E-6 " pathEditMode="relative" rAng="0" ptsTypes="AA">
                                      <p:cBhvr>
                                        <p:cTn id="133" dur="2000" fill="hold"/>
                                        <p:tgtEl>
                                          <p:spTgt spid="11"/>
                                        </p:tgtEl>
                                        <p:attrNameLst>
                                          <p:attrName>ppt_x</p:attrName>
                                          <p:attrName>ppt_y</p:attrName>
                                        </p:attrNameLst>
                                      </p:cBhvr>
                                      <p:rCtr x="-8100" y="0"/>
                                    </p:animMotion>
                                  </p:childTnLst>
                                </p:cTn>
                              </p:par>
                              <p:par>
                                <p:cTn id="134" presetID="0" presetClass="path" presetSubtype="0" accel="50000" decel="50000" fill="hold" nodeType="withEffect">
                                  <p:stCondLst>
                                    <p:cond delay="0"/>
                                  </p:stCondLst>
                                  <p:childTnLst>
                                    <p:animMotion origin="layout" path="M -2.22222E-6 -1.48148E-6 L -0.16094 -1.48148E-6 " pathEditMode="relative" rAng="0" ptsTypes="AA">
                                      <p:cBhvr>
                                        <p:cTn id="135" dur="2000" fill="hold"/>
                                        <p:tgtEl>
                                          <p:spTgt spid="12"/>
                                        </p:tgtEl>
                                        <p:attrNameLst>
                                          <p:attrName>ppt_x</p:attrName>
                                          <p:attrName>ppt_y</p:attrName>
                                        </p:attrNameLst>
                                      </p:cBhvr>
                                      <p:rCtr x="-8100" y="0"/>
                                    </p:animMotion>
                                  </p:childTnLst>
                                </p:cTn>
                              </p:par>
                              <p:par>
                                <p:cTn id="136" presetID="0" presetClass="path" presetSubtype="0" accel="50000" decel="50000" fill="hold" nodeType="withEffect">
                                  <p:stCondLst>
                                    <p:cond delay="0"/>
                                  </p:stCondLst>
                                  <p:childTnLst>
                                    <p:animMotion origin="layout" path="M -2.22222E-6 -1.48148E-6 L -0.16094 -1.48148E-6 " pathEditMode="relative" rAng="0" ptsTypes="AA">
                                      <p:cBhvr>
                                        <p:cTn id="137" dur="2000" fill="hold"/>
                                        <p:tgtEl>
                                          <p:spTgt spid="13"/>
                                        </p:tgtEl>
                                        <p:attrNameLst>
                                          <p:attrName>ppt_x</p:attrName>
                                          <p:attrName>ppt_y</p:attrName>
                                        </p:attrNameLst>
                                      </p:cBhvr>
                                      <p:rCtr x="-8100" y="0"/>
                                    </p:animMotion>
                                  </p:childTnLst>
                                </p:cTn>
                              </p:par>
                              <p:par>
                                <p:cTn id="138" presetID="0" presetClass="path" presetSubtype="0" accel="50000" decel="50000" fill="hold" grpId="1" nodeType="withEffect">
                                  <p:stCondLst>
                                    <p:cond delay="0"/>
                                  </p:stCondLst>
                                  <p:childTnLst>
                                    <p:animMotion origin="layout" path="M -0.02553 -0.00556 L -0.22778 -0.00417 " pathEditMode="relative" rAng="0" ptsTypes="AA">
                                      <p:cBhvr>
                                        <p:cTn id="139" dur="2000" fill="hold"/>
                                        <p:tgtEl>
                                          <p:spTgt spid="24"/>
                                        </p:tgtEl>
                                        <p:attrNameLst>
                                          <p:attrName>ppt_x</p:attrName>
                                          <p:attrName>ppt_y</p:attrName>
                                        </p:attrNameLst>
                                      </p:cBhvr>
                                      <p:rCtr x="-10100" y="100"/>
                                    </p:animMotion>
                                  </p:childTnLst>
                                </p:cTn>
                              </p:par>
                              <p:par>
                                <p:cTn id="140" presetID="0" presetClass="path" presetSubtype="0" accel="50000" decel="50000" fill="hold" grpId="1" nodeType="withEffect">
                                  <p:stCondLst>
                                    <p:cond delay="0"/>
                                  </p:stCondLst>
                                  <p:childTnLst>
                                    <p:animMotion origin="layout" path="M -1.94444E-6 -3.7037E-7 L -0.16094 -3.7037E-7 " pathEditMode="relative" rAng="0" ptsTypes="AA">
                                      <p:cBhvr>
                                        <p:cTn id="141" dur="2000" fill="hold"/>
                                        <p:tgtEl>
                                          <p:spTgt spid="26"/>
                                        </p:tgtEl>
                                        <p:attrNameLst>
                                          <p:attrName>ppt_x</p:attrName>
                                          <p:attrName>ppt_y</p:attrName>
                                        </p:attrNameLst>
                                      </p:cBhvr>
                                      <p:rCtr x="-8100" y="0"/>
                                    </p:animMotion>
                                  </p:childTnLst>
                                </p:cTn>
                              </p:par>
                              <p:par>
                                <p:cTn id="142" presetID="0" presetClass="path" presetSubtype="0" accel="50000" decel="50000" fill="hold" nodeType="withEffect">
                                  <p:stCondLst>
                                    <p:cond delay="0"/>
                                  </p:stCondLst>
                                  <p:childTnLst>
                                    <p:animMotion origin="layout" path="M -2.22222E-6 -1.48148E-6 L -0.16094 -1.48148E-6 " pathEditMode="relative" rAng="0" ptsTypes="AA">
                                      <p:cBhvr>
                                        <p:cTn id="143" dur="2000" fill="hold"/>
                                        <p:tgtEl>
                                          <p:spTgt spid="27"/>
                                        </p:tgtEl>
                                        <p:attrNameLst>
                                          <p:attrName>ppt_x</p:attrName>
                                          <p:attrName>ppt_y</p:attrName>
                                        </p:attrNameLst>
                                      </p:cBhvr>
                                      <p:rCtr x="-8100" y="0"/>
                                    </p:animMotion>
                                  </p:childTnLst>
                                </p:cTn>
                              </p:par>
                              <p:par>
                                <p:cTn id="144" presetID="0" presetClass="path" presetSubtype="0" accel="50000" decel="50000" fill="hold" nodeType="withEffect">
                                  <p:stCondLst>
                                    <p:cond delay="0"/>
                                  </p:stCondLst>
                                  <p:childTnLst>
                                    <p:animMotion origin="layout" path="M -2.22222E-6 -1.48148E-6 L -0.16094 -1.48148E-6 " pathEditMode="relative" rAng="0" ptsTypes="AA">
                                      <p:cBhvr>
                                        <p:cTn id="145" dur="2000" fill="hold"/>
                                        <p:tgtEl>
                                          <p:spTgt spid="28"/>
                                        </p:tgtEl>
                                        <p:attrNameLst>
                                          <p:attrName>ppt_x</p:attrName>
                                          <p:attrName>ppt_y</p:attrName>
                                        </p:attrNameLst>
                                      </p:cBhvr>
                                      <p:rCtr x="-8100" y="0"/>
                                    </p:animMotion>
                                  </p:childTnLst>
                                </p:cTn>
                              </p:par>
                              <p:par>
                                <p:cTn id="146" presetID="0" presetClass="path" presetSubtype="0" accel="50000" decel="50000" fill="hold" nodeType="withEffect">
                                  <p:stCondLst>
                                    <p:cond delay="0"/>
                                  </p:stCondLst>
                                  <p:childTnLst>
                                    <p:animMotion origin="layout" path="M 5E-6 3.7037E-6 L -0.19462 3.7037E-6 " pathEditMode="relative" rAng="0" ptsTypes="AA">
                                      <p:cBhvr>
                                        <p:cTn id="147" dur="2000" fill="hold"/>
                                        <p:tgtEl>
                                          <p:spTgt spid="29"/>
                                        </p:tgtEl>
                                        <p:attrNameLst>
                                          <p:attrName>ppt_x</p:attrName>
                                          <p:attrName>ppt_y</p:attrName>
                                        </p:attrNameLst>
                                      </p:cBhvr>
                                      <p:rCtr x="-9700" y="0"/>
                                    </p:animMotion>
                                  </p:childTnLst>
                                </p:cTn>
                              </p:par>
                              <p:par>
                                <p:cTn id="148" presetID="5" presetClass="entr" presetSubtype="10" fill="hold" grpId="0" nodeType="withEffect">
                                  <p:stCondLst>
                                    <p:cond delay="0"/>
                                  </p:stCondLst>
                                  <p:childTnLst>
                                    <p:set>
                                      <p:cBhvr>
                                        <p:cTn id="149" dur="1" fill="hold">
                                          <p:stCondLst>
                                            <p:cond delay="0"/>
                                          </p:stCondLst>
                                        </p:cTn>
                                        <p:tgtEl>
                                          <p:spTgt spid="14"/>
                                        </p:tgtEl>
                                        <p:attrNameLst>
                                          <p:attrName>style.visibility</p:attrName>
                                        </p:attrNameLst>
                                      </p:cBhvr>
                                      <p:to>
                                        <p:strVal val="visible"/>
                                      </p:to>
                                    </p:set>
                                    <p:animEffect transition="in" filter="checkerboard(across)">
                                      <p:cBhvr>
                                        <p:cTn id="1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6" grpId="2" animBg="1"/>
      <p:bldP spid="7" grpId="0" animBg="1"/>
      <p:bldP spid="7" grpId="1" animBg="1"/>
      <p:bldP spid="7" grpId="2" animBg="1"/>
      <p:bldP spid="10" grpId="0" animBg="1"/>
      <p:bldP spid="10" grpId="1" animBg="1"/>
      <p:bldGraphic spid="14" grpId="0">
        <p:bldAsOne/>
      </p:bldGraphic>
      <p:bldP spid="15" grpId="0" animBg="1"/>
      <p:bldP spid="15" grpId="1" animBg="1"/>
      <p:bldP spid="15" grpId="2" animBg="1"/>
      <p:bldP spid="20" grpId="0" animBg="1"/>
      <p:bldP spid="20" grpId="1" animBg="1"/>
      <p:bldP spid="20" grpId="2" animBg="1"/>
      <p:bldP spid="21" grpId="0" animBg="1"/>
      <p:bldP spid="21" grpId="1" animBg="1"/>
      <p:bldP spid="21" grpId="2" animBg="1"/>
      <p:bldP spid="24" grpId="0"/>
      <p:bldP spid="24" grpId="1"/>
      <p:bldP spid="25" grpId="0"/>
      <p:bldP spid="25" grpId="1"/>
      <p:bldP spid="26" grpId="0"/>
      <p:bldP spid="2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5"/>
          <p:cNvSpPr>
            <a:spLocks noGrp="1" noChangeArrowheads="1"/>
          </p:cNvSpPr>
          <p:nvPr>
            <p:ph type="title" idx="4294967295"/>
          </p:nvPr>
        </p:nvSpPr>
        <p:spPr/>
        <p:txBody>
          <a:bodyPr/>
          <a:lstStyle/>
          <a:p>
            <a:r>
              <a:rPr lang="en-GB" dirty="0" smtClean="0"/>
              <a:t>View the model</a:t>
            </a:r>
          </a:p>
        </p:txBody>
      </p:sp>
      <p:sp>
        <p:nvSpPr>
          <p:cNvPr id="7171" name="Rectangle 26"/>
          <p:cNvSpPr>
            <a:spLocks noGrp="1" noChangeArrowheads="1"/>
          </p:cNvSpPr>
          <p:nvPr>
            <p:ph type="body" idx="4294967295"/>
          </p:nvPr>
        </p:nvSpPr>
        <p:spPr>
          <a:xfrm>
            <a:off x="485775" y="1304925"/>
            <a:ext cx="5332413" cy="4219576"/>
          </a:xfrm>
        </p:spPr>
        <p:txBody>
          <a:bodyPr>
            <a:normAutofit lnSpcReduction="10000"/>
          </a:bodyPr>
          <a:lstStyle/>
          <a:p>
            <a:pPr marL="412750" indent="-412750" eaLnBrk="1" hangingPunct="1">
              <a:lnSpc>
                <a:spcPct val="90000"/>
              </a:lnSpc>
            </a:pPr>
            <a:r>
              <a:rPr lang="en-GB" dirty="0" smtClean="0"/>
              <a:t>Check the mesh (from </a:t>
            </a:r>
            <a:r>
              <a:rPr lang="en-GB" i="1" dirty="0" smtClean="0"/>
              <a:t>General</a:t>
            </a:r>
            <a:r>
              <a:rPr lang="en-GB" dirty="0" smtClean="0"/>
              <a:t> tab).</a:t>
            </a:r>
          </a:p>
          <a:p>
            <a:pPr marL="457200" lvl="1" indent="-457200" eaLnBrk="1" hangingPunct="1">
              <a:lnSpc>
                <a:spcPct val="90000"/>
              </a:lnSpc>
            </a:pPr>
            <a:r>
              <a:rPr lang="en-GB" b="0" dirty="0" smtClean="0"/>
              <a:t>Review the text in the lower Fluent window and check there are no errors </a:t>
            </a:r>
          </a:p>
          <a:p>
            <a:pPr marL="412750" lvl="0" indent="-412750" eaLnBrk="1" hangingPunct="1">
              <a:lnSpc>
                <a:spcPct val="90000"/>
              </a:lnSpc>
            </a:pPr>
            <a:r>
              <a:rPr lang="en-GB" dirty="0" smtClean="0"/>
              <a:t>Display the mesh and adjust the</a:t>
            </a:r>
            <a:r>
              <a:rPr lang="en-GB" baseline="0" dirty="0" smtClean="0"/>
              <a:t> </a:t>
            </a:r>
            <a:r>
              <a:rPr lang="en-GB" dirty="0" smtClean="0"/>
              <a:t>display settings</a:t>
            </a:r>
          </a:p>
          <a:p>
            <a:pPr marL="542925" lvl="1" indent="-542925" eaLnBrk="1" hangingPunct="1">
              <a:lnSpc>
                <a:spcPct val="90000"/>
              </a:lnSpc>
            </a:pPr>
            <a:r>
              <a:rPr lang="en-US" b="0" dirty="0" smtClean="0"/>
              <a:t>Under Graphics and Animations select Mesh</a:t>
            </a:r>
            <a:endParaRPr lang="en-GB" sz="1600" b="0" dirty="0" smtClean="0"/>
          </a:p>
          <a:p>
            <a:pPr marL="542925" lvl="1" indent="-542925" eaLnBrk="1" hangingPunct="1">
              <a:lnSpc>
                <a:spcPct val="90000"/>
              </a:lnSpc>
            </a:pPr>
            <a:r>
              <a:rPr lang="en-GB" sz="1800" b="0" dirty="0" smtClean="0"/>
              <a:t>Set Faces to on, and Edges to ‘Feature’</a:t>
            </a:r>
          </a:p>
          <a:p>
            <a:pPr marL="542925" lvl="1" indent="-542925" eaLnBrk="1" hangingPunct="1">
              <a:lnSpc>
                <a:spcPct val="90000"/>
              </a:lnSpc>
            </a:pPr>
            <a:r>
              <a:rPr lang="en-GB" sz="1800" b="0" dirty="0" smtClean="0"/>
              <a:t>Deselect all currently selected faces</a:t>
            </a:r>
          </a:p>
          <a:p>
            <a:pPr marL="542925" lvl="1" indent="-542925" eaLnBrk="1" hangingPunct="1">
              <a:lnSpc>
                <a:spcPct val="90000"/>
              </a:lnSpc>
              <a:defRPr/>
            </a:pPr>
            <a:r>
              <a:rPr lang="en-GB" sz="1800" b="0" dirty="0" smtClean="0"/>
              <a:t>Select Surface Types Pressure Outlet, Velocity Inlet  and Wall (note effect on Surfaces list)</a:t>
            </a:r>
          </a:p>
          <a:p>
            <a:pPr marL="542925" lvl="1" indent="-542925" eaLnBrk="1" hangingPunct="1">
              <a:lnSpc>
                <a:spcPct val="90000"/>
              </a:lnSpc>
              <a:defRPr/>
            </a:pPr>
            <a:r>
              <a:rPr lang="en-GB" sz="1800" b="0" dirty="0" smtClean="0"/>
              <a:t>Select </a:t>
            </a:r>
            <a:r>
              <a:rPr lang="en-GB" sz="1800" b="0" dirty="0" err="1" smtClean="0"/>
              <a:t>Colors</a:t>
            </a:r>
            <a:endParaRPr lang="en-GB" b="0" dirty="0" smtClean="0"/>
          </a:p>
          <a:p>
            <a:pPr marL="542925" lvl="3" indent="-542925">
              <a:lnSpc>
                <a:spcPct val="90000"/>
              </a:lnSpc>
              <a:defRPr/>
            </a:pPr>
            <a:r>
              <a:rPr lang="en-GB" b="0" dirty="0" err="1" smtClean="0"/>
              <a:t>Color</a:t>
            </a:r>
            <a:r>
              <a:rPr lang="en-GB" b="0" dirty="0" smtClean="0"/>
              <a:t> by ID</a:t>
            </a:r>
          </a:p>
          <a:p>
            <a:pPr marL="542925" lvl="3" indent="-542925">
              <a:lnSpc>
                <a:spcPct val="90000"/>
              </a:lnSpc>
              <a:defRPr/>
            </a:pPr>
            <a:r>
              <a:rPr lang="en-GB" b="0" dirty="0" smtClean="0"/>
              <a:t>Close</a:t>
            </a:r>
          </a:p>
          <a:p>
            <a:pPr marL="542925" lvl="1" indent="-542925" eaLnBrk="1" hangingPunct="1">
              <a:lnSpc>
                <a:spcPct val="90000"/>
              </a:lnSpc>
              <a:defRPr/>
            </a:pPr>
            <a:r>
              <a:rPr lang="en-GB" sz="1800" b="0" dirty="0" smtClean="0"/>
              <a:t>Click Display</a:t>
            </a:r>
          </a:p>
          <a:p>
            <a:pPr marL="330200" indent="-330200" eaLnBrk="1" hangingPunct="1">
              <a:lnSpc>
                <a:spcPct val="90000"/>
              </a:lnSpc>
              <a:defRPr/>
            </a:pPr>
            <a:r>
              <a:rPr lang="en-GB" dirty="0" smtClean="0"/>
              <a:t>Display Lights and turn on the headlight</a:t>
            </a:r>
          </a:p>
        </p:txBody>
      </p:sp>
      <p:pic>
        <p:nvPicPr>
          <p:cNvPr id="7174" name="Picture 6"/>
          <p:cNvPicPr>
            <a:picLocks noChangeAspect="1" noChangeArrowheads="1"/>
          </p:cNvPicPr>
          <p:nvPr/>
        </p:nvPicPr>
        <p:blipFill>
          <a:blip r:embed="rId2" cstate="print"/>
          <a:srcRect/>
          <a:stretch>
            <a:fillRect/>
          </a:stretch>
        </p:blipFill>
        <p:spPr bwMode="auto">
          <a:xfrm>
            <a:off x="5981700" y="950026"/>
            <a:ext cx="2525886" cy="23349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161660" y="3428460"/>
            <a:ext cx="2361710" cy="2562765"/>
          </a:xfrm>
          <a:prstGeom prst="rect">
            <a:avLst/>
          </a:prstGeom>
          <a:noFill/>
          <a:ln w="9525">
            <a:noFill/>
            <a:miter lim="800000"/>
            <a:headEnd/>
            <a:tailEnd/>
          </a:ln>
        </p:spPr>
      </p:pic>
      <p:sp>
        <p:nvSpPr>
          <p:cNvPr id="6" name="Oval 5"/>
          <p:cNvSpPr/>
          <p:nvPr/>
        </p:nvSpPr>
        <p:spPr bwMode="auto">
          <a:xfrm>
            <a:off x="6953542" y="5670879"/>
            <a:ext cx="477995" cy="275930"/>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sp>
        <p:nvSpPr>
          <p:cNvPr id="11" name="Oval 10"/>
          <p:cNvSpPr/>
          <p:nvPr/>
        </p:nvSpPr>
        <p:spPr bwMode="auto">
          <a:xfrm>
            <a:off x="6867817" y="2318078"/>
            <a:ext cx="1552283" cy="596571"/>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sp>
        <p:nvSpPr>
          <p:cNvPr id="12" name="Oval 11"/>
          <p:cNvSpPr/>
          <p:nvPr/>
        </p:nvSpPr>
        <p:spPr bwMode="auto">
          <a:xfrm>
            <a:off x="6782092" y="2975304"/>
            <a:ext cx="477995" cy="275930"/>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pic>
        <p:nvPicPr>
          <p:cNvPr id="2" name="Picture 2"/>
          <p:cNvPicPr>
            <a:picLocks noChangeAspect="1" noChangeArrowheads="1"/>
          </p:cNvPicPr>
          <p:nvPr/>
        </p:nvPicPr>
        <p:blipFill>
          <a:blip r:embed="rId4" cstate="print"/>
          <a:srcRect t="10487"/>
          <a:stretch>
            <a:fillRect/>
          </a:stretch>
        </p:blipFill>
        <p:spPr bwMode="auto">
          <a:xfrm>
            <a:off x="6216942" y="3473042"/>
            <a:ext cx="746577" cy="2004839"/>
          </a:xfrm>
          <a:prstGeom prst="rect">
            <a:avLst/>
          </a:prstGeom>
          <a:noFill/>
          <a:ln w="9525">
            <a:noFill/>
            <a:miter lim="800000"/>
            <a:headEnd/>
            <a:tailEnd/>
          </a:ln>
        </p:spPr>
      </p:pic>
      <p:graphicFrame>
        <p:nvGraphicFramePr>
          <p:cNvPr id="18" name="Diagram 17"/>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a:spLocks noGrp="1" noChangeArrowheads="1"/>
          </p:cNvSpPr>
          <p:nvPr>
            <p:ph type="title" idx="4294967295"/>
          </p:nvPr>
        </p:nvSpPr>
        <p:spPr/>
        <p:txBody>
          <a:bodyPr/>
          <a:lstStyle/>
          <a:p>
            <a:r>
              <a:rPr lang="en-GB" dirty="0" smtClean="0"/>
              <a:t>Model setup</a:t>
            </a:r>
          </a:p>
        </p:txBody>
      </p:sp>
      <p:sp>
        <p:nvSpPr>
          <p:cNvPr id="8195" name="Rectangle 12"/>
          <p:cNvSpPr>
            <a:spLocks noGrp="1" noChangeArrowheads="1"/>
          </p:cNvSpPr>
          <p:nvPr>
            <p:ph type="body" idx="4294967295"/>
          </p:nvPr>
        </p:nvSpPr>
        <p:spPr>
          <a:xfrm>
            <a:off x="400049" y="1247775"/>
            <a:ext cx="4524375" cy="5240338"/>
          </a:xfrm>
        </p:spPr>
        <p:txBody>
          <a:bodyPr/>
          <a:lstStyle/>
          <a:p>
            <a:pPr marL="412750" indent="-412750" eaLnBrk="1" hangingPunct="1">
              <a:lnSpc>
                <a:spcPct val="90000"/>
              </a:lnSpc>
            </a:pPr>
            <a:r>
              <a:rPr lang="en-GB" dirty="0" smtClean="0"/>
              <a:t>Change Temperature Units to °C</a:t>
            </a:r>
          </a:p>
          <a:p>
            <a:pPr marL="184150" lvl="1" indent="-412750" eaLnBrk="1" hangingPunct="1">
              <a:lnSpc>
                <a:spcPct val="90000"/>
              </a:lnSpc>
            </a:pPr>
            <a:r>
              <a:rPr lang="en-GB" b="0" dirty="0" smtClean="0"/>
              <a:t>Define </a:t>
            </a:r>
            <a:r>
              <a:rPr lang="en-GB" b="0" dirty="0" smtClean="0">
                <a:sym typeface="Symbol" pitchFamily="18" charset="2"/>
              </a:rPr>
              <a:t> </a:t>
            </a:r>
            <a:r>
              <a:rPr lang="en-GB" b="0" dirty="0" smtClean="0"/>
              <a:t>Units</a:t>
            </a:r>
          </a:p>
          <a:p>
            <a:pPr marL="714375" lvl="1" indent="-371475" eaLnBrk="1" hangingPunct="1">
              <a:lnSpc>
                <a:spcPct val="90000"/>
              </a:lnSpc>
            </a:pPr>
            <a:r>
              <a:rPr lang="en-GB" b="0" dirty="0" smtClean="0"/>
              <a:t>Select Temperature as a Quantity</a:t>
            </a:r>
          </a:p>
          <a:p>
            <a:pPr marL="714375" lvl="1" indent="-371475" eaLnBrk="1" hangingPunct="1">
              <a:lnSpc>
                <a:spcPct val="90000"/>
              </a:lnSpc>
            </a:pPr>
            <a:r>
              <a:rPr lang="en-GB" b="0" dirty="0" smtClean="0"/>
              <a:t>Select “c” as the temperature units</a:t>
            </a:r>
          </a:p>
          <a:p>
            <a:pPr marL="714375" lvl="1" indent="-371475" eaLnBrk="1" hangingPunct="1">
              <a:lnSpc>
                <a:spcPct val="90000"/>
              </a:lnSpc>
            </a:pPr>
            <a:r>
              <a:rPr lang="en-GB" b="0" dirty="0" smtClean="0"/>
              <a:t>Close the panel</a:t>
            </a:r>
          </a:p>
          <a:p>
            <a:pPr marL="412750" indent="-412750" eaLnBrk="1" hangingPunct="1">
              <a:lnSpc>
                <a:spcPct val="90000"/>
              </a:lnSpc>
              <a:buFontTx/>
              <a:buAutoNum type="arabicPeriod"/>
            </a:pPr>
            <a:endParaRPr lang="en-GB" sz="1800" i="1" dirty="0" smtClean="0"/>
          </a:p>
          <a:p>
            <a:pPr marL="412750" indent="-412750" eaLnBrk="1" hangingPunct="1">
              <a:lnSpc>
                <a:spcPct val="90000"/>
              </a:lnSpc>
            </a:pPr>
            <a:r>
              <a:rPr lang="en-GB" dirty="0" smtClean="0"/>
              <a:t>Enable the Energy Equation</a:t>
            </a:r>
            <a:endParaRPr lang="en-GB" sz="1800" dirty="0" smtClean="0"/>
          </a:p>
          <a:p>
            <a:pPr marL="714375" lvl="1" indent="-371475" eaLnBrk="1" hangingPunct="1">
              <a:lnSpc>
                <a:spcPct val="90000"/>
              </a:lnSpc>
            </a:pPr>
            <a:r>
              <a:rPr lang="en-GB" b="0" dirty="0" smtClean="0"/>
              <a:t>Select the Models Tree Item</a:t>
            </a:r>
          </a:p>
          <a:p>
            <a:pPr marL="714375" lvl="1" indent="-371475" eaLnBrk="1" hangingPunct="1">
              <a:lnSpc>
                <a:spcPct val="90000"/>
              </a:lnSpc>
            </a:pPr>
            <a:r>
              <a:rPr lang="en-GB" b="0" dirty="0" smtClean="0"/>
              <a:t>Double-click on Energy and enable the equation</a:t>
            </a:r>
          </a:p>
          <a:p>
            <a:pPr marL="714375" lvl="1" indent="-371475" eaLnBrk="1" hangingPunct="1">
              <a:lnSpc>
                <a:spcPct val="90000"/>
              </a:lnSpc>
              <a:buFont typeface="Times New Roman" pitchFamily="18" charset="0"/>
              <a:buNone/>
            </a:pPr>
            <a:r>
              <a:rPr lang="en-GB" b="0" dirty="0" smtClean="0"/>
              <a:t>	OR</a:t>
            </a:r>
          </a:p>
          <a:p>
            <a:pPr marL="714375" lvl="1" indent="-371475" eaLnBrk="1" hangingPunct="1">
              <a:lnSpc>
                <a:spcPct val="90000"/>
              </a:lnSpc>
            </a:pPr>
            <a:r>
              <a:rPr lang="en-GB" b="0" dirty="0" smtClean="0"/>
              <a:t>Click on Energy and then Edit</a:t>
            </a:r>
          </a:p>
          <a:p>
            <a:pPr marL="714375" lvl="1" indent="-371475" eaLnBrk="1" hangingPunct="1">
              <a:lnSpc>
                <a:spcPct val="90000"/>
              </a:lnSpc>
              <a:buFont typeface="Times New Roman" pitchFamily="18" charset="0"/>
              <a:buNone/>
            </a:pPr>
            <a:endParaRPr lang="en-GB" sz="1400" dirty="0" smtClean="0"/>
          </a:p>
          <a:p>
            <a:pPr marL="714375" lvl="1" indent="-371475" eaLnBrk="1" hangingPunct="1">
              <a:lnSpc>
                <a:spcPct val="90000"/>
              </a:lnSpc>
              <a:buFont typeface="Times New Roman" pitchFamily="18" charset="0"/>
              <a:buNone/>
            </a:pPr>
            <a:endParaRPr lang="en-GB" sz="1400" dirty="0" smtClean="0"/>
          </a:p>
        </p:txBody>
      </p:sp>
      <p:grpSp>
        <p:nvGrpSpPr>
          <p:cNvPr id="6" name="Group 5"/>
          <p:cNvGrpSpPr/>
          <p:nvPr/>
        </p:nvGrpSpPr>
        <p:grpSpPr>
          <a:xfrm>
            <a:off x="5210175" y="1023282"/>
            <a:ext cx="3550706" cy="5044143"/>
            <a:chOff x="5061362" y="1042332"/>
            <a:chExt cx="3880494" cy="5396567"/>
          </a:xfrm>
        </p:grpSpPr>
        <p:pic>
          <p:nvPicPr>
            <p:cNvPr id="8199" name="Picture 7"/>
            <p:cNvPicPr>
              <a:picLocks noChangeAspect="1" noChangeArrowheads="1"/>
            </p:cNvPicPr>
            <p:nvPr/>
          </p:nvPicPr>
          <p:blipFill>
            <a:blip r:embed="rId2" cstate="print"/>
            <a:srcRect/>
            <a:stretch>
              <a:fillRect/>
            </a:stretch>
          </p:blipFill>
          <p:spPr bwMode="auto">
            <a:xfrm>
              <a:off x="5061362" y="1042332"/>
              <a:ext cx="3880494" cy="2282141"/>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5597849" y="3438524"/>
              <a:ext cx="2536501" cy="3000375"/>
            </a:xfrm>
            <a:prstGeom prst="rect">
              <a:avLst/>
            </a:prstGeom>
            <a:noFill/>
            <a:ln w="9525">
              <a:noFill/>
              <a:miter lim="800000"/>
              <a:headEnd/>
              <a:tailEnd/>
            </a:ln>
          </p:spPr>
        </p:pic>
      </p:grpSp>
      <p:graphicFrame>
        <p:nvGraphicFramePr>
          <p:cNvPr id="8" name="Diagram 7"/>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idx="4294967295"/>
          </p:nvPr>
        </p:nvSpPr>
        <p:spPr/>
        <p:txBody>
          <a:bodyPr/>
          <a:lstStyle/>
          <a:p>
            <a:r>
              <a:rPr lang="en-GB" dirty="0" smtClean="0"/>
              <a:t>Comments on Model setup</a:t>
            </a:r>
          </a:p>
        </p:txBody>
      </p:sp>
      <p:sp>
        <p:nvSpPr>
          <p:cNvPr id="9219" name="Rectangle 6"/>
          <p:cNvSpPr>
            <a:spLocks noGrp="1" noChangeArrowheads="1"/>
          </p:cNvSpPr>
          <p:nvPr>
            <p:ph type="body" idx="4294967295"/>
          </p:nvPr>
        </p:nvSpPr>
        <p:spPr>
          <a:xfrm>
            <a:off x="422031" y="1070709"/>
            <a:ext cx="8128000" cy="4947138"/>
          </a:xfrm>
        </p:spPr>
        <p:txBody>
          <a:bodyPr>
            <a:normAutofit lnSpcReduction="10000"/>
          </a:bodyPr>
          <a:lstStyle/>
          <a:p>
            <a:pPr lvl="1">
              <a:lnSpc>
                <a:spcPct val="90000"/>
              </a:lnSpc>
            </a:pPr>
            <a:r>
              <a:rPr lang="en-GB" b="0" dirty="0" smtClean="0">
                <a:solidFill>
                  <a:schemeClr val="bg2"/>
                </a:solidFill>
              </a:rPr>
              <a:t>It is good practice to display the grid after import to check for any </a:t>
            </a:r>
            <a:r>
              <a:rPr lang="en-GB" b="0" dirty="0" smtClean="0">
                <a:solidFill>
                  <a:schemeClr val="bg2"/>
                </a:solidFill>
              </a:rPr>
              <a:t>errors in boundary zone assignments </a:t>
            </a:r>
            <a:r>
              <a:rPr lang="en-GB" b="0" dirty="0" smtClean="0">
                <a:solidFill>
                  <a:schemeClr val="bg2"/>
                </a:solidFill>
              </a:rPr>
              <a:t>and that you have opened the correct model</a:t>
            </a:r>
          </a:p>
          <a:p>
            <a:pPr lvl="1">
              <a:lnSpc>
                <a:spcPct val="90000"/>
              </a:lnSpc>
            </a:pPr>
            <a:r>
              <a:rPr lang="en-GB" b="0" dirty="0" smtClean="0">
                <a:solidFill>
                  <a:schemeClr val="bg2"/>
                </a:solidFill>
              </a:rPr>
              <a:t>Workbench uses SI units (metres, kg etc) but if importing a mesh from another source check the scale and dimensions are correct </a:t>
            </a:r>
          </a:p>
          <a:p>
            <a:pPr lvl="1">
              <a:lnSpc>
                <a:spcPct val="90000"/>
              </a:lnSpc>
            </a:pPr>
            <a:r>
              <a:rPr lang="en-GB" b="0" dirty="0" smtClean="0">
                <a:solidFill>
                  <a:schemeClr val="bg2"/>
                </a:solidFill>
              </a:rPr>
              <a:t>Check mesh is used to confirm the mesh is suitable for use in a CFD simulation</a:t>
            </a:r>
          </a:p>
          <a:p>
            <a:pPr lvl="1">
              <a:lnSpc>
                <a:spcPct val="90000"/>
              </a:lnSpc>
            </a:pPr>
            <a:r>
              <a:rPr lang="en-GB" b="0" dirty="0" smtClean="0">
                <a:solidFill>
                  <a:schemeClr val="bg2"/>
                </a:solidFill>
              </a:rPr>
              <a:t>Report Quality is a backup to the quality tools available within the meshing application</a:t>
            </a:r>
          </a:p>
          <a:p>
            <a:pPr>
              <a:lnSpc>
                <a:spcPct val="90000"/>
              </a:lnSpc>
            </a:pPr>
            <a:endParaRPr lang="en-GB" b="0" dirty="0" smtClean="0">
              <a:solidFill>
                <a:schemeClr val="bg2"/>
              </a:solidFill>
            </a:endParaRPr>
          </a:p>
          <a:p>
            <a:pPr marL="0" indent="0">
              <a:lnSpc>
                <a:spcPct val="90000"/>
              </a:lnSpc>
            </a:pPr>
            <a:r>
              <a:rPr lang="en-GB" b="0" dirty="0" smtClean="0">
                <a:solidFill>
                  <a:schemeClr val="bg2"/>
                </a:solidFill>
              </a:rPr>
              <a:t>By default the energy equation is not </a:t>
            </a:r>
            <a:r>
              <a:rPr lang="en-GB" b="0" dirty="0" smtClean="0">
                <a:solidFill>
                  <a:schemeClr val="bg2"/>
                </a:solidFill>
              </a:rPr>
              <a:t>active when the mesh is first loaded, because </a:t>
            </a:r>
            <a:r>
              <a:rPr lang="en-GB" b="0" dirty="0" smtClean="0">
                <a:solidFill>
                  <a:schemeClr val="bg2"/>
                </a:solidFill>
              </a:rPr>
              <a:t>many problems are isothermal.  In this case, temperature must be calculated so the energy equation needs to be enabled.</a:t>
            </a:r>
          </a:p>
          <a:p>
            <a:pPr>
              <a:lnSpc>
                <a:spcPct val="90000"/>
              </a:lnSpc>
            </a:pPr>
            <a:endParaRPr lang="en-GB" b="0" dirty="0" smtClean="0">
              <a:solidFill>
                <a:schemeClr val="bg2"/>
              </a:solidFill>
            </a:endParaRPr>
          </a:p>
          <a:p>
            <a:pPr marL="0" indent="0">
              <a:lnSpc>
                <a:spcPct val="90000"/>
              </a:lnSpc>
            </a:pPr>
            <a:r>
              <a:rPr lang="en-GB" b="0" dirty="0" smtClean="0">
                <a:solidFill>
                  <a:schemeClr val="bg2"/>
                </a:solidFill>
              </a:rPr>
              <a:t>The onset of turbulence is specified by the Reynolds Number (pipe flow) or Rayleigh Number (natural convection).  Calculating these numbers for this geometry and conditions indicates that the flow will be laminar and so no change is required to the viscous model.</a:t>
            </a:r>
          </a:p>
        </p:txBody>
      </p:sp>
      <p:graphicFrame>
        <p:nvGraphicFramePr>
          <p:cNvPr id="5" name="Diagram 4"/>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dirty="0" smtClean="0"/>
              <a:t>Material properties</a:t>
            </a:r>
          </a:p>
        </p:txBody>
      </p:sp>
      <p:sp>
        <p:nvSpPr>
          <p:cNvPr id="10243" name="Content Placeholder 2"/>
          <p:cNvSpPr>
            <a:spLocks noGrp="1"/>
          </p:cNvSpPr>
          <p:nvPr>
            <p:ph idx="1"/>
          </p:nvPr>
        </p:nvSpPr>
        <p:spPr>
          <a:xfrm>
            <a:off x="371475" y="1085850"/>
            <a:ext cx="4933950" cy="5000625"/>
          </a:xfrm>
        </p:spPr>
        <p:txBody>
          <a:bodyPr>
            <a:normAutofit lnSpcReduction="10000"/>
          </a:bodyPr>
          <a:lstStyle/>
          <a:p>
            <a:pPr marL="0" indent="0" eaLnBrk="1" hangingPunct="1"/>
            <a:r>
              <a:rPr lang="en-GB" sz="1800" b="0" dirty="0" smtClean="0">
                <a:solidFill>
                  <a:schemeClr val="bg2"/>
                </a:solidFill>
              </a:rPr>
              <a:t>The </a:t>
            </a:r>
            <a:r>
              <a:rPr lang="en-GB" sz="1800" b="0" dirty="0" smtClean="0">
                <a:solidFill>
                  <a:schemeClr val="bg2"/>
                </a:solidFill>
              </a:rPr>
              <a:t>air density </a:t>
            </a:r>
            <a:r>
              <a:rPr lang="en-GB" sz="1800" b="0" dirty="0" smtClean="0">
                <a:solidFill>
                  <a:schemeClr val="bg2"/>
                </a:solidFill>
              </a:rPr>
              <a:t>needs to change with </a:t>
            </a:r>
            <a:r>
              <a:rPr lang="en-GB" sz="1800" b="0" dirty="0" smtClean="0">
                <a:solidFill>
                  <a:schemeClr val="bg2"/>
                </a:solidFill>
              </a:rPr>
              <a:t>t</a:t>
            </a:r>
            <a:r>
              <a:rPr lang="en-GB" sz="1800" b="0" dirty="0" smtClean="0">
                <a:solidFill>
                  <a:schemeClr val="bg2"/>
                </a:solidFill>
              </a:rPr>
              <a:t>emperature </a:t>
            </a:r>
            <a:r>
              <a:rPr lang="en-GB" sz="1800" b="0" dirty="0" smtClean="0">
                <a:solidFill>
                  <a:schemeClr val="bg2"/>
                </a:solidFill>
              </a:rPr>
              <a:t>(but not pressure)</a:t>
            </a:r>
            <a:endParaRPr lang="en-GB" b="0" dirty="0" smtClean="0">
              <a:solidFill>
                <a:schemeClr val="bg2"/>
              </a:solidFill>
            </a:endParaRPr>
          </a:p>
          <a:p>
            <a:pPr lvl="1" eaLnBrk="1" hangingPunct="1"/>
            <a:r>
              <a:rPr lang="en-GB" dirty="0" smtClean="0"/>
              <a:t>Select Materials </a:t>
            </a:r>
            <a:r>
              <a:rPr lang="en-GB" dirty="0" smtClean="0">
                <a:sym typeface="Wingdings" pitchFamily="2" charset="2"/>
              </a:rPr>
              <a:t>&gt;</a:t>
            </a:r>
            <a:r>
              <a:rPr lang="en-GB" dirty="0" smtClean="0"/>
              <a:t> Air </a:t>
            </a:r>
            <a:r>
              <a:rPr lang="en-GB" dirty="0" smtClean="0">
                <a:sym typeface="Wingdings" pitchFamily="2" charset="2"/>
              </a:rPr>
              <a:t>&gt;</a:t>
            </a:r>
            <a:r>
              <a:rPr lang="en-GB" dirty="0" smtClean="0"/>
              <a:t> Create/Edit</a:t>
            </a:r>
          </a:p>
          <a:p>
            <a:pPr lvl="2"/>
            <a:r>
              <a:rPr lang="en-GB" b="0" dirty="0" smtClean="0"/>
              <a:t>Change density to incompressible </a:t>
            </a:r>
            <a:br>
              <a:rPr lang="en-GB" b="0" dirty="0" smtClean="0"/>
            </a:br>
            <a:r>
              <a:rPr lang="en-GB" b="0" dirty="0" smtClean="0"/>
              <a:t>ideal gas</a:t>
            </a:r>
          </a:p>
          <a:p>
            <a:pPr lvl="2"/>
            <a:r>
              <a:rPr lang="en-GB" b="0" dirty="0" smtClean="0"/>
              <a:t>All other properties remain unchanged</a:t>
            </a:r>
          </a:p>
          <a:p>
            <a:pPr lvl="2"/>
            <a:r>
              <a:rPr lang="en-GB" b="0" dirty="0" smtClean="0"/>
              <a:t>Click Change/ Create</a:t>
            </a:r>
          </a:p>
          <a:p>
            <a:pPr lvl="2"/>
            <a:r>
              <a:rPr lang="en-GB" b="0" dirty="0" smtClean="0"/>
              <a:t>Close the </a:t>
            </a:r>
            <a:r>
              <a:rPr lang="en-GB" b="0" dirty="0" smtClean="0"/>
              <a:t>Create/Edit </a:t>
            </a:r>
            <a:r>
              <a:rPr lang="en-GB" b="0" dirty="0" smtClean="0"/>
              <a:t>Materials Window</a:t>
            </a:r>
          </a:p>
          <a:p>
            <a:pPr eaLnBrk="1" hangingPunct="1"/>
            <a:endParaRPr lang="en-GB" dirty="0" smtClean="0"/>
          </a:p>
          <a:p>
            <a:pPr marL="0" indent="0" eaLnBrk="1" hangingPunct="1"/>
            <a:r>
              <a:rPr lang="en-GB" dirty="0" smtClean="0"/>
              <a:t>Define three additional Solid Materials (for the Board, Heat Sink and Heat Source).</a:t>
            </a:r>
          </a:p>
          <a:p>
            <a:pPr lvl="1" eaLnBrk="1" hangingPunct="1"/>
            <a:r>
              <a:rPr lang="en-GB" b="0" dirty="0" smtClean="0"/>
              <a:t>Select  Materials </a:t>
            </a:r>
            <a:r>
              <a:rPr lang="en-GB" b="0" dirty="0" smtClean="0">
                <a:sym typeface="Wingdings" pitchFamily="2" charset="2"/>
              </a:rPr>
              <a:t></a:t>
            </a:r>
            <a:r>
              <a:rPr lang="en-GB" b="0" dirty="0" smtClean="0"/>
              <a:t> Solid </a:t>
            </a:r>
            <a:r>
              <a:rPr lang="en-GB" b="0" dirty="0" smtClean="0">
                <a:sym typeface="Wingdings" pitchFamily="2" charset="2"/>
              </a:rPr>
              <a:t></a:t>
            </a:r>
            <a:r>
              <a:rPr lang="en-GB" b="0" dirty="0" smtClean="0"/>
              <a:t> Create/Edit</a:t>
            </a:r>
          </a:p>
          <a:p>
            <a:pPr lvl="1" eaLnBrk="1" hangingPunct="1"/>
            <a:r>
              <a:rPr lang="en-GB" b="0" dirty="0" smtClean="0"/>
              <a:t>Click the Fluent Database button.</a:t>
            </a:r>
          </a:p>
          <a:p>
            <a:pPr lvl="1" eaLnBrk="1" hangingPunct="1"/>
            <a:r>
              <a:rPr lang="en-GB" b="0" dirty="0" smtClean="0"/>
              <a:t>Change Type to Solid</a:t>
            </a:r>
          </a:p>
          <a:p>
            <a:pPr lvl="1" eaLnBrk="1" hangingPunct="1"/>
            <a:r>
              <a:rPr lang="en-GB" b="0" dirty="0" smtClean="0"/>
              <a:t>Select Copper</a:t>
            </a:r>
          </a:p>
          <a:p>
            <a:pPr lvl="1" eaLnBrk="1" hangingPunct="1"/>
            <a:r>
              <a:rPr lang="en-GB" b="0" dirty="0" smtClean="0"/>
              <a:t>Copy then close the database window</a:t>
            </a:r>
          </a:p>
        </p:txBody>
      </p:sp>
      <p:grpSp>
        <p:nvGrpSpPr>
          <p:cNvPr id="16" name="Group 15"/>
          <p:cNvGrpSpPr/>
          <p:nvPr/>
        </p:nvGrpSpPr>
        <p:grpSpPr>
          <a:xfrm>
            <a:off x="5400675" y="988623"/>
            <a:ext cx="3581401" cy="4897828"/>
            <a:chOff x="5400675" y="988623"/>
            <a:chExt cx="3581401" cy="4897828"/>
          </a:xfrm>
        </p:grpSpPr>
        <p:grpSp>
          <p:nvGrpSpPr>
            <p:cNvPr id="10" name="Group 9"/>
            <p:cNvGrpSpPr/>
            <p:nvPr/>
          </p:nvGrpSpPr>
          <p:grpSpPr>
            <a:xfrm>
              <a:off x="5400675" y="988623"/>
              <a:ext cx="3434196" cy="4897828"/>
              <a:chOff x="5260769" y="969572"/>
              <a:chExt cx="3716977" cy="5407477"/>
            </a:xfrm>
          </p:grpSpPr>
          <p:pic>
            <p:nvPicPr>
              <p:cNvPr id="10251" name="Picture 11"/>
              <p:cNvPicPr>
                <a:picLocks noChangeAspect="1" noChangeArrowheads="1"/>
              </p:cNvPicPr>
              <p:nvPr/>
            </p:nvPicPr>
            <p:blipFill>
              <a:blip r:embed="rId2" cstate="print"/>
              <a:srcRect/>
              <a:stretch>
                <a:fillRect/>
              </a:stretch>
            </p:blipFill>
            <p:spPr bwMode="auto">
              <a:xfrm>
                <a:off x="5260769" y="969572"/>
                <a:ext cx="3716977" cy="2540984"/>
              </a:xfrm>
              <a:prstGeom prst="rect">
                <a:avLst/>
              </a:prstGeom>
              <a:noFill/>
              <a:ln w="9525">
                <a:noFill/>
                <a:miter lim="800000"/>
                <a:headEnd/>
                <a:tailEnd/>
              </a:ln>
            </p:spPr>
          </p:pic>
          <p:sp>
            <p:nvSpPr>
              <p:cNvPr id="12" name="Oval 11"/>
              <p:cNvSpPr/>
              <p:nvPr/>
            </p:nvSpPr>
            <p:spPr bwMode="auto">
              <a:xfrm>
                <a:off x="5913912" y="1876301"/>
                <a:ext cx="1710046" cy="356260"/>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pic>
            <p:nvPicPr>
              <p:cNvPr id="10252" name="Picture 12"/>
              <p:cNvPicPr>
                <a:picLocks noChangeAspect="1" noChangeArrowheads="1"/>
              </p:cNvPicPr>
              <p:nvPr/>
            </p:nvPicPr>
            <p:blipFill>
              <a:blip r:embed="rId3" cstate="print"/>
              <a:srcRect/>
              <a:stretch>
                <a:fillRect/>
              </a:stretch>
            </p:blipFill>
            <p:spPr bwMode="auto">
              <a:xfrm>
                <a:off x="5885651" y="3693226"/>
                <a:ext cx="2795871" cy="2683823"/>
              </a:xfrm>
              <a:prstGeom prst="rect">
                <a:avLst/>
              </a:prstGeom>
              <a:noFill/>
              <a:ln w="9525">
                <a:noFill/>
                <a:miter lim="800000"/>
                <a:headEnd/>
                <a:tailEnd/>
              </a:ln>
            </p:spPr>
          </p:pic>
          <p:sp>
            <p:nvSpPr>
              <p:cNvPr id="14" name="Oval 13"/>
              <p:cNvSpPr/>
              <p:nvPr/>
            </p:nvSpPr>
            <p:spPr bwMode="auto">
              <a:xfrm>
                <a:off x="7279574" y="3800104"/>
                <a:ext cx="581891" cy="380010"/>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sp>
            <p:nvSpPr>
              <p:cNvPr id="15" name="Oval 14"/>
              <p:cNvSpPr/>
              <p:nvPr/>
            </p:nvSpPr>
            <p:spPr bwMode="auto">
              <a:xfrm>
                <a:off x="5876306" y="4190010"/>
                <a:ext cx="1486395" cy="380010"/>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grpSp>
        <p:sp>
          <p:nvSpPr>
            <p:cNvPr id="13" name="Oval 12"/>
            <p:cNvSpPr/>
            <p:nvPr/>
          </p:nvSpPr>
          <p:spPr bwMode="auto">
            <a:xfrm>
              <a:off x="7735502" y="1409845"/>
              <a:ext cx="1246574" cy="209406"/>
            </a:xfrm>
            <a:prstGeom prst="ellipse">
              <a:avLst/>
            </a:prstGeom>
            <a:noFill/>
            <a:ln w="28575" cap="flat" cmpd="sng" algn="ctr">
              <a:solidFill>
                <a:srgbClr val="CC0000"/>
              </a:solidFill>
              <a:prstDash val="solid"/>
              <a:round/>
              <a:headEnd type="none" w="med" len="med"/>
              <a:tailEnd type="none"/>
            </a:ln>
            <a:effectLst/>
          </p:spPr>
          <p:txBody>
            <a:bodyPr rtlCol="0" anchor="ctr"/>
            <a:lstStyle/>
            <a:p>
              <a:pPr algn="ctr"/>
              <a:endParaRPr lang="en-GB"/>
            </a:p>
          </p:txBody>
        </p:sp>
      </p:grpSp>
      <p:graphicFrame>
        <p:nvGraphicFramePr>
          <p:cNvPr id="18" name="Diagram 17"/>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Grp="1" noChangeArrowheads="1"/>
          </p:cNvSpPr>
          <p:nvPr>
            <p:ph type="title" idx="4294967295"/>
          </p:nvPr>
        </p:nvSpPr>
        <p:spPr/>
        <p:txBody>
          <a:bodyPr/>
          <a:lstStyle/>
          <a:p>
            <a:r>
              <a:rPr lang="en-GB" dirty="0" smtClean="0"/>
              <a:t>Material properties</a:t>
            </a:r>
          </a:p>
        </p:txBody>
      </p:sp>
      <p:sp>
        <p:nvSpPr>
          <p:cNvPr id="11267" name="Rectangle 11"/>
          <p:cNvSpPr>
            <a:spLocks noGrp="1" noChangeArrowheads="1"/>
          </p:cNvSpPr>
          <p:nvPr>
            <p:ph type="body" idx="4294967295"/>
          </p:nvPr>
        </p:nvSpPr>
        <p:spPr>
          <a:xfrm>
            <a:off x="161925" y="1011238"/>
            <a:ext cx="4629150" cy="5553075"/>
          </a:xfrm>
        </p:spPr>
        <p:txBody>
          <a:bodyPr>
            <a:normAutofit/>
          </a:bodyPr>
          <a:lstStyle/>
          <a:p>
            <a:pPr marL="0" indent="0">
              <a:lnSpc>
                <a:spcPct val="90000"/>
              </a:lnSpc>
            </a:pPr>
            <a:r>
              <a:rPr lang="en-GB" dirty="0" smtClean="0"/>
              <a:t>Modify the Copper Material to produce the PCB Material </a:t>
            </a:r>
          </a:p>
          <a:p>
            <a:pPr lvl="1">
              <a:lnSpc>
                <a:spcPct val="90000"/>
              </a:lnSpc>
            </a:pPr>
            <a:r>
              <a:rPr lang="en-US" b="0" dirty="0" smtClean="0"/>
              <a:t>The PCB is made of Material “FR-4”</a:t>
            </a:r>
          </a:p>
          <a:p>
            <a:pPr lvl="2">
              <a:lnSpc>
                <a:spcPct val="90000"/>
              </a:lnSpc>
            </a:pPr>
            <a:r>
              <a:rPr lang="en-US" b="0" dirty="0" smtClean="0"/>
              <a:t>Change Name </a:t>
            </a:r>
            <a:r>
              <a:rPr lang="en-US" b="0" dirty="0" smtClean="0"/>
              <a:t>from copper to </a:t>
            </a:r>
            <a:r>
              <a:rPr lang="en-US" b="0" dirty="0" smtClean="0"/>
              <a:t>fr-4</a:t>
            </a:r>
          </a:p>
          <a:p>
            <a:pPr lvl="2">
              <a:lnSpc>
                <a:spcPct val="90000"/>
              </a:lnSpc>
            </a:pPr>
            <a:r>
              <a:rPr lang="en-US" b="0" dirty="0" smtClean="0"/>
              <a:t>Delete the chemical formula</a:t>
            </a:r>
          </a:p>
          <a:p>
            <a:pPr lvl="2">
              <a:lnSpc>
                <a:spcPct val="90000"/>
              </a:lnSpc>
            </a:pPr>
            <a:r>
              <a:rPr lang="en-US" b="0" dirty="0" smtClean="0"/>
              <a:t>Density = 1250kg/m</a:t>
            </a:r>
            <a:r>
              <a:rPr lang="en-US" b="0" baseline="30000" dirty="0" smtClean="0"/>
              <a:t>3</a:t>
            </a:r>
            <a:r>
              <a:rPr lang="en-US" b="0" dirty="0" smtClean="0"/>
              <a:t>; cp = 1300 J/kg K; conductivity 0.35 W/m K</a:t>
            </a:r>
          </a:p>
          <a:p>
            <a:pPr lvl="2">
              <a:lnSpc>
                <a:spcPct val="90000"/>
              </a:lnSpc>
            </a:pPr>
            <a:r>
              <a:rPr lang="en-US" b="0" dirty="0" smtClean="0"/>
              <a:t>Click Change/Create.</a:t>
            </a:r>
          </a:p>
          <a:p>
            <a:pPr lvl="1">
              <a:lnSpc>
                <a:spcPct val="90000"/>
              </a:lnSpc>
            </a:pPr>
            <a:r>
              <a:rPr lang="en-US" b="0" dirty="0" smtClean="0"/>
              <a:t>Click </a:t>
            </a:r>
            <a:r>
              <a:rPr lang="en-US" u="sng" dirty="0" smtClean="0"/>
              <a:t>No</a:t>
            </a:r>
            <a:r>
              <a:rPr lang="en-US" b="0" dirty="0" smtClean="0"/>
              <a:t> when prompted to overwrite copper.</a:t>
            </a:r>
          </a:p>
          <a:p>
            <a:pPr>
              <a:lnSpc>
                <a:spcPct val="90000"/>
              </a:lnSpc>
            </a:pPr>
            <a:endParaRPr lang="en-GB" dirty="0" smtClean="0"/>
          </a:p>
          <a:p>
            <a:pPr marL="0" indent="0">
              <a:lnSpc>
                <a:spcPct val="90000"/>
              </a:lnSpc>
            </a:pPr>
            <a:r>
              <a:rPr lang="en-GB" b="0" dirty="0" smtClean="0"/>
              <a:t>Again, modify the Copper Material to create the a new material called “component”  using the same steps as above</a:t>
            </a:r>
          </a:p>
          <a:p>
            <a:pPr lvl="1">
              <a:lnSpc>
                <a:spcPct val="90000"/>
              </a:lnSpc>
            </a:pPr>
            <a:r>
              <a:rPr lang="en-GB" b="0" dirty="0" smtClean="0"/>
              <a:t>Density = 1900 kg/m</a:t>
            </a:r>
            <a:r>
              <a:rPr lang="en-GB" b="0" baseline="30000" dirty="0" smtClean="0"/>
              <a:t>3</a:t>
            </a:r>
            <a:r>
              <a:rPr lang="en-GB" b="0" dirty="0" smtClean="0"/>
              <a:t>; c</a:t>
            </a:r>
            <a:r>
              <a:rPr lang="en-GB" b="0" baseline="-25000" dirty="0" smtClean="0"/>
              <a:t>p </a:t>
            </a:r>
            <a:r>
              <a:rPr lang="en-GB" b="0" dirty="0" smtClean="0"/>
              <a:t>= 795 J/kg K; Thermal Conductivity = 10 W/m K </a:t>
            </a:r>
          </a:p>
        </p:txBody>
      </p:sp>
      <p:pic>
        <p:nvPicPr>
          <p:cNvPr id="13314" name="Picture 2"/>
          <p:cNvPicPr>
            <a:picLocks noChangeAspect="1" noChangeArrowheads="1"/>
          </p:cNvPicPr>
          <p:nvPr/>
        </p:nvPicPr>
        <p:blipFill>
          <a:blip r:embed="rId2" cstate="print"/>
          <a:srcRect/>
          <a:stretch>
            <a:fillRect/>
          </a:stretch>
        </p:blipFill>
        <p:spPr bwMode="auto">
          <a:xfrm>
            <a:off x="4863652" y="914400"/>
            <a:ext cx="4166048" cy="2847976"/>
          </a:xfrm>
          <a:prstGeom prst="rect">
            <a:avLst/>
          </a:prstGeom>
          <a:noFill/>
          <a:ln w="9525">
            <a:noFill/>
            <a:miter lim="800000"/>
            <a:headEnd/>
            <a:tailEnd/>
          </a:ln>
        </p:spPr>
      </p:pic>
      <p:sp>
        <p:nvSpPr>
          <p:cNvPr id="7" name="TextBox 6"/>
          <p:cNvSpPr txBox="1"/>
          <p:nvPr/>
        </p:nvSpPr>
        <p:spPr bwMode="auto">
          <a:xfrm>
            <a:off x="5295900" y="4324349"/>
            <a:ext cx="3619499" cy="1815882"/>
          </a:xfrm>
          <a:prstGeom prst="rect">
            <a:avLst/>
          </a:prstGeom>
          <a:noFill/>
          <a:ln w="22225" cap="sq" algn="ctr">
            <a:solidFill>
              <a:schemeClr val="bg2"/>
            </a:solidFill>
            <a:miter lim="800000"/>
            <a:headEnd/>
            <a:tailEnd/>
          </a:ln>
          <a:effectLst/>
        </p:spPr>
        <p:txBody>
          <a:bodyPr wrap="square" rtlCol="0">
            <a:spAutoFit/>
          </a:bodyPr>
          <a:lstStyle/>
          <a:p>
            <a:r>
              <a:rPr lang="en-US" dirty="0" smtClean="0">
                <a:solidFill>
                  <a:schemeClr val="bg2"/>
                </a:solidFill>
                <a:latin typeface="Calibri" pitchFamily="34" charset="0"/>
                <a:cs typeface="Calibri" pitchFamily="34" charset="0"/>
              </a:rPr>
              <a:t>Selecting </a:t>
            </a:r>
            <a:r>
              <a:rPr lang="en-US" i="1" dirty="0" smtClean="0">
                <a:solidFill>
                  <a:schemeClr val="bg2"/>
                </a:solidFill>
                <a:latin typeface="Calibri" pitchFamily="34" charset="0"/>
                <a:cs typeface="Calibri" pitchFamily="34" charset="0"/>
              </a:rPr>
              <a:t>No</a:t>
            </a:r>
            <a:r>
              <a:rPr lang="en-US" dirty="0" smtClean="0">
                <a:solidFill>
                  <a:schemeClr val="bg2"/>
                </a:solidFill>
                <a:latin typeface="Calibri" pitchFamily="34" charset="0"/>
                <a:cs typeface="Calibri" pitchFamily="34" charset="0"/>
              </a:rPr>
              <a:t> will create a new material fr-4, but copper remains in the material list. </a:t>
            </a:r>
          </a:p>
          <a:p>
            <a:r>
              <a:rPr lang="en-US" dirty="0" smtClean="0">
                <a:solidFill>
                  <a:schemeClr val="bg2"/>
                </a:solidFill>
                <a:latin typeface="Calibri" pitchFamily="34" charset="0"/>
                <a:cs typeface="Calibri" pitchFamily="34" charset="0"/>
              </a:rPr>
              <a:t>Selecting Yes would overwrite the copper  material for the current case only (it’s still in the database).</a:t>
            </a:r>
          </a:p>
          <a:p>
            <a:endParaRPr lang="de-DE" b="1" dirty="0" smtClean="0">
              <a:solidFill>
                <a:schemeClr val="bg2"/>
              </a:solidFill>
              <a:latin typeface="Calibri" pitchFamily="34" charset="0"/>
              <a:cs typeface="Calibri" pitchFamily="34" charset="0"/>
            </a:endParaRPr>
          </a:p>
        </p:txBody>
      </p:sp>
      <p:cxnSp>
        <p:nvCxnSpPr>
          <p:cNvPr id="9" name="Straight Connector 8"/>
          <p:cNvCxnSpPr/>
          <p:nvPr/>
        </p:nvCxnSpPr>
        <p:spPr bwMode="auto">
          <a:xfrm flipH="1" flipV="1">
            <a:off x="1166071" y="3682767"/>
            <a:ext cx="4127924" cy="641583"/>
          </a:xfrm>
          <a:prstGeom prst="line">
            <a:avLst/>
          </a:prstGeom>
          <a:solidFill>
            <a:schemeClr val="accent2"/>
          </a:solidFill>
          <a:ln w="19050" cap="sq" cmpd="sng" algn="ctr">
            <a:solidFill>
              <a:schemeClr val="bg2"/>
            </a:solidFill>
            <a:prstDash val="solid"/>
            <a:round/>
            <a:headEnd type="none" w="med" len="med"/>
            <a:tailEnd type="triangle" w="med" len="med"/>
          </a:ln>
          <a:effectLst/>
        </p:spPr>
      </p:cxnSp>
      <p:graphicFrame>
        <p:nvGraphicFramePr>
          <p:cNvPr id="13" name="Diagram 12"/>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8" name="Straight Connector 17"/>
          <p:cNvCxnSpPr/>
          <p:nvPr/>
        </p:nvCxnSpPr>
        <p:spPr bwMode="auto">
          <a:xfrm flipH="1" flipV="1">
            <a:off x="1162576" y="3685563"/>
            <a:ext cx="4127924" cy="641583"/>
          </a:xfrm>
          <a:prstGeom prst="line">
            <a:avLst/>
          </a:prstGeom>
          <a:solidFill>
            <a:schemeClr val="accent2"/>
          </a:solidFill>
          <a:ln w="19050" cap="sq" cmpd="sng" algn="ctr">
            <a:solidFill>
              <a:schemeClr val="bg2"/>
            </a:solidFill>
            <a:prstDash val="solid"/>
            <a:round/>
            <a:headEnd type="none" w="med" len="med"/>
            <a:tailEnd type="triangle" w="med" len="med"/>
          </a:ln>
          <a:effectLst/>
        </p:spPr>
      </p:cxn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ANSYS-2011-powerpoint-template">
  <a:themeElements>
    <a:clrScheme name="Custom 1">
      <a:dk1>
        <a:sysClr val="windowText" lastClr="000000"/>
      </a:dk1>
      <a:lt1>
        <a:sysClr val="window" lastClr="FFFFFF"/>
      </a:lt1>
      <a:dk2>
        <a:srgbClr val="FFDD00"/>
      </a:dk2>
      <a:lt2>
        <a:srgbClr val="0079C1"/>
      </a:lt2>
      <a:accent1>
        <a:srgbClr val="000000"/>
      </a:accent1>
      <a:accent2>
        <a:srgbClr val="F2F2F2"/>
      </a:accent2>
      <a:accent3>
        <a:srgbClr val="BFBFBF"/>
      </a:accent3>
      <a:accent4>
        <a:srgbClr val="6D6E71"/>
      </a:accent4>
      <a:accent5>
        <a:srgbClr val="939598"/>
      </a:accent5>
      <a:accent6>
        <a:srgbClr val="BCBEC0"/>
      </a:accent6>
      <a:hlink>
        <a:srgbClr val="414042"/>
      </a:hlink>
      <a:folHlink>
        <a:srgbClr val="008C99"/>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sq" algn="ctr">
          <a:solidFill>
            <a:srgbClr val="FF0000"/>
          </a:solidFill>
          <a:miter lim="800000"/>
          <a:headEnd/>
          <a:tailEnd/>
        </a:ln>
        <a:effectLst/>
      </a:spPr>
      <a:bodyPr wrap="none" rtlCol="0" anchor="ctr"/>
      <a:lstStyle>
        <a:defPPr algn="ctr">
          <a:defRPr b="1" dirty="0" smtClean="0">
            <a:solidFill>
              <a:schemeClr val="bg1"/>
            </a:solidFill>
            <a:latin typeface="Arial Narrow" pitchFamily="34" charset="0"/>
          </a:defRPr>
        </a:defPPr>
      </a:lstStyle>
    </a:spDef>
    <a:lnDef>
      <a:spPr bwMode="auto">
        <a:solidFill>
          <a:schemeClr val="accent2"/>
        </a:solidFill>
        <a:ln w="19050" cap="sq" cmpd="sng" algn="ctr">
          <a:solidFill>
            <a:schemeClr val="bg2"/>
          </a:solidFill>
          <a:prstDash val="solid"/>
          <a:round/>
          <a:headEnd type="triangle" w="med" len="med"/>
          <a:tailEnd type="triangle" w="med" len="med"/>
        </a:ln>
        <a:effectLst/>
      </a:spPr>
      <a:bodyPr/>
      <a:lstStyle/>
    </a:lnDef>
    <a:txDef>
      <a:spPr bwMode="auto">
        <a:noFill/>
        <a:ln w="12700" cap="sq" algn="ctr">
          <a:noFill/>
          <a:miter lim="800000"/>
          <a:headEnd/>
          <a:tailEnd/>
        </a:ln>
        <a:effectLst/>
      </a:spPr>
      <a:bodyPr wrap="square" rtlCol="0">
        <a:spAutoFit/>
      </a:bodyPr>
      <a:lstStyle>
        <a:defPPr>
          <a:defRPr b="1" dirty="0" smtClean="0">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TotalTime>
  <Words>3653</Words>
  <Application>Microsoft Office PowerPoint</Application>
  <PresentationFormat>On-screen Show (4:3)</PresentationFormat>
  <Paragraphs>742</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1_ANSYS-2011-powerpoint-template</vt:lpstr>
      <vt:lpstr>Workshop 05  Electronics Cooling with Natural Convection and Radiation  </vt:lpstr>
      <vt:lpstr>Introduction</vt:lpstr>
      <vt:lpstr>Mesh Import (Workbench)</vt:lpstr>
      <vt:lpstr>Mesh Import (Stand-alone)</vt:lpstr>
      <vt:lpstr>View the model</vt:lpstr>
      <vt:lpstr>Model setup</vt:lpstr>
      <vt:lpstr>Comments on Model setup</vt:lpstr>
      <vt:lpstr>Material properties</vt:lpstr>
      <vt:lpstr>Material properties</vt:lpstr>
      <vt:lpstr>Comments on Material properties</vt:lpstr>
      <vt:lpstr>Set Cell Zone Conditions</vt:lpstr>
      <vt:lpstr>Set Cell Zone Conditions</vt:lpstr>
      <vt:lpstr>Set Cell Zone Conditions</vt:lpstr>
      <vt:lpstr>Set Boundary Conditions</vt:lpstr>
      <vt:lpstr>Set Boundary Conditions</vt:lpstr>
      <vt:lpstr>Comments on Cell and Zone Conditions</vt:lpstr>
      <vt:lpstr>Comments on Cell and Zone Conditions</vt:lpstr>
      <vt:lpstr>Comments on Cell and Zone Conditions</vt:lpstr>
      <vt:lpstr>Solver controls</vt:lpstr>
      <vt:lpstr>Comments on Solver controls</vt:lpstr>
      <vt:lpstr>Quick Post-processing</vt:lpstr>
      <vt:lpstr>Save Case and Data Files for Later Use</vt:lpstr>
      <vt:lpstr>Radiation Model Setup</vt:lpstr>
      <vt:lpstr>Comments on S2S Radiation model</vt:lpstr>
      <vt:lpstr>Revise Boundary Conditions</vt:lpstr>
      <vt:lpstr>Revise Boundary Conditions</vt:lpstr>
      <vt:lpstr>Solving with Radiation</vt:lpstr>
      <vt:lpstr>Post-processing using CFD-Post</vt:lpstr>
      <vt:lpstr>Case Comparison – Within Workbench</vt:lpstr>
      <vt:lpstr>Case Comparison – Outside Workbench</vt:lpstr>
      <vt:lpstr>Displaying Temperature</vt:lpstr>
      <vt:lpstr>Displaying Temperature</vt:lpstr>
      <vt:lpstr>Reporting Temperature </vt:lpstr>
      <vt:lpstr>Flow Displays</vt:lpstr>
      <vt:lpstr>Further work</vt:lpstr>
      <vt:lpstr>Wrap-up</vt:lpstr>
      <vt:lpstr>Optional: Archiving in EKM</vt:lpstr>
      <vt:lpstr>Archiving in EKM</vt:lpstr>
      <vt:lpstr>Archiving in EKM</vt:lpstr>
      <vt:lpstr>Darmstadt Trainingsroom</vt:lpstr>
      <vt:lpstr>Archiving in EKM</vt:lpstr>
      <vt:lpstr>Archiving in EKM</vt:lpstr>
      <vt:lpstr>Archiving in EKM</vt:lpstr>
      <vt:lpstr>Archiving in EKM</vt:lpstr>
      <vt:lpstr>Archiving in EKM</vt:lpstr>
      <vt:lpstr>Archiving in EKM</vt:lpstr>
      <vt:lpstr>Archiving in EKM</vt:lpstr>
      <vt:lpstr>Overview: Challenges in simulation</vt:lpstr>
    </vt:vector>
  </TitlesOfParts>
  <Company>ANSYS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pcdimier</dc:creator>
  <cp:lastModifiedBy>brbell</cp:lastModifiedBy>
  <cp:revision>821</cp:revision>
  <dcterms:created xsi:type="dcterms:W3CDTF">2003-01-22T19:16:29Z</dcterms:created>
  <dcterms:modified xsi:type="dcterms:W3CDTF">2012-11-06T01:02:14Z</dcterms:modified>
</cp:coreProperties>
</file>