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60" r:id="rId4"/>
    <p:sldId id="258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Dikdörtgen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Dikdörtgen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Dikdörtgen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Dikdörtgen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7" name="Dikdörtgen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694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107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Dikdörtgen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Dikdörtgen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Dikdörtgen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Dikdörtgen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7" name="Dikdörtgen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043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067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39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Dikdörtgen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Dikdörtgen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Dikdörtgen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Dikdörtgen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Dikdörtgen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571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5005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435973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600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76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Dikdörtgen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723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582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Dikdörtgen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961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50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76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39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Dikdörtgen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Dikdörtgen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Dikdörtgen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Dikdörtgen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Dikdörtgen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528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1107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87990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76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78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Dikdörtgen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347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Dikdörtgen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50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Dikdörtgen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Dikdörtgen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41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belyayin.com/yazar-d-c-church/?yazar=D.%20C.%20Church" TargetMode="External"/><Relationship Id="rId7" Type="http://schemas.openxmlformats.org/officeDocument/2006/relationships/hyperlink" Target="https://www.nobelyayin.com/yazar-ahmet-yavuz-pekel/?yazar=Ahmet%20Yavuz%20Pekel" TargetMode="External"/><Relationship Id="rId2" Type="http://schemas.openxmlformats.org/officeDocument/2006/relationships/hyperlink" Target="https://www.nobelyayin.com/yazar-richard-o-kellems/?yazar=Richard%20O.%20Kellems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nobelyayin.com/yazar-ahmet-gokhan-onol/?yazar=Ahmet%20G%C3%B6khan%20%C3%96nol" TargetMode="External"/><Relationship Id="rId5" Type="http://schemas.openxmlformats.org/officeDocument/2006/relationships/hyperlink" Target="https://www.nobelyayin.com/yazar-nese-kocabagli/?yazar=Ne%C5%9Fe%20Kocaba%C4%9Fl%C4%B1" TargetMode="External"/><Relationship Id="rId4" Type="http://schemas.openxmlformats.org/officeDocument/2006/relationships/hyperlink" Target="https://www.nobelyayin.com/yazar-mujdat-alp/?yazar=M%C3%BCjdat%20Al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791744" y="3752167"/>
            <a:ext cx="6876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Hayvan Besleme </a:t>
            </a:r>
            <a:r>
              <a:rPr kumimoji="0" lang="tr-TR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Biyoteknolojisi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>
          <a:xfrm>
            <a:off x="4295800" y="4725144"/>
            <a:ext cx="6172200" cy="1371600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tr-TR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Öğr</a:t>
            </a: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Üyesi Zeynep SÖNMEZ</a:t>
            </a:r>
          </a:p>
        </p:txBody>
      </p:sp>
    </p:spTree>
    <p:extLst>
      <p:ext uri="{BB962C8B-B14F-4D97-AF65-F5344CB8AC3E}">
        <p14:creationId xmlns:p14="http://schemas.microsoft.com/office/powerpoint/2010/main" val="2819279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61" y="1553227"/>
            <a:ext cx="10117843" cy="319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96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PEKEL, A. Y. Çiftlik Hayvanlarının Yemleri ve Beslenmesi.</a:t>
            </a:r>
          </a:p>
          <a:p>
            <a:r>
              <a:rPr lang="tr-TR" dirty="0"/>
              <a:t>ÇİFTLİK HAYVANLARININ YEMLERİ VE BESLENMESİ - </a:t>
            </a:r>
            <a:r>
              <a:rPr lang="tr-TR" dirty="0" err="1"/>
              <a:t>Livestock</a:t>
            </a:r>
            <a:r>
              <a:rPr lang="tr-TR" dirty="0"/>
              <a:t> </a:t>
            </a:r>
            <a:r>
              <a:rPr lang="tr-TR" dirty="0" err="1"/>
              <a:t>Feeds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 smtClean="0"/>
              <a:t>Feeding</a:t>
            </a:r>
            <a:r>
              <a:rPr lang="tr-TR" dirty="0" smtClean="0"/>
              <a:t> </a:t>
            </a:r>
            <a:r>
              <a:rPr lang="tr-TR" b="1" dirty="0"/>
              <a:t>Yazarlar</a:t>
            </a:r>
          </a:p>
          <a:p>
            <a:r>
              <a:rPr lang="tr-TR" dirty="0">
                <a:hlinkClick r:id="rId2" tooltip="Richard O. Kellems,"/>
              </a:rPr>
              <a:t>Richard O. </a:t>
            </a:r>
            <a:r>
              <a:rPr lang="tr-TR" dirty="0" err="1">
                <a:hlinkClick r:id="rId2" tooltip="Richard O. Kellems,"/>
              </a:rPr>
              <a:t>Kellems</a:t>
            </a:r>
            <a:r>
              <a:rPr lang="tr-TR" dirty="0">
                <a:hlinkClick r:id="rId2" tooltip="Richard O. Kellems,"/>
              </a:rPr>
              <a:t>,</a:t>
            </a:r>
            <a:r>
              <a:rPr lang="tr-TR" dirty="0"/>
              <a:t> </a:t>
            </a:r>
            <a:r>
              <a:rPr lang="tr-TR" dirty="0">
                <a:hlinkClick r:id="rId3" tooltip="D. C. Church"/>
              </a:rPr>
              <a:t>D. C. </a:t>
            </a:r>
            <a:r>
              <a:rPr lang="tr-TR" dirty="0" err="1">
                <a:hlinkClick r:id="rId3" tooltip="D. C. Church"/>
              </a:rPr>
              <a:t>Church</a:t>
            </a:r>
            <a:endParaRPr lang="tr-TR" dirty="0"/>
          </a:p>
          <a:p>
            <a:r>
              <a:rPr lang="tr-TR" b="1" dirty="0"/>
              <a:t>Editörler</a:t>
            </a:r>
          </a:p>
          <a:p>
            <a:r>
              <a:rPr lang="tr-TR" dirty="0">
                <a:hlinkClick r:id="rId4" tooltip="Müjdat Alp,"/>
              </a:rPr>
              <a:t>Müjdat Alp,</a:t>
            </a:r>
            <a:r>
              <a:rPr lang="tr-TR" dirty="0"/>
              <a:t> </a:t>
            </a:r>
            <a:r>
              <a:rPr lang="tr-TR" dirty="0">
                <a:hlinkClick r:id="rId5" tooltip="Neşe Kocabağlı"/>
              </a:rPr>
              <a:t>Neşe </a:t>
            </a:r>
            <a:r>
              <a:rPr lang="tr-TR" dirty="0" err="1">
                <a:hlinkClick r:id="rId5" tooltip="Neşe Kocabağlı"/>
              </a:rPr>
              <a:t>Kocabağlı</a:t>
            </a:r>
            <a:endParaRPr lang="tr-TR" dirty="0"/>
          </a:p>
          <a:p>
            <a:r>
              <a:rPr lang="tr-TR" b="1" dirty="0"/>
              <a:t>Çevirenler</a:t>
            </a:r>
          </a:p>
          <a:p>
            <a:r>
              <a:rPr lang="tr-TR" dirty="0">
                <a:hlinkClick r:id="rId6" tooltip="Ahmet Gökhan Önol,"/>
              </a:rPr>
              <a:t>Ahmet Gökhan </a:t>
            </a:r>
            <a:r>
              <a:rPr lang="tr-TR" dirty="0" err="1">
                <a:hlinkClick r:id="rId6" tooltip="Ahmet Gökhan Önol,"/>
              </a:rPr>
              <a:t>Önol</a:t>
            </a:r>
            <a:r>
              <a:rPr lang="tr-TR" dirty="0">
                <a:hlinkClick r:id="rId6" tooltip="Ahmet Gökhan Önol,"/>
              </a:rPr>
              <a:t>,</a:t>
            </a:r>
            <a:r>
              <a:rPr lang="tr-TR" dirty="0"/>
              <a:t> </a:t>
            </a:r>
            <a:r>
              <a:rPr lang="tr-TR" dirty="0">
                <a:hlinkClick r:id="rId7" tooltip="Ahmet Yavuz Pekel,"/>
              </a:rPr>
              <a:t>Ahmet Yavuz </a:t>
            </a:r>
            <a:r>
              <a:rPr lang="tr-TR" dirty="0" err="1">
                <a:hlinkClick r:id="rId7" tooltip="Ahmet Yavuz Pekel,"/>
              </a:rPr>
              <a:t>Pekel</a:t>
            </a:r>
            <a:r>
              <a:rPr lang="tr-TR" dirty="0">
                <a:hlinkClick r:id="rId7" tooltip="Ahmet Yavuz Pekel,"/>
              </a:rPr>
              <a:t>,</a:t>
            </a:r>
            <a:r>
              <a:rPr lang="tr-TR" dirty="0"/>
              <a:t> </a:t>
            </a:r>
            <a:r>
              <a:rPr lang="tr-TR" u="sng" dirty="0"/>
              <a:t>Devamını gör</a:t>
            </a:r>
            <a:endParaRPr lang="tr-TR" dirty="0"/>
          </a:p>
          <a:p>
            <a:r>
              <a:rPr lang="tr-TR" b="1" dirty="0"/>
              <a:t>Yayınevi</a:t>
            </a:r>
          </a:p>
          <a:p>
            <a:r>
              <a:rPr lang="tr-TR" dirty="0"/>
              <a:t>Nobel Akademik Yayıncılık</a:t>
            </a:r>
          </a:p>
          <a:p>
            <a:r>
              <a:rPr lang="tr-TR" b="1" dirty="0"/>
              <a:t>Barkod</a:t>
            </a:r>
          </a:p>
          <a:p>
            <a:r>
              <a:rPr lang="tr-TR" dirty="0"/>
              <a:t>9786053204503</a:t>
            </a:r>
          </a:p>
          <a:p>
            <a:r>
              <a:rPr lang="tr-TR" b="1" dirty="0"/>
              <a:t>ISBN</a:t>
            </a:r>
          </a:p>
          <a:p>
            <a:r>
              <a:rPr lang="tr-TR" dirty="0"/>
              <a:t>978-605-320-450-3</a:t>
            </a:r>
          </a:p>
          <a:p>
            <a:r>
              <a:rPr lang="tr-TR" b="1" dirty="0"/>
              <a:t>E-ISBN</a:t>
            </a:r>
          </a:p>
          <a:p>
            <a:r>
              <a:rPr lang="tr-TR" dirty="0"/>
              <a:t>978-625-406-240-7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953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843" y="472906"/>
            <a:ext cx="6035152" cy="619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9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26" y="1039659"/>
            <a:ext cx="9923627" cy="463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45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12" y="133167"/>
            <a:ext cx="4759890" cy="623803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088" y="375330"/>
            <a:ext cx="4248138" cy="599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6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015" y="145372"/>
            <a:ext cx="7604838" cy="659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7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25" y="99492"/>
            <a:ext cx="4597052" cy="663324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822" y="386355"/>
            <a:ext cx="5026416" cy="56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62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88" y="666238"/>
            <a:ext cx="4638465" cy="89951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88" y="1565753"/>
            <a:ext cx="4735906" cy="35719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401" y="666238"/>
            <a:ext cx="4816352" cy="475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50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81" y="377266"/>
            <a:ext cx="5375261" cy="147943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81" y="1856696"/>
            <a:ext cx="10510933" cy="477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8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358" y="1384747"/>
            <a:ext cx="6841642" cy="411417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62" y="1184318"/>
            <a:ext cx="4515035" cy="451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209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39</Words>
  <Application>Microsoft Office PowerPoint</Application>
  <PresentationFormat>Geniş ekran</PresentationFormat>
  <Paragraphs>18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11</vt:i4>
      </vt:variant>
    </vt:vector>
  </HeadingPairs>
  <TitlesOfParts>
    <vt:vector size="17" baseType="lpstr">
      <vt:lpstr>Century Schoolbook</vt:lpstr>
      <vt:lpstr>Times New Roman</vt:lpstr>
      <vt:lpstr>Wingdings</vt:lpstr>
      <vt:lpstr>Wingdings 2</vt:lpstr>
      <vt:lpstr>Cumba</vt:lpstr>
      <vt:lpstr>1_Cumba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3</cp:revision>
  <dcterms:created xsi:type="dcterms:W3CDTF">2024-04-19T14:19:27Z</dcterms:created>
  <dcterms:modified xsi:type="dcterms:W3CDTF">2024-04-19T14:47:43Z</dcterms:modified>
</cp:coreProperties>
</file>