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3" d="100"/>
          <a:sy n="53" d="100"/>
        </p:scale>
        <p:origin x="7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B55F-C9C8-44B8-96DB-4CFB158B241F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CCB2-0F31-4F77-8C08-4627CEFDCF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343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B55F-C9C8-44B8-96DB-4CFB158B241F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CCB2-0F31-4F77-8C08-4627CEFDCF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2780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B55F-C9C8-44B8-96DB-4CFB158B241F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CCB2-0F31-4F77-8C08-4627CEFDCF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2518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B55F-C9C8-44B8-96DB-4CFB158B241F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CCB2-0F31-4F77-8C08-4627CEFDCF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186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B55F-C9C8-44B8-96DB-4CFB158B241F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CCB2-0F31-4F77-8C08-4627CEFDCF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9868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B55F-C9C8-44B8-96DB-4CFB158B241F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CCB2-0F31-4F77-8C08-4627CEFDCF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9604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B55F-C9C8-44B8-96DB-4CFB158B241F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CCB2-0F31-4F77-8C08-4627CEFDCF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0996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B55F-C9C8-44B8-96DB-4CFB158B241F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CCB2-0F31-4F77-8C08-4627CEFDCF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2585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B55F-C9C8-44B8-96DB-4CFB158B241F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CCB2-0F31-4F77-8C08-4627CEFDCF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8306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B55F-C9C8-44B8-96DB-4CFB158B241F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CCB2-0F31-4F77-8C08-4627CEFDCF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2209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B55F-C9C8-44B8-96DB-4CFB158B241F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CCB2-0F31-4F77-8C08-4627CEFDCF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460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4B55F-C9C8-44B8-96DB-4CFB158B241F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5CCB2-0F31-4F77-8C08-4627CEFDCF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694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906772" y="617248"/>
            <a:ext cx="103563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kern="1800" cap="all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UZUN VADELİ YABANCI KAYNAKLAR</a:t>
            </a:r>
            <a:endParaRPr lang="tr-TR" sz="3200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2687" y="1278100"/>
            <a:ext cx="8258628" cy="557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481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6857" y="870857"/>
            <a:ext cx="8679543" cy="4499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451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257" y="1103086"/>
            <a:ext cx="8229600" cy="4325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325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 descr="https://cdn-acikogretim.istanbul.edu.tr/auzefcontent/20_21_Guz/genel_muhasebe_bg/8/img/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171" y="391886"/>
            <a:ext cx="9361715" cy="60379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3800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1721" y="1993826"/>
            <a:ext cx="8657594" cy="21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710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3943" y="967115"/>
            <a:ext cx="8316685" cy="441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040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3840" y="945751"/>
            <a:ext cx="8678046" cy="4918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390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8744" y="1314644"/>
            <a:ext cx="8055428" cy="36782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210717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2229" y="1729602"/>
            <a:ext cx="7199085" cy="3393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936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9663" y="1797671"/>
            <a:ext cx="7419079" cy="3238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504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0057" y="246743"/>
            <a:ext cx="7866743" cy="661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347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</Words>
  <Application>Microsoft Office PowerPoint</Application>
  <PresentationFormat>Geniş ekran</PresentationFormat>
  <Paragraphs>1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pc</cp:lastModifiedBy>
  <cp:revision>2</cp:revision>
  <dcterms:created xsi:type="dcterms:W3CDTF">2024-08-28T08:37:31Z</dcterms:created>
  <dcterms:modified xsi:type="dcterms:W3CDTF">2024-08-28T08:47:26Z</dcterms:modified>
</cp:coreProperties>
</file>