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6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79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26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9148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3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B1C0D-3F02-4B8D-ACB3-7316C38E925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19.04.2024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6FA07-C82F-4B16-BFD7-40490C7A0662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yayin.com/yazar-d-c-church/?yazar=D.%20C.%20Church" TargetMode="External"/><Relationship Id="rId7" Type="http://schemas.openxmlformats.org/officeDocument/2006/relationships/hyperlink" Target="https://www.nobelyayin.com/yazar-ahmet-yavuz-pekel/?yazar=Ahmet%20Yavuz%20Pekel" TargetMode="External"/><Relationship Id="rId2" Type="http://schemas.openxmlformats.org/officeDocument/2006/relationships/hyperlink" Target="https://www.nobelyayin.com/yazar-richard-o-kellems/?yazar=Richard%20O.%20Kell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belyayin.com/yazar-ahmet-gokhan-onol/?yazar=Ahmet%20G%C3%B6khan%20%C3%96nol" TargetMode="External"/><Relationship Id="rId5" Type="http://schemas.openxmlformats.org/officeDocument/2006/relationships/hyperlink" Target="https://www.nobelyayin.com/yazar-nese-kocabagli/?yazar=Ne%C5%9Fe%20Kocaba%C4%9Fl%C4%B1" TargetMode="External"/><Relationship Id="rId4" Type="http://schemas.openxmlformats.org/officeDocument/2006/relationships/hyperlink" Target="https://www.nobelyayin.com/yazar-mujdat-alp/?yazar=M%C3%BCjdat%20Al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91744" y="3752167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Hayvan Besleme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Biyoteknolojisi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4295800" y="4725144"/>
            <a:ext cx="6172200" cy="13716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Üyesi Zeynep SÖNMEZ</a:t>
            </a:r>
          </a:p>
        </p:txBody>
      </p:sp>
    </p:spTree>
    <p:extLst>
      <p:ext uri="{BB962C8B-B14F-4D97-AF65-F5344CB8AC3E}">
        <p14:creationId xmlns:p14="http://schemas.microsoft.com/office/powerpoint/2010/main" val="42616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PEKEL, A. Y. Çiftlik Hayvanlarının Yemleri ve Beslenmesi.</a:t>
            </a:r>
          </a:p>
          <a:p>
            <a:r>
              <a:rPr lang="tr-TR" dirty="0"/>
              <a:t>ÇİFTLİK HAYVANLARININ YEMLERİ VE BESLENMESİ - </a:t>
            </a:r>
            <a:r>
              <a:rPr lang="tr-TR" dirty="0" err="1"/>
              <a:t>Livestock</a:t>
            </a:r>
            <a:r>
              <a:rPr lang="tr-TR" dirty="0"/>
              <a:t> </a:t>
            </a:r>
            <a:r>
              <a:rPr lang="tr-TR" dirty="0" err="1"/>
              <a:t>Feeds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Feeding</a:t>
            </a:r>
            <a:r>
              <a:rPr lang="tr-TR" dirty="0" smtClean="0"/>
              <a:t> </a:t>
            </a:r>
            <a:r>
              <a:rPr lang="tr-TR" b="1" dirty="0"/>
              <a:t>Yazarlar</a:t>
            </a:r>
          </a:p>
          <a:p>
            <a:r>
              <a:rPr lang="tr-TR" dirty="0">
                <a:hlinkClick r:id="rId2" tooltip="Richard O. Kellems,"/>
              </a:rPr>
              <a:t>Richard O. </a:t>
            </a:r>
            <a:r>
              <a:rPr lang="tr-TR" dirty="0" err="1">
                <a:hlinkClick r:id="rId2" tooltip="Richard O. Kellems,"/>
              </a:rPr>
              <a:t>Kellems</a:t>
            </a:r>
            <a:r>
              <a:rPr lang="tr-TR" dirty="0">
                <a:hlinkClick r:id="rId2" tooltip="Richard O. Kellems,"/>
              </a:rPr>
              <a:t>,</a:t>
            </a:r>
            <a:r>
              <a:rPr lang="tr-TR" dirty="0"/>
              <a:t> </a:t>
            </a:r>
            <a:r>
              <a:rPr lang="tr-TR" dirty="0">
                <a:hlinkClick r:id="rId3" tooltip="D. C. Church"/>
              </a:rPr>
              <a:t>D. C. </a:t>
            </a:r>
            <a:r>
              <a:rPr lang="tr-TR" dirty="0" err="1">
                <a:hlinkClick r:id="rId3" tooltip="D. C. Church"/>
              </a:rPr>
              <a:t>Church</a:t>
            </a:r>
            <a:endParaRPr lang="tr-TR" dirty="0"/>
          </a:p>
          <a:p>
            <a:r>
              <a:rPr lang="tr-TR" b="1" dirty="0"/>
              <a:t>Editörler</a:t>
            </a:r>
          </a:p>
          <a:p>
            <a:r>
              <a:rPr lang="tr-TR" dirty="0">
                <a:hlinkClick r:id="rId4" tooltip="Müjdat Alp,"/>
              </a:rPr>
              <a:t>Müjdat Alp,</a:t>
            </a:r>
            <a:r>
              <a:rPr lang="tr-TR" dirty="0"/>
              <a:t> </a:t>
            </a:r>
            <a:r>
              <a:rPr lang="tr-TR" dirty="0">
                <a:hlinkClick r:id="rId5" tooltip="Neşe Kocabağlı"/>
              </a:rPr>
              <a:t>Neşe </a:t>
            </a:r>
            <a:r>
              <a:rPr lang="tr-TR" dirty="0" err="1">
                <a:hlinkClick r:id="rId5" tooltip="Neşe Kocabağlı"/>
              </a:rPr>
              <a:t>Kocabağlı</a:t>
            </a:r>
            <a:endParaRPr lang="tr-TR" dirty="0"/>
          </a:p>
          <a:p>
            <a:r>
              <a:rPr lang="tr-TR" b="1" dirty="0"/>
              <a:t>Çevirenler</a:t>
            </a:r>
          </a:p>
          <a:p>
            <a:r>
              <a:rPr lang="tr-TR" dirty="0">
                <a:hlinkClick r:id="rId6" tooltip="Ahmet Gökhan Önol,"/>
              </a:rPr>
              <a:t>Ahmet Gökhan </a:t>
            </a:r>
            <a:r>
              <a:rPr lang="tr-TR" dirty="0" err="1">
                <a:hlinkClick r:id="rId6" tooltip="Ahmet Gökhan Önol,"/>
              </a:rPr>
              <a:t>Önol</a:t>
            </a:r>
            <a:r>
              <a:rPr lang="tr-TR" dirty="0">
                <a:hlinkClick r:id="rId6" tooltip="Ahmet Gökhan Önol,"/>
              </a:rPr>
              <a:t>,</a:t>
            </a:r>
            <a:r>
              <a:rPr lang="tr-TR" dirty="0"/>
              <a:t> </a:t>
            </a:r>
            <a:r>
              <a:rPr lang="tr-TR" dirty="0">
                <a:hlinkClick r:id="rId7" tooltip="Ahmet Yavuz Pekel,"/>
              </a:rPr>
              <a:t>Ahmet Yavuz </a:t>
            </a:r>
            <a:r>
              <a:rPr lang="tr-TR" dirty="0" err="1">
                <a:hlinkClick r:id="rId7" tooltip="Ahmet Yavuz Pekel,"/>
              </a:rPr>
              <a:t>Pekel</a:t>
            </a:r>
            <a:r>
              <a:rPr lang="tr-TR" dirty="0">
                <a:hlinkClick r:id="rId7" tooltip="Ahmet Yavuz Pekel,"/>
              </a:rPr>
              <a:t>,</a:t>
            </a:r>
            <a:r>
              <a:rPr lang="tr-TR" dirty="0"/>
              <a:t> </a:t>
            </a:r>
            <a:r>
              <a:rPr lang="tr-TR" u="sng" dirty="0"/>
              <a:t>Devamını gör</a:t>
            </a:r>
            <a:endParaRPr lang="tr-TR" dirty="0"/>
          </a:p>
          <a:p>
            <a:r>
              <a:rPr lang="tr-TR" b="1" dirty="0"/>
              <a:t>Yayınevi</a:t>
            </a:r>
          </a:p>
          <a:p>
            <a:r>
              <a:rPr lang="tr-TR" dirty="0"/>
              <a:t>Nobel Akademik Yayıncılık</a:t>
            </a:r>
          </a:p>
          <a:p>
            <a:r>
              <a:rPr lang="tr-TR" b="1" dirty="0"/>
              <a:t>Barkod</a:t>
            </a:r>
          </a:p>
          <a:p>
            <a:r>
              <a:rPr lang="tr-TR" dirty="0"/>
              <a:t>9786053204503</a:t>
            </a:r>
          </a:p>
          <a:p>
            <a:r>
              <a:rPr lang="tr-TR" b="1" dirty="0"/>
              <a:t>ISBN</a:t>
            </a:r>
          </a:p>
          <a:p>
            <a:r>
              <a:rPr lang="tr-TR" dirty="0"/>
              <a:t>978-605-320-450-3</a:t>
            </a:r>
          </a:p>
          <a:p>
            <a:r>
              <a:rPr lang="tr-TR" b="1" dirty="0"/>
              <a:t>E-ISBN</a:t>
            </a:r>
          </a:p>
          <a:p>
            <a:r>
              <a:rPr lang="tr-TR" dirty="0"/>
              <a:t>978-625-406-240-7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107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71" y="197283"/>
            <a:ext cx="4591691" cy="65636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70" y="423952"/>
            <a:ext cx="4649408" cy="63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5" y="1778698"/>
            <a:ext cx="4540233" cy="30344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85" y="1387517"/>
            <a:ext cx="4671392" cy="38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4" y="751561"/>
            <a:ext cx="5086382" cy="49947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227" y="751561"/>
            <a:ext cx="4694393" cy="47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910" y="1050620"/>
            <a:ext cx="4364538" cy="24441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6" y="321798"/>
            <a:ext cx="4758486" cy="58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3" y="760101"/>
            <a:ext cx="5984451" cy="13693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21" y="2254685"/>
            <a:ext cx="5329255" cy="33820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782" y="2129425"/>
            <a:ext cx="5845647" cy="26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8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982" y="227407"/>
            <a:ext cx="5114098" cy="62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95" y="0"/>
            <a:ext cx="4070790" cy="66373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1" y="2355146"/>
            <a:ext cx="5171378" cy="19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77" y="500144"/>
            <a:ext cx="5586928" cy="58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5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</Words>
  <Application>Microsoft Office PowerPoint</Application>
  <PresentationFormat>Geniş ekran</PresentationFormat>
  <Paragraphs>18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Times New Roman</vt:lpstr>
      <vt:lpstr>Wingdings</vt:lpstr>
      <vt:lpstr>Wingdings 2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4</cp:revision>
  <dcterms:created xsi:type="dcterms:W3CDTF">2024-04-19T11:03:24Z</dcterms:created>
  <dcterms:modified xsi:type="dcterms:W3CDTF">2024-04-19T11:33:06Z</dcterms:modified>
</cp:coreProperties>
</file>