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3" d="100"/>
          <a:sy n="53" d="100"/>
        </p:scale>
        <p:origin x="78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CB32-F051-4C8A-A7AA-284D2B1451D5}" type="datetimeFigureOut">
              <a:rPr lang="tr-TR" smtClean="0"/>
              <a:t>28.08.2024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7760-4F01-4BE2-ACDC-D28612DC1E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5167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CB32-F051-4C8A-A7AA-284D2B1451D5}" type="datetimeFigureOut">
              <a:rPr lang="tr-TR" smtClean="0"/>
              <a:t>28.08.2024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7760-4F01-4BE2-ACDC-D28612DC1E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0247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CB32-F051-4C8A-A7AA-284D2B1451D5}" type="datetimeFigureOut">
              <a:rPr lang="tr-TR" smtClean="0"/>
              <a:t>28.08.2024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7760-4F01-4BE2-ACDC-D28612DC1E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6623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CB32-F051-4C8A-A7AA-284D2B1451D5}" type="datetimeFigureOut">
              <a:rPr lang="tr-TR" smtClean="0"/>
              <a:t>28.08.2024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7760-4F01-4BE2-ACDC-D28612DC1E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7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CB32-F051-4C8A-A7AA-284D2B1451D5}" type="datetimeFigureOut">
              <a:rPr lang="tr-TR" smtClean="0"/>
              <a:t>28.08.2024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7760-4F01-4BE2-ACDC-D28612DC1E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1508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CB32-F051-4C8A-A7AA-284D2B1451D5}" type="datetimeFigureOut">
              <a:rPr lang="tr-TR" smtClean="0"/>
              <a:t>28.08.2024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7760-4F01-4BE2-ACDC-D28612DC1E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1250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CB32-F051-4C8A-A7AA-284D2B1451D5}" type="datetimeFigureOut">
              <a:rPr lang="tr-TR" smtClean="0"/>
              <a:t>28.08.2024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7760-4F01-4BE2-ACDC-D28612DC1E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1810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CB32-F051-4C8A-A7AA-284D2B1451D5}" type="datetimeFigureOut">
              <a:rPr lang="tr-TR" smtClean="0"/>
              <a:t>28.08.2024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7760-4F01-4BE2-ACDC-D28612DC1E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331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CB32-F051-4C8A-A7AA-284D2B1451D5}" type="datetimeFigureOut">
              <a:rPr lang="tr-TR" smtClean="0"/>
              <a:t>28.08.2024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7760-4F01-4BE2-ACDC-D28612DC1E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487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CB32-F051-4C8A-A7AA-284D2B1451D5}" type="datetimeFigureOut">
              <a:rPr lang="tr-TR" smtClean="0"/>
              <a:t>28.08.2024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7760-4F01-4BE2-ACDC-D28612DC1E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1788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CB32-F051-4C8A-A7AA-284D2B1451D5}" type="datetimeFigureOut">
              <a:rPr lang="tr-TR" smtClean="0"/>
              <a:t>28.08.2024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7760-4F01-4BE2-ACDC-D28612DC1E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5173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ECB32-F051-4C8A-A7AA-284D2B1451D5}" type="datetimeFigureOut">
              <a:rPr lang="tr-TR" smtClean="0"/>
              <a:t>28.08.2024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27760-4F01-4BE2-ACDC-D28612DC1E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0729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645960" y="559191"/>
            <a:ext cx="91236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kern="1800" cap="all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ÖZKAYNAKLAR</a:t>
            </a:r>
            <a:endParaRPr lang="tr-TR" sz="3200" dirty="0"/>
          </a:p>
        </p:txBody>
      </p:sp>
      <p:sp>
        <p:nvSpPr>
          <p:cNvPr id="6" name="Dikdörtgen 5"/>
          <p:cNvSpPr/>
          <p:nvPr/>
        </p:nvSpPr>
        <p:spPr>
          <a:xfrm>
            <a:off x="1645960" y="1673110"/>
            <a:ext cx="912364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b="1" dirty="0" smtClean="0"/>
              <a:t>5 ÖZKAYNAKLAR</a:t>
            </a:r>
          </a:p>
          <a:p>
            <a:r>
              <a:rPr lang="tr-TR" sz="3200" dirty="0" smtClean="0"/>
              <a:t>50 ÖDENMİŞ SERMAYE</a:t>
            </a:r>
          </a:p>
          <a:p>
            <a:r>
              <a:rPr lang="tr-TR" sz="3200" dirty="0" smtClean="0"/>
              <a:t>52 SERMAYE YEDEKLERİ</a:t>
            </a:r>
          </a:p>
          <a:p>
            <a:r>
              <a:rPr lang="tr-TR" sz="3200" dirty="0" smtClean="0"/>
              <a:t>54 KAR YEDEKLERİ</a:t>
            </a:r>
          </a:p>
          <a:p>
            <a:r>
              <a:rPr lang="tr-TR" sz="3200" dirty="0" smtClean="0"/>
              <a:t>57 GEÇMİŞ YILLAR KARLARI</a:t>
            </a:r>
          </a:p>
          <a:p>
            <a:r>
              <a:rPr lang="tr-TR" sz="3200" dirty="0" smtClean="0"/>
              <a:t>58 GEÇMİŞ YILLAR ZARARLARI(-)</a:t>
            </a:r>
          </a:p>
          <a:p>
            <a:r>
              <a:rPr lang="tr-TR" sz="3200" dirty="0" smtClean="0"/>
              <a:t>59 DÖNEM NET KARI( VEYA ZARARI)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748616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2742" y="1584121"/>
            <a:ext cx="9927772" cy="5034393"/>
          </a:xfrm>
          <a:prstGeom prst="rect">
            <a:avLst/>
          </a:prstGeom>
        </p:spPr>
      </p:pic>
      <p:sp>
        <p:nvSpPr>
          <p:cNvPr id="6" name="Dikdörtgen 5"/>
          <p:cNvSpPr/>
          <p:nvPr/>
        </p:nvSpPr>
        <p:spPr>
          <a:xfrm>
            <a:off x="1364342" y="383792"/>
            <a:ext cx="93326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/>
              <a:t>50 ÖDENMİŞ SERMAYE</a:t>
            </a:r>
          </a:p>
          <a:p>
            <a:r>
              <a:rPr lang="tr-TR" sz="2400" dirty="0" smtClean="0"/>
              <a:t>500 SERMAYE</a:t>
            </a:r>
          </a:p>
          <a:p>
            <a:r>
              <a:rPr lang="tr-TR" sz="2400" dirty="0" smtClean="0"/>
              <a:t>501 ÖDENMEMİŞ SERMAYE(-)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747714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712685" y="1695494"/>
            <a:ext cx="1001485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smtClean="0"/>
              <a:t>52 SERMAYE YEDEKLERİ</a:t>
            </a:r>
          </a:p>
          <a:p>
            <a:r>
              <a:rPr lang="tr-TR" sz="2800" dirty="0" smtClean="0"/>
              <a:t>520 HİSSE SENEDİ İHRAÇ PRİMLERİ</a:t>
            </a:r>
          </a:p>
          <a:p>
            <a:r>
              <a:rPr lang="tr-TR" sz="2800" dirty="0" smtClean="0"/>
              <a:t>521 HİSSE SENEDİ İPTAL KARLARI</a:t>
            </a:r>
          </a:p>
          <a:p>
            <a:r>
              <a:rPr lang="tr-TR" sz="2800" dirty="0" smtClean="0"/>
              <a:t>522 MADDİ DURAN VARLIK YENİDEN DEĞERLEME ARTIŞLARI</a:t>
            </a:r>
          </a:p>
          <a:p>
            <a:r>
              <a:rPr lang="tr-TR" sz="2800" dirty="0" smtClean="0"/>
              <a:t>523 İŞTİRAKLER YENİDEN DEĞERLEME ARTIŞLARI</a:t>
            </a:r>
          </a:p>
          <a:p>
            <a:r>
              <a:rPr lang="tr-TR" sz="2800" dirty="0" smtClean="0"/>
              <a:t>529 DİĞER SERMAYE YEDEKLERİ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965062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075543" y="1405209"/>
            <a:ext cx="798285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smtClean="0"/>
              <a:t>54 KAR YEDEKLERİ</a:t>
            </a:r>
          </a:p>
          <a:p>
            <a:r>
              <a:rPr lang="tr-TR" sz="2800" dirty="0" smtClean="0"/>
              <a:t>540 YASAL YEDEKLER</a:t>
            </a:r>
          </a:p>
          <a:p>
            <a:r>
              <a:rPr lang="tr-TR" sz="2800" dirty="0" smtClean="0"/>
              <a:t>541 STATÜ YEDEKLERİ</a:t>
            </a:r>
          </a:p>
          <a:p>
            <a:r>
              <a:rPr lang="tr-TR" sz="2800" dirty="0" smtClean="0"/>
              <a:t>542 OLAĞANÜSTÜ YEDEKLER</a:t>
            </a:r>
          </a:p>
          <a:p>
            <a:r>
              <a:rPr lang="tr-TR" sz="2800" dirty="0" smtClean="0"/>
              <a:t>548 DİĞER KAR YEDEKLERİ</a:t>
            </a:r>
          </a:p>
          <a:p>
            <a:r>
              <a:rPr lang="tr-TR" sz="2800" dirty="0" smtClean="0"/>
              <a:t>549 ÖZEL FONLAR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104493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045027" y="754521"/>
            <a:ext cx="1000034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smtClean="0"/>
              <a:t>57 GEÇMİŞ YILLAR KARLARI</a:t>
            </a:r>
          </a:p>
          <a:p>
            <a:r>
              <a:rPr lang="tr-TR" sz="2800" dirty="0" smtClean="0"/>
              <a:t>570 GEÇMİŞ YILLAR KARLARI</a:t>
            </a:r>
            <a:endParaRPr lang="tr-TR" sz="2800" dirty="0"/>
          </a:p>
        </p:txBody>
      </p:sp>
      <p:sp>
        <p:nvSpPr>
          <p:cNvPr id="5" name="Dikdörtgen 4"/>
          <p:cNvSpPr/>
          <p:nvPr/>
        </p:nvSpPr>
        <p:spPr>
          <a:xfrm>
            <a:off x="940143" y="1836449"/>
            <a:ext cx="101052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Örnek:</a:t>
            </a:r>
            <a:r>
              <a:rPr lang="tr-TR" sz="2800" b="1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Şirketin</a:t>
            </a:r>
            <a:r>
              <a:rPr lang="tr-TR" sz="28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2013</a:t>
            </a:r>
            <a:r>
              <a:rPr lang="tr-TR" sz="2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yılı</a:t>
            </a:r>
            <a:r>
              <a:rPr lang="tr-TR" sz="28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dönem</a:t>
            </a:r>
            <a:r>
              <a:rPr lang="tr-TR" sz="28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net</a:t>
            </a:r>
            <a:r>
              <a:rPr lang="tr-TR" sz="28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karı</a:t>
            </a:r>
            <a:r>
              <a:rPr lang="tr-TR" sz="28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20.000</a:t>
            </a:r>
            <a:r>
              <a:rPr lang="tr-TR" sz="2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8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TL'dir.</a:t>
            </a:r>
            <a:endParaRPr lang="tr-TR" sz="2800" dirty="0"/>
          </a:p>
        </p:txBody>
      </p:sp>
      <p:pic>
        <p:nvPicPr>
          <p:cNvPr id="33" name="Resim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2325" y="3080605"/>
            <a:ext cx="8196761" cy="2841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872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509486" y="841606"/>
            <a:ext cx="95794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smtClean="0"/>
              <a:t>58 GEÇMİŞ YILLAR ZARARLARI</a:t>
            </a:r>
          </a:p>
          <a:p>
            <a:r>
              <a:rPr lang="tr-TR" sz="2800" dirty="0" smtClean="0"/>
              <a:t>580 GEÇMİŞ YILLAR ZARARLARI</a:t>
            </a:r>
            <a:endParaRPr lang="tr-TR" sz="2800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0097" y="2347282"/>
            <a:ext cx="9401445" cy="3153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097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3984" y="391886"/>
            <a:ext cx="10272302" cy="2583543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3297" y="3189136"/>
            <a:ext cx="9082131" cy="3066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455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336799" y="1675564"/>
            <a:ext cx="840377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b="1" dirty="0" smtClean="0"/>
              <a:t>59 DÖNEM NET KARI/ZARARI</a:t>
            </a:r>
          </a:p>
          <a:p>
            <a:r>
              <a:rPr lang="tr-TR" sz="3200" dirty="0" smtClean="0"/>
              <a:t>590 DÖNEM NET KARI</a:t>
            </a:r>
          </a:p>
          <a:p>
            <a:r>
              <a:rPr lang="tr-TR" sz="3200" dirty="0" smtClean="0"/>
              <a:t>591 DÖNEM NET ZARARI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680156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125</Words>
  <Application>Microsoft Office PowerPoint</Application>
  <PresentationFormat>Geniş ekran</PresentationFormat>
  <Paragraphs>31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pc</dc:creator>
  <cp:lastModifiedBy>pc</cp:lastModifiedBy>
  <cp:revision>3</cp:revision>
  <dcterms:created xsi:type="dcterms:W3CDTF">2024-08-28T09:04:29Z</dcterms:created>
  <dcterms:modified xsi:type="dcterms:W3CDTF">2024-08-28T09:22:26Z</dcterms:modified>
</cp:coreProperties>
</file>