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2" r:id="rId6"/>
    <p:sldId id="260" r:id="rId7"/>
    <p:sldId id="263" r:id="rId8"/>
    <p:sldId id="264" r:id="rId9"/>
    <p:sldId id="270" r:id="rId10"/>
    <p:sldId id="259" r:id="rId11"/>
    <p:sldId id="265" r:id="rId12"/>
    <p:sldId id="261" r:id="rId13"/>
    <p:sldId id="271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37949" y="582328"/>
            <a:ext cx="8689976" cy="2509213"/>
          </a:xfrm>
        </p:spPr>
        <p:txBody>
          <a:bodyPr/>
          <a:lstStyle/>
          <a:p>
            <a:r>
              <a:rPr lang="tr-TR" dirty="0" smtClean="0"/>
              <a:t>Laboratuvar teknikleri </a:t>
            </a:r>
            <a:br>
              <a:rPr lang="tr-TR" dirty="0" smtClean="0"/>
            </a:br>
            <a:r>
              <a:rPr lang="tr-TR" sz="3200" dirty="0" smtClean="0"/>
              <a:t>13. HAFTA DERS SUNUMU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95148" y="3644538"/>
            <a:ext cx="9038908" cy="1038496"/>
          </a:xfrm>
        </p:spPr>
        <p:txBody>
          <a:bodyPr/>
          <a:lstStyle/>
          <a:p>
            <a:pPr algn="r"/>
            <a:endParaRPr lang="tr-TR" dirty="0" smtClean="0"/>
          </a:p>
          <a:p>
            <a:pPr algn="r"/>
            <a:r>
              <a:rPr lang="tr-TR" dirty="0" smtClean="0"/>
              <a:t>Hınıs meslek yüksekokulu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14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57646"/>
            <a:ext cx="10363826" cy="4349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Oksitleyici </a:t>
            </a:r>
            <a:r>
              <a:rPr lang="tr-TR" b="1" dirty="0"/>
              <a:t>Maddeler ve Organik </a:t>
            </a:r>
            <a:r>
              <a:rPr lang="tr-TR" b="1" dirty="0" err="1"/>
              <a:t>Perokistler</a:t>
            </a:r>
            <a:r>
              <a:rPr lang="tr-TR" b="1" dirty="0"/>
              <a:t>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Oksitleyiciler </a:t>
            </a:r>
            <a:r>
              <a:rPr lang="tr-TR" dirty="0"/>
              <a:t>Kendilerinin yanıcı olması gerekmeksizin içerdikleri oksijen sebebiyle yangına neden olan ya da yangını artıran katı veya sıvı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Organik </a:t>
            </a:r>
            <a:r>
              <a:rPr lang="tr-TR" dirty="0"/>
              <a:t>peroksitler Organik peroksitler; ısı, sürtünme, darbe ve çeşitli maddelerle (asit, ağır metal bileşikleri vb.) temas sonucunda ısı yaymaya eğilimli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maddeler taşınmaları esnasında sıcaklık kontrol altına alınmalı, güneş ışığından ve diğer ısı kaynaklarından korunmalı ve yeterince havalandırılan bölgelerde tutulmalıdır. 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2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19348"/>
            <a:ext cx="10363826" cy="4471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Zehirli </a:t>
            </a:r>
            <a:r>
              <a:rPr lang="tr-TR" b="1" dirty="0"/>
              <a:t>ve Bulaşıcı Maddeler (</a:t>
            </a:r>
            <a:r>
              <a:rPr lang="tr-TR" b="1" dirty="0" err="1"/>
              <a:t>Infectious</a:t>
            </a:r>
            <a:r>
              <a:rPr lang="tr-TR" b="1" dirty="0"/>
              <a:t> </a:t>
            </a:r>
            <a:r>
              <a:rPr lang="tr-TR" b="1" dirty="0" err="1"/>
              <a:t>Substances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Zehirli </a:t>
            </a:r>
            <a:r>
              <a:rPr lang="tr-TR" dirty="0"/>
              <a:t>maddeler Yutulmaları, solunmaları ya da cilt ile temasları insan sağlığına zarar veren ya da ölüme neden olan </a:t>
            </a:r>
            <a:r>
              <a:rPr lang="tr-TR" dirty="0" smtClean="0"/>
              <a:t>maddelerdir. </a:t>
            </a:r>
          </a:p>
          <a:p>
            <a:pPr marL="0" indent="0">
              <a:buNone/>
            </a:pPr>
            <a:r>
              <a:rPr lang="tr-TR" dirty="0" smtClean="0"/>
              <a:t>Bulaşıcı </a:t>
            </a:r>
            <a:r>
              <a:rPr lang="tr-TR" dirty="0"/>
              <a:t>maddeler Patojen içeren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Patojenler </a:t>
            </a:r>
            <a:r>
              <a:rPr lang="tr-TR" dirty="0"/>
              <a:t>insan ve hayvanlarda hastalığa neden olan bakteri, virüs, </a:t>
            </a:r>
            <a:r>
              <a:rPr lang="tr-TR" dirty="0" err="1"/>
              <a:t>riketsita</a:t>
            </a:r>
            <a:r>
              <a:rPr lang="tr-TR" dirty="0"/>
              <a:t>, parazit, mantar vb. mikroorganizmalar içeren maddelerdir.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2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66652"/>
            <a:ext cx="10363826" cy="4824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Radyoaktif </a:t>
            </a:r>
            <a:r>
              <a:rPr lang="tr-TR" b="1" dirty="0"/>
              <a:t>Maddeler (Radioactive </a:t>
            </a:r>
            <a:r>
              <a:rPr lang="tr-TR" b="1" dirty="0" err="1"/>
              <a:t>Material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Paket </a:t>
            </a:r>
            <a:r>
              <a:rPr lang="tr-TR" dirty="0"/>
              <a:t>yüzeyindeki radyasyon seviyesi ortanın üzerindedir.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Fissile</a:t>
            </a:r>
            <a:r>
              <a:rPr lang="tr-TR" dirty="0" smtClean="0"/>
              <a:t> </a:t>
            </a:r>
            <a:r>
              <a:rPr lang="tr-TR" dirty="0"/>
              <a:t>/ </a:t>
            </a:r>
            <a:r>
              <a:rPr lang="tr-TR" dirty="0" err="1"/>
              <a:t>Fisil</a:t>
            </a:r>
            <a:r>
              <a:rPr lang="tr-TR" dirty="0"/>
              <a:t> Bölünebilir radyoaktif maddelerdir. (Uranyum – 233, Uranyum – 235, </a:t>
            </a:r>
            <a:r>
              <a:rPr lang="tr-TR" dirty="0" err="1"/>
              <a:t>Plutonyum</a:t>
            </a:r>
            <a:r>
              <a:rPr lang="tr-TR" dirty="0"/>
              <a:t> – 239, </a:t>
            </a:r>
            <a:r>
              <a:rPr lang="tr-TR" dirty="0" err="1"/>
              <a:t>Plutonyum</a:t>
            </a:r>
            <a:r>
              <a:rPr lang="tr-TR" dirty="0"/>
              <a:t> – 241)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1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56057" y="901337"/>
            <a:ext cx="6827045" cy="317488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383456" y="5713215"/>
            <a:ext cx="68636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600" dirty="0" smtClean="0"/>
              <a:t>Kaynak: https</a:t>
            </a:r>
            <a:r>
              <a:rPr lang="tr-TR" sz="1600" dirty="0"/>
              <a:t>://rcskhadem.ir/?p=2987</a:t>
            </a:r>
          </a:p>
        </p:txBody>
      </p:sp>
    </p:spTree>
    <p:extLst>
      <p:ext uri="{BB962C8B-B14F-4D97-AF65-F5344CB8AC3E}">
        <p14:creationId xmlns:p14="http://schemas.microsoft.com/office/powerpoint/2010/main" val="3366533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600892"/>
            <a:ext cx="10363826" cy="5190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Aşındırıcılar </a:t>
            </a:r>
            <a:r>
              <a:rPr lang="tr-TR" b="1" dirty="0"/>
              <a:t>(</a:t>
            </a:r>
            <a:r>
              <a:rPr lang="tr-TR" b="1" dirty="0" err="1"/>
              <a:t>Corrosives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Kimyasal </a:t>
            </a:r>
            <a:r>
              <a:rPr lang="tr-TR" dirty="0"/>
              <a:t>etki ile, canlı dokuya temas ettiklerinde ya da sızıntı durumunda maddi zarar veren veya diğer maddeleri ya da ulaşım araçlarını tahrip eden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Asitler/asit </a:t>
            </a:r>
            <a:r>
              <a:rPr lang="tr-TR" dirty="0"/>
              <a:t>solüsyonları, aküler, akü sıvıları, yakıt hücre kartuşları, boyalar, yangın söndürme tüpleri, aminler, </a:t>
            </a:r>
            <a:r>
              <a:rPr lang="tr-TR" dirty="0" err="1"/>
              <a:t>poliaminler</a:t>
            </a:r>
            <a:r>
              <a:rPr lang="tr-TR" dirty="0"/>
              <a:t>, sülfürler/</a:t>
            </a:r>
            <a:r>
              <a:rPr lang="tr-TR" dirty="0" err="1"/>
              <a:t>polisülfürler</a:t>
            </a:r>
            <a:r>
              <a:rPr lang="tr-TR" dirty="0"/>
              <a:t>, </a:t>
            </a:r>
            <a:r>
              <a:rPr lang="tr-TR" dirty="0" err="1"/>
              <a:t>kloridler</a:t>
            </a:r>
            <a:r>
              <a:rPr lang="tr-TR" dirty="0"/>
              <a:t>, bromür, </a:t>
            </a:r>
            <a:r>
              <a:rPr lang="tr-TR" dirty="0" err="1"/>
              <a:t>karbolik</a:t>
            </a:r>
            <a:r>
              <a:rPr lang="tr-TR" dirty="0"/>
              <a:t> asit, </a:t>
            </a:r>
            <a:r>
              <a:rPr lang="tr-TR" dirty="0" err="1"/>
              <a:t>hidroflorik</a:t>
            </a:r>
            <a:r>
              <a:rPr lang="tr-TR" dirty="0"/>
              <a:t> asit, hidroklorik asit (tuz ruhu), sülfürik asit, nitrik asit, asit çamuru, iyot, </a:t>
            </a:r>
            <a:r>
              <a:rPr lang="tr-TR" dirty="0" err="1"/>
              <a:t>morfolin</a:t>
            </a:r>
            <a:r>
              <a:rPr lang="tr-TR" dirty="0"/>
              <a:t>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12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535577"/>
            <a:ext cx="10363826" cy="561702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diğer </a:t>
            </a:r>
            <a:r>
              <a:rPr lang="tr-TR" b="1" dirty="0"/>
              <a:t>Tehlikeli Maddeler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	Manyetik </a:t>
            </a:r>
            <a:r>
              <a:rPr lang="tr-TR" dirty="0"/>
              <a:t>malzemeler 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Yüksek </a:t>
            </a:r>
            <a:r>
              <a:rPr lang="tr-TR" dirty="0"/>
              <a:t>sıcaklıklı maddeler </a:t>
            </a:r>
          </a:p>
          <a:p>
            <a:pPr marL="0" indent="0">
              <a:buNone/>
            </a:pPr>
            <a:r>
              <a:rPr lang="tr-TR" dirty="0" smtClean="0"/>
              <a:t>	Çevreye </a:t>
            </a:r>
            <a:r>
              <a:rPr lang="tr-TR" dirty="0"/>
              <a:t>zararlı maddeler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Genetiği </a:t>
            </a:r>
            <a:r>
              <a:rPr lang="tr-TR" dirty="0"/>
              <a:t>değiştirilmiş mikroorganizmalar (</a:t>
            </a:r>
            <a:r>
              <a:rPr lang="tr-TR" dirty="0" err="1"/>
              <a:t>GMMOs</a:t>
            </a:r>
            <a:r>
              <a:rPr lang="tr-TR" dirty="0"/>
              <a:t>) ya da genetiği değiştirilmiş organizmalar (</a:t>
            </a:r>
            <a:r>
              <a:rPr lang="tr-TR" dirty="0" err="1"/>
              <a:t>GMOs</a:t>
            </a:r>
            <a:r>
              <a:rPr lang="tr-TR" dirty="0"/>
              <a:t>) </a:t>
            </a:r>
          </a:p>
          <a:p>
            <a:pPr marL="0" indent="0">
              <a:buNone/>
            </a:pPr>
            <a:r>
              <a:rPr lang="tr-TR" dirty="0" smtClean="0"/>
              <a:t>	Lityum </a:t>
            </a:r>
            <a:r>
              <a:rPr lang="tr-TR" dirty="0"/>
              <a:t>piller/bataryalar </a:t>
            </a:r>
          </a:p>
          <a:p>
            <a:pPr marL="0" indent="0">
              <a:buNone/>
            </a:pPr>
            <a:r>
              <a:rPr lang="tr-TR" dirty="0" smtClean="0"/>
              <a:t>	Asbest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Katı </a:t>
            </a:r>
            <a:r>
              <a:rPr lang="tr-TR" dirty="0"/>
              <a:t>karbondioksit (Kuru buz) </a:t>
            </a:r>
          </a:p>
          <a:p>
            <a:pPr marL="0" indent="0">
              <a:buNone/>
            </a:pPr>
            <a:r>
              <a:rPr lang="tr-TR" dirty="0" smtClean="0"/>
              <a:t>	Kimyasal </a:t>
            </a:r>
            <a:r>
              <a:rPr lang="tr-TR" dirty="0"/>
              <a:t>ve ilk yardım kitleri </a:t>
            </a:r>
          </a:p>
          <a:p>
            <a:pPr marL="0" indent="0">
              <a:buNone/>
            </a:pPr>
            <a:r>
              <a:rPr lang="tr-TR" dirty="0" smtClean="0"/>
              <a:t>	Can </a:t>
            </a:r>
            <a:r>
              <a:rPr lang="tr-TR" dirty="0"/>
              <a:t>kurtarma araçları </a:t>
            </a:r>
          </a:p>
          <a:p>
            <a:pPr marL="0" indent="0">
              <a:buNone/>
            </a:pPr>
            <a:r>
              <a:rPr lang="tr-TR" dirty="0" smtClean="0"/>
              <a:t>	İçten </a:t>
            </a:r>
            <a:r>
              <a:rPr lang="tr-TR" dirty="0"/>
              <a:t>yanmalı motorlar </a:t>
            </a:r>
          </a:p>
          <a:p>
            <a:pPr marL="0" indent="0">
              <a:buNone/>
            </a:pPr>
            <a:r>
              <a:rPr lang="tr-TR" dirty="0" smtClean="0"/>
              <a:t>Yanıcı </a:t>
            </a:r>
            <a:r>
              <a:rPr lang="tr-TR" dirty="0"/>
              <a:t>gaz ya da yanıcı sıvı ile çalışan taşıtlar </a:t>
            </a:r>
          </a:p>
        </p:txBody>
      </p:sp>
    </p:spTree>
    <p:extLst>
      <p:ext uri="{BB962C8B-B14F-4D97-AF65-F5344CB8AC3E}">
        <p14:creationId xmlns:p14="http://schemas.microsoft.com/office/powerpoint/2010/main" val="243681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r>
              <a:rPr lang="tr-TR" sz="1600" i="1" dirty="0" smtClean="0"/>
              <a:t>Kaynak: ali </a:t>
            </a:r>
            <a:r>
              <a:rPr lang="tr-TR" sz="1600" i="1" dirty="0"/>
              <a:t>haydan güneş, https://slideplayer.com/slide/13916935/</a:t>
            </a:r>
          </a:p>
        </p:txBody>
      </p:sp>
    </p:spTree>
    <p:extLst>
      <p:ext uri="{BB962C8B-B14F-4D97-AF65-F5344CB8AC3E}">
        <p14:creationId xmlns:p14="http://schemas.microsoft.com/office/powerpoint/2010/main" val="15742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Tehlikeli maddeler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tr-TR" dirty="0"/>
              <a:t>tehlikeli maddelerin taşınmasının bütün süreçlerinde yer alan personelin görevi ve sorumluluğu ölçüsünde tehlikeli madde güvenliği konusunda </a:t>
            </a:r>
            <a:r>
              <a:rPr lang="tr-TR" dirty="0" err="1" smtClean="0"/>
              <a:t>bilgilendirilidir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Tehlikeli </a:t>
            </a:r>
            <a:r>
              <a:rPr lang="tr-TR" dirty="0"/>
              <a:t>maddeler eğitimi ulusal ve uluslararası havacılık kurallarına uygun olarak, güncel emniyet konularını ve gelişmeleri içerecek şekilde </a:t>
            </a:r>
            <a:r>
              <a:rPr lang="tr-TR" dirty="0" smtClean="0"/>
              <a:t>24 </a:t>
            </a:r>
            <a:r>
              <a:rPr lang="tr-TR" dirty="0"/>
              <a:t>ayda bir olmak üzere tekrarlanır ve tehlikeli maddelerin taşınmasında görev alan personelin tehlikeli madde kuralları konusunda bilgili ve bilinçli olması </a:t>
            </a:r>
            <a:r>
              <a:rPr lang="tr-TR" dirty="0" smtClean="0"/>
              <a:t>sağlanmalıdır.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4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345475" y="1241993"/>
            <a:ext cx="9422674" cy="2944586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567544" y="5626967"/>
            <a:ext cx="9810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600" i="1" dirty="0" smtClean="0"/>
              <a:t>Kaynak: http</a:t>
            </a:r>
            <a:r>
              <a:rPr lang="tr-TR" sz="1600" i="1" dirty="0"/>
              <a:t>://www.tmgdkizmir.com/tehlikeli-madde-guvenlik-danismanligi</a:t>
            </a:r>
            <a:r>
              <a:rPr lang="tr-TR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3086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444137"/>
            <a:ext cx="10364451" cy="927463"/>
          </a:xfrm>
        </p:spPr>
        <p:txBody>
          <a:bodyPr/>
          <a:lstStyle/>
          <a:p>
            <a:r>
              <a:rPr lang="tr-TR" dirty="0"/>
              <a:t>TEHLİKELİ MADDELERİN SINIFLANDIRILMASI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554480"/>
            <a:ext cx="10363826" cy="4236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1. Grup Patlayıcılar </a:t>
            </a:r>
            <a:r>
              <a:rPr lang="tr-TR" b="1" dirty="0"/>
              <a:t>(</a:t>
            </a:r>
            <a:r>
              <a:rPr lang="tr-TR" b="1" dirty="0" err="1"/>
              <a:t>Explosives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Havai </a:t>
            </a:r>
            <a:r>
              <a:rPr lang="tr-TR" dirty="0"/>
              <a:t>fişek, işaret fişeği, ateşleme fitili, RDX, TNT, PETN (</a:t>
            </a:r>
            <a:r>
              <a:rPr lang="tr-TR" dirty="0" err="1"/>
              <a:t>pentaeritrol</a:t>
            </a:r>
            <a:r>
              <a:rPr lang="tr-TR" dirty="0"/>
              <a:t> </a:t>
            </a:r>
            <a:r>
              <a:rPr lang="tr-TR" dirty="0" err="1"/>
              <a:t>tetranitrat</a:t>
            </a:r>
            <a:r>
              <a:rPr lang="tr-TR" dirty="0"/>
              <a:t>), hava yastığı şişiricileri vb.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– </a:t>
            </a:r>
            <a:r>
              <a:rPr lang="tr-TR" dirty="0"/>
              <a:t>Kütle halinde patlama özelliğine sahip maddelerdir. </a:t>
            </a:r>
          </a:p>
        </p:txBody>
      </p:sp>
    </p:spTree>
    <p:extLst>
      <p:ext uri="{BB962C8B-B14F-4D97-AF65-F5344CB8AC3E}">
        <p14:creationId xmlns:p14="http://schemas.microsoft.com/office/powerpoint/2010/main" val="21712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10790"/>
            <a:ext cx="10363826" cy="438041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2. Grup Patlayıcılar </a:t>
            </a:r>
            <a:r>
              <a:rPr lang="tr-TR" b="1" dirty="0"/>
              <a:t>(</a:t>
            </a:r>
            <a:r>
              <a:rPr lang="tr-TR" b="1" dirty="0" err="1"/>
              <a:t>Explosives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Önemli </a:t>
            </a:r>
            <a:r>
              <a:rPr lang="tr-TR" dirty="0"/>
              <a:t>bir tehlike içermeyen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bölümdeki patlayıcılardan sadece B, C, D, E, G ve S grup kodluların kargo uçakları ile taşınmasına izin verilir.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31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75658"/>
            <a:ext cx="10363826" cy="4615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Gazlar </a:t>
            </a:r>
            <a:r>
              <a:rPr lang="tr-TR" b="1" dirty="0"/>
              <a:t>(</a:t>
            </a:r>
            <a:r>
              <a:rPr lang="tr-TR" b="1" dirty="0" err="1"/>
              <a:t>Gases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Yanıcı </a:t>
            </a:r>
            <a:r>
              <a:rPr lang="tr-TR" dirty="0"/>
              <a:t>gazlar Hacimsel olarak %13 ya da daha az oranda hava ile karışım meydana getirdiklerinde yanıcı hale gelirler.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7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66652"/>
            <a:ext cx="10363826" cy="4824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Yanıcı </a:t>
            </a:r>
            <a:r>
              <a:rPr lang="tr-TR" b="1" dirty="0"/>
              <a:t>Sıvılar (Flammable </a:t>
            </a:r>
            <a:r>
              <a:rPr lang="tr-TR" b="1" dirty="0" err="1"/>
              <a:t>Liquids</a:t>
            </a:r>
            <a:r>
              <a:rPr lang="tr-TR" b="1" dirty="0"/>
              <a:t>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Parlama </a:t>
            </a:r>
            <a:r>
              <a:rPr lang="tr-TR" dirty="0"/>
              <a:t>noktası 60 ˚C ve altında olan sıvı, sıvı karışımları ya da solüsyon veya süspansiyon halde katı içeren sıvı maddelerdir.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Diğer </a:t>
            </a:r>
            <a:r>
              <a:rPr lang="tr-TR" dirty="0"/>
              <a:t>bölümlerde belirtilen tehlikeli maddeleri içermedikleri sürece boyalar, vernikle ve cilalar bu bölümde değerlendirilir. Aseton/aseton yağları, tutkallar, boylar/vernikler/lakeler, alkoller, gazolin, parfümler, dizel yakıt, gaz yağı, sıvı </a:t>
            </a:r>
            <a:r>
              <a:rPr lang="tr-TR" dirty="0" err="1"/>
              <a:t>biyoyakıt</a:t>
            </a:r>
            <a:r>
              <a:rPr lang="tr-TR" dirty="0"/>
              <a:t>, kömür katranı, reçine, katran (zift), esterler, eterler, etanol, benzen, </a:t>
            </a:r>
            <a:r>
              <a:rPr lang="tr-TR" dirty="0" err="1" smtClean="0"/>
              <a:t>metilalkol</a:t>
            </a:r>
            <a:r>
              <a:rPr lang="tr-TR" dirty="0" smtClean="0"/>
              <a:t>,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83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05840"/>
            <a:ext cx="10363826" cy="4785359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Yanıcı </a:t>
            </a:r>
            <a:r>
              <a:rPr lang="tr-TR" b="1" dirty="0"/>
              <a:t>Katılar (Flammable Solid)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Kolayca </a:t>
            </a:r>
            <a:r>
              <a:rPr lang="tr-TR" dirty="0"/>
              <a:t>tutuşabilen ya da sürtünme sonucu yangın tehlikesi yaratabilen maddelerdir. </a:t>
            </a:r>
          </a:p>
          <a:p>
            <a:pPr marL="0" indent="0">
              <a:buNone/>
            </a:pPr>
            <a:r>
              <a:rPr lang="tr-TR" dirty="0" smtClean="0"/>
              <a:t>Yanıcı </a:t>
            </a:r>
            <a:r>
              <a:rPr lang="tr-TR" dirty="0"/>
              <a:t>katılar, kendiliğinden tepki veren maddeler ve duyarsızlaştırılmış katı patlayıcılar.  </a:t>
            </a:r>
            <a:r>
              <a:rPr lang="tr-TR" dirty="0" smtClean="0"/>
              <a:t>Kendiliğinden </a:t>
            </a:r>
            <a:r>
              <a:rPr lang="tr-TR" dirty="0"/>
              <a:t>tutuşma eğilimine sahip </a:t>
            </a:r>
            <a:r>
              <a:rPr lang="tr-TR" dirty="0" smtClean="0"/>
              <a:t>maddelerdir</a:t>
            </a:r>
          </a:p>
          <a:p>
            <a:pPr marL="0" indent="0">
              <a:buNone/>
            </a:pPr>
            <a:r>
              <a:rPr lang="tr-TR" dirty="0" smtClean="0"/>
              <a:t>Su </a:t>
            </a:r>
            <a:r>
              <a:rPr lang="tr-TR" dirty="0"/>
              <a:t>ile tepkimeye girdiklerinde yanıcı gaz yayan maddelerdir.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Su </a:t>
            </a:r>
            <a:r>
              <a:rPr lang="tr-TR" dirty="0"/>
              <a:t>ve normal yangın söndürme tüpleri ile söndürmek zor olduğu ve tehlikeyi artırdığı için metal tozları özellikle tehlikelidir.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1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618412" y="104503"/>
            <a:ext cx="5325700" cy="53257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940525" y="5754989"/>
            <a:ext cx="10946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600" i="1" dirty="0" smtClean="0"/>
              <a:t>Kaynak: https</a:t>
            </a:r>
            <a:r>
              <a:rPr lang="tr-TR" sz="1600" i="1" dirty="0"/>
              <a:t>://www.labelident.eu/hazardous-materials-labels-class-4-1-flammable-solid.html</a:t>
            </a:r>
          </a:p>
        </p:txBody>
      </p:sp>
    </p:spTree>
    <p:extLst>
      <p:ext uri="{BB962C8B-B14F-4D97-AF65-F5344CB8AC3E}">
        <p14:creationId xmlns:p14="http://schemas.microsoft.com/office/powerpoint/2010/main" val="198737587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57</TotalTime>
  <Words>601</Words>
  <Application>Microsoft Office PowerPoint</Application>
  <PresentationFormat>Geniş ekran</PresentationFormat>
  <Paragraphs>60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Tw Cen MT</vt:lpstr>
      <vt:lpstr>Damla</vt:lpstr>
      <vt:lpstr>Laboratuvar teknikleri  13. HAFTA DERS SUNUMU</vt:lpstr>
      <vt:lpstr>Tehlikeli maddeler</vt:lpstr>
      <vt:lpstr>PowerPoint Sunusu</vt:lpstr>
      <vt:lpstr>TEHLİKELİ MADDELERİN SINIFLANDIRILMASI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teknikleri 13. hafta ders sunumu</dc:title>
  <dc:creator>mehmet</dc:creator>
  <cp:lastModifiedBy>mehmet</cp:lastModifiedBy>
  <cp:revision>10</cp:revision>
  <dcterms:created xsi:type="dcterms:W3CDTF">2020-12-25T19:22:31Z</dcterms:created>
  <dcterms:modified xsi:type="dcterms:W3CDTF">2021-12-16T18:31:21Z</dcterms:modified>
</cp:coreProperties>
</file>