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A8D598BB-A36B-4E66-9E3D-C9C9B6CB1F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Yarıiletken Sıcaklık </a:t>
            </a:r>
            <a:r>
              <a:rPr lang="tr-TR" dirty="0" err="1"/>
              <a:t>Sensörleri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687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7EF2392-E5A2-4F65-B53B-2F8BE0E18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Yarıiletken Sıcaklık </a:t>
            </a:r>
            <a:r>
              <a:rPr lang="tr-TR" dirty="0" err="1"/>
              <a:t>Sensörleri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738847-C936-4BFF-895C-D8483E345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/>
              <a:t>Yarıiletken sıcaklık </a:t>
            </a:r>
            <a:r>
              <a:rPr lang="tr-TR" sz="2400" dirty="0" err="1"/>
              <a:t>sensörleri</a:t>
            </a:r>
            <a:r>
              <a:rPr lang="tr-TR" sz="2400" dirty="0"/>
              <a:t>, yarı iletken malzemeler kullanılarak, entegre devre haline getirilmiş, genellikle doğrusal (lineer) çıkış veren sıcaklık </a:t>
            </a:r>
            <a:r>
              <a:rPr lang="tr-TR" sz="2400" dirty="0" err="1"/>
              <a:t>sensörleridir</a:t>
            </a:r>
            <a:r>
              <a:rPr lang="tr-TR" sz="2400" dirty="0"/>
              <a:t>. </a:t>
            </a:r>
            <a:r>
              <a:rPr lang="tr-TR" sz="2400" dirty="0" err="1"/>
              <a:t>Mikrodenetleyici</a:t>
            </a:r>
            <a:r>
              <a:rPr lang="tr-TR" sz="2400" dirty="0"/>
              <a:t> ve mikroişlemci devreleri ile uyumlu çalışacak şekilde üretilmişlerdir. Tepki süreleri diğer </a:t>
            </a:r>
            <a:r>
              <a:rPr lang="tr-TR" sz="2400" dirty="0" err="1"/>
              <a:t>sensörlere</a:t>
            </a:r>
            <a:r>
              <a:rPr lang="tr-TR" sz="2400" dirty="0"/>
              <a:t> göre daha hızlıdır. Yaygın olarak kullanılan tipleri LM35 ve AD590’ </a:t>
            </a:r>
            <a:r>
              <a:rPr lang="tr-TR" sz="2400" dirty="0" err="1"/>
              <a:t>dır</a:t>
            </a:r>
            <a:r>
              <a:rPr lang="tr-TR" sz="2400" dirty="0"/>
              <a:t>.</a:t>
            </a:r>
          </a:p>
          <a:p>
            <a:pPr algn="just"/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7098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E4447B-8EA2-4584-90E2-09137DCA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Yarıiletken Sıcaklık </a:t>
            </a:r>
            <a:r>
              <a:rPr lang="tr-TR" dirty="0" err="1"/>
              <a:t>Sensörlerinin</a:t>
            </a:r>
            <a:r>
              <a:rPr lang="tr-TR" dirty="0"/>
              <a:t>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AEFECC-0374-4B11-BE9F-8292E4C13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Lineer (doğrusal) çıkış sinyali üretirler.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Boyutları ufaktır. Ufak devreler kurulabilir.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-40 ºC ile +120 ºC arasında sıcaklık ölçebilirler.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İstenilen sıcaklık değerini ölçmek için kalibre edilebilirler.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Termal bağlantı olmadan da belli bir uzaklıktan sıcaklık ölçebilirler.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Amplifikatörler, güç kaynakları, sayısal sinyal işleme ve mikroişlemci devrelerinde kullanılmaya uygundurlar.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err="1"/>
              <a:t>Termokupullar</a:t>
            </a:r>
            <a:r>
              <a:rPr lang="tr-TR" dirty="0"/>
              <a:t> gibi çok yüksek sıcaklıkları ölçememeleri, kullanım alanlarını kısıtlasa da çalıştıkları sıcaklık aralıklarında doğru ölçüm sonuçları üretirler.</a:t>
            </a:r>
          </a:p>
        </p:txBody>
      </p:sp>
    </p:spTree>
    <p:extLst>
      <p:ext uri="{BB962C8B-B14F-4D97-AF65-F5344CB8AC3E}">
        <p14:creationId xmlns:p14="http://schemas.microsoft.com/office/powerpoint/2010/main" val="3822898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1CF1DCF7-684C-432C-BB3F-8FF2A516F6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4410" y="1714368"/>
            <a:ext cx="3705742" cy="286742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BE817A98-5BB5-459B-AD6E-2965DBB60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978" y="1828683"/>
            <a:ext cx="3324689" cy="2638793"/>
          </a:xfrm>
          <a:prstGeom prst="rect">
            <a:avLst/>
          </a:prstGeo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id="{D9C9B62E-3F13-4418-B8FF-D71A589075BA}"/>
              </a:ext>
            </a:extLst>
          </p:cNvPr>
          <p:cNvSpPr/>
          <p:nvPr/>
        </p:nvSpPr>
        <p:spPr>
          <a:xfrm>
            <a:off x="1999048" y="970261"/>
            <a:ext cx="82381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AD590 </a:t>
            </a:r>
            <a:r>
              <a:rPr lang="de-DE" sz="2400" dirty="0" err="1"/>
              <a:t>ve</a:t>
            </a:r>
            <a:r>
              <a:rPr lang="de-DE" sz="2400" dirty="0"/>
              <a:t> LM35’in </a:t>
            </a:r>
            <a:r>
              <a:rPr lang="de-DE" sz="2400" dirty="0" err="1"/>
              <a:t>fiziksel</a:t>
            </a:r>
            <a:r>
              <a:rPr lang="de-DE" sz="2400" dirty="0"/>
              <a:t> </a:t>
            </a:r>
            <a:r>
              <a:rPr lang="de-DE" sz="2400" dirty="0" err="1"/>
              <a:t>görünümleri</a:t>
            </a:r>
            <a:r>
              <a:rPr lang="de-DE" sz="2400" dirty="0"/>
              <a:t> </a:t>
            </a:r>
            <a:r>
              <a:rPr lang="tr-TR" sz="2400" dirty="0"/>
              <a:t>aşağı</a:t>
            </a:r>
            <a:r>
              <a:rPr lang="de-DE" sz="2400" dirty="0" err="1"/>
              <a:t>daki</a:t>
            </a:r>
            <a:r>
              <a:rPr lang="de-DE" sz="2400" dirty="0"/>
              <a:t> </a:t>
            </a:r>
            <a:r>
              <a:rPr lang="de-DE" sz="2400" dirty="0" err="1"/>
              <a:t>gibidir</a:t>
            </a:r>
            <a:r>
              <a:rPr lang="de-DE" sz="2400" dirty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0320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84987AD7-2576-4B14-B92C-634951FF34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6407" y="771277"/>
            <a:ext cx="9883471" cy="56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0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642303C-3E04-4785-A3B5-BC5DB973D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Yarıiletken Sıcaklık </a:t>
            </a:r>
            <a:r>
              <a:rPr lang="tr-TR" dirty="0" err="1"/>
              <a:t>Sensörlerinin</a:t>
            </a:r>
            <a:r>
              <a:rPr lang="tr-TR" dirty="0"/>
              <a:t> Tipleri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1F0774-CC1F-454E-9903-22E976567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tr-TR" dirty="0"/>
              <a:t> Gerilim çıkışlı sıcaklık </a:t>
            </a:r>
            <a:r>
              <a:rPr lang="tr-TR" dirty="0" err="1"/>
              <a:t>sensörü</a:t>
            </a:r>
            <a:r>
              <a:rPr lang="tr-TR" dirty="0"/>
              <a:t> </a:t>
            </a:r>
          </a:p>
          <a:p>
            <a:pPr>
              <a:buFont typeface="+mj-lt"/>
              <a:buAutoNum type="arabicPeriod"/>
            </a:pPr>
            <a:r>
              <a:rPr lang="tr-TR" dirty="0"/>
              <a:t> Akım çıkışlı sıcaklık </a:t>
            </a:r>
            <a:r>
              <a:rPr lang="tr-TR" dirty="0" err="1"/>
              <a:t>sensörü</a:t>
            </a:r>
            <a:r>
              <a:rPr lang="tr-TR" dirty="0"/>
              <a:t> </a:t>
            </a:r>
          </a:p>
          <a:p>
            <a:pPr>
              <a:buFont typeface="+mj-lt"/>
              <a:buAutoNum type="arabicPeriod"/>
            </a:pPr>
            <a:r>
              <a:rPr lang="tr-TR" dirty="0"/>
              <a:t> Sayısal (Dijital) çıkışlı sıcaklık </a:t>
            </a:r>
            <a:r>
              <a:rPr lang="tr-TR" dirty="0" err="1"/>
              <a:t>sensörü</a:t>
            </a:r>
            <a:endParaRPr lang="tr-TR" dirty="0"/>
          </a:p>
          <a:p>
            <a:pPr>
              <a:buFont typeface="+mj-lt"/>
              <a:buAutoNum type="arabicPeriod"/>
            </a:pPr>
            <a:r>
              <a:rPr lang="tr-TR" dirty="0"/>
              <a:t> Direnç çıkışlı sıcaklık </a:t>
            </a:r>
            <a:r>
              <a:rPr lang="tr-TR" dirty="0" err="1"/>
              <a:t>sensörü</a:t>
            </a:r>
            <a:r>
              <a:rPr lang="tr-TR" dirty="0"/>
              <a:t> </a:t>
            </a:r>
          </a:p>
          <a:p>
            <a:pPr>
              <a:buFont typeface="+mj-lt"/>
              <a:buAutoNum type="arabicPeriod"/>
            </a:pPr>
            <a:r>
              <a:rPr lang="tr-TR" dirty="0"/>
              <a:t> Diyot sıcaklık </a:t>
            </a:r>
            <a:r>
              <a:rPr lang="tr-TR" dirty="0" err="1"/>
              <a:t>sensörü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5901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549540-B4F8-4718-9CB0-963045660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Kaynak: https://www.scribd.com/document/716008202/6-S%C4%B1cakl%C4%B1k-Sensorleri-Ve-Donu%C5%9Fturuculer</a:t>
            </a:r>
          </a:p>
        </p:txBody>
      </p:sp>
    </p:spTree>
    <p:extLst>
      <p:ext uri="{BB962C8B-B14F-4D97-AF65-F5344CB8AC3E}">
        <p14:creationId xmlns:p14="http://schemas.microsoft.com/office/powerpoint/2010/main" val="158247850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204</Words>
  <Application>Microsoft Office PowerPoint</Application>
  <PresentationFormat>Geniş ekran</PresentationFormat>
  <Paragraphs>19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Duman</vt:lpstr>
      <vt:lpstr>PowerPoint Sunusu</vt:lpstr>
      <vt:lpstr>Yarıiletken Sıcaklık Sensörleri</vt:lpstr>
      <vt:lpstr>Yarıiletken Sıcaklık Sensörlerinin Özellikleri</vt:lpstr>
      <vt:lpstr>PowerPoint Sunusu</vt:lpstr>
      <vt:lpstr>PowerPoint Sunusu</vt:lpstr>
      <vt:lpstr>Yarıiletken Sıcaklık Sensörlerinin Tipleri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Lenovo</cp:lastModifiedBy>
  <cp:revision>3</cp:revision>
  <dcterms:created xsi:type="dcterms:W3CDTF">2024-11-05T06:09:54Z</dcterms:created>
  <dcterms:modified xsi:type="dcterms:W3CDTF">2024-11-05T06:37:46Z</dcterms:modified>
</cp:coreProperties>
</file>