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AE363319-853E-4ADE-932A-4CAE312043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000" b="1" dirty="0"/>
              <a:t>Termal Kamera ile Sıcaklık Ölçümü</a:t>
            </a:r>
          </a:p>
        </p:txBody>
      </p:sp>
    </p:spTree>
    <p:extLst>
      <p:ext uri="{BB962C8B-B14F-4D97-AF65-F5344CB8AC3E}">
        <p14:creationId xmlns:p14="http://schemas.microsoft.com/office/powerpoint/2010/main" val="420910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EC8272F-B4F7-4EEF-B809-D0405453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28" y="954158"/>
            <a:ext cx="10083396" cy="4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3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0043C11-767F-4EC7-9830-B84C5BBFD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118" y="548640"/>
            <a:ext cx="9564495" cy="505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9245C8D-2919-4B9E-82D8-B0AC4D922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115" y="1105232"/>
            <a:ext cx="9883471" cy="37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5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9EDB589-2013-4462-B46F-FF093BB98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605" y="826936"/>
            <a:ext cx="9644008" cy="49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A1DBAB3-F813-4170-8DC4-4C3B9C859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791" y="861199"/>
            <a:ext cx="10388386" cy="51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7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0ABECF3-D53D-4C26-9D72-9ED5E8EAD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045" y="106366"/>
            <a:ext cx="10181325" cy="371025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0498F63-D5A8-437C-A9D4-20F0C17F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27" y="3745065"/>
            <a:ext cx="10197143" cy="290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153BD5D-D5EB-4BAA-896D-E73D0DFBC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232" y="1009816"/>
            <a:ext cx="9361598" cy="233317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47E5D70-DB21-4987-9F59-A7573FE09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430" y="3048791"/>
            <a:ext cx="5732629" cy="35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3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4D3064-8493-4043-84BA-DB1840694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Kaynak: https://web.hitit.edu.tr/dosyalar/materyaller/seyfisevik@hititedutr191220186O3A5J6M.pdf</a:t>
            </a:r>
          </a:p>
        </p:txBody>
      </p:sp>
    </p:spTree>
    <p:extLst>
      <p:ext uri="{BB962C8B-B14F-4D97-AF65-F5344CB8AC3E}">
        <p14:creationId xmlns:p14="http://schemas.microsoft.com/office/powerpoint/2010/main" val="3335864983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26</Words>
  <Application>Microsoft Office PowerPoint</Application>
  <PresentationFormat>Geniş ekran</PresentationFormat>
  <Paragraphs>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2</cp:revision>
  <dcterms:created xsi:type="dcterms:W3CDTF">2024-11-05T07:35:14Z</dcterms:created>
  <dcterms:modified xsi:type="dcterms:W3CDTF">2024-11-05T07:52:26Z</dcterms:modified>
</cp:coreProperties>
</file>