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82A3FC60-AD91-472C-9135-4B5F2A3A1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Uygulamada Kullanılan Bazı Optik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4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EAFC29-BC5B-4AEB-BEA2-701081533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7063" y="1449788"/>
            <a:ext cx="8256367" cy="3777622"/>
          </a:xfrm>
        </p:spPr>
        <p:txBody>
          <a:bodyPr>
            <a:normAutofit/>
          </a:bodyPr>
          <a:lstStyle/>
          <a:p>
            <a:pPr algn="ctr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birçok uygulamada kullanılmaktadır. Bunlara günümüzdeki en önemli örnek dijital fotoğraf makineleri ve dijital kameralardır. Bir fotoelektrik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üzerindeki ışık kaynağı ile görülebilir ya da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infrared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ışık üretir. Bu ışık algılanmak istenen cisim üzerine düşürülür. Eğer fotoelektrik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cisimden yansımalı ya da reflektörlü tipte ise verici ile alıcı aynı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kafası üzerindedir ve geri dönen ışın miktarı tanımlanan eşik değerine ulaştığında çıkış verir.</a:t>
            </a:r>
          </a:p>
        </p:txBody>
      </p:sp>
    </p:spTree>
    <p:extLst>
      <p:ext uri="{BB962C8B-B14F-4D97-AF65-F5344CB8AC3E}">
        <p14:creationId xmlns:p14="http://schemas.microsoft.com/office/powerpoint/2010/main" val="19266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C119C1-11C6-4367-9F94-6352C541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Optik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Sensörlerin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Avantajları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D52BFB-87D2-434C-8071-ABA7D85E5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8212"/>
            <a:ext cx="8915400" cy="4313010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Algılanan cisme temas yoktur.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Algılanacak cisim farklı tipte malzemelerden olabilir.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Algılama mesafesi uzundur (Cisimden yansımalıda 1m’ye kadar, karşılıklı tipte 60 m’ye kadar).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Cevap süresi kısadır (20ms ye kadar düşebilir). ·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Hassas konumlama yapılabilir.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Renk ayrımı yapılabilir.</a:t>
            </a:r>
          </a:p>
        </p:txBody>
      </p:sp>
    </p:spTree>
    <p:extLst>
      <p:ext uri="{BB962C8B-B14F-4D97-AF65-F5344CB8AC3E}">
        <p14:creationId xmlns:p14="http://schemas.microsoft.com/office/powerpoint/2010/main" val="381753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3BAFD0D-30DA-4431-8A97-64DDD9D08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855"/>
          </a:xfrm>
        </p:spPr>
        <p:txBody>
          <a:bodyPr>
            <a:normAutofit fontScale="90000"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Optik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Transdüser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Devrelerinin Arızasını Gidermek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444F40-9173-4D7E-9AC8-C111E544C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sensörlerlü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devrelerde arıza genelde optik eleman ile ışık kaynağı arasındaki iletişimsizlikten ileri gelir. Eğer optik eleman üzerine ışığı alabiliyor ama iletime geçmiyor ise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sensörümüzün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arızalı olma ihtimali yüksektir. Bu durumda yapılacak olan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uçlarını kısa devre ederek devrenin çalışmasını gözlemlemektir. Daha sonra yapılacak şey ise ilgili yerlerde anlatıldığı üzere optik eleman sağlamlık testidir. Devrede kullanılan diğer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elektonik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elemanlar da bu teste tabi tutulmalıdır. Bir optik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üzerine düşen ışık kaynağı ile görülebilir ya da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infrared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ışık üretir. Bu ışık algılanmak istenen cisim üzerine düşürülür. Eğer optik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cisimden yansımalı ya da reflektörlü tipte ise verici ile alıcı aynı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ünitesi üzerindedir ve geri dönen ışın miktarı tanımlanan eşik değerine ulaştığında çıkış verir. 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piyasada genellikle kullanılan başlıca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tipleri aşağıda görülmektedir. Çalışma prensiplerine bakılarak mevcut bir arıza durumunda gerekli işlemler yapılır.</a:t>
            </a:r>
          </a:p>
        </p:txBody>
      </p:sp>
    </p:spTree>
    <p:extLst>
      <p:ext uri="{BB962C8B-B14F-4D97-AF65-F5344CB8AC3E}">
        <p14:creationId xmlns:p14="http://schemas.microsoft.com/office/powerpoint/2010/main" val="328131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136074-E085-42DE-A406-96253A448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9186" y="866287"/>
            <a:ext cx="9485905" cy="6114957"/>
          </a:xfrm>
        </p:spPr>
        <p:txBody>
          <a:bodyPr>
            <a:norm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Tip: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tip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cisim alıcı-verici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ünitelerinin olduğu eksene girdiğinde algılama yapar (Şekil 1).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Reflektörden Yansımalı Tip: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Alıcı ve </a:t>
            </a:r>
            <a:r>
              <a:rPr 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verici ünite tek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cihaz içindedir. Reflektörden yansımalı modelde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kafasından yayılan ışık reflektörden yansıyarak geri döner. Cisim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reflökter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arasına girdiğinde algılanır (Şekil 2).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2: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Reflektörden Yansımalı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75C41642-145C-4189-AFBC-1D596F522DCB}"/>
              </a:ext>
            </a:extLst>
          </p:cNvPr>
          <p:cNvSpPr/>
          <p:nvPr/>
        </p:nvSpPr>
        <p:spPr>
          <a:xfrm>
            <a:off x="2380434" y="2830867"/>
            <a:ext cx="339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1: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tip optik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95D17C7C-8045-4077-A8A3-6081AEEB7164}"/>
              </a:ext>
            </a:extLst>
          </p:cNvPr>
          <p:cNvSpPr/>
          <p:nvPr/>
        </p:nvSpPr>
        <p:spPr>
          <a:xfrm>
            <a:off x="1606163" y="284266"/>
            <a:ext cx="65627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Uygulamada Kullanılan Optik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Çeşitleri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C9CB4E1D-44A8-405F-A549-0A23DBBD2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606" y="4323839"/>
            <a:ext cx="5953956" cy="1390844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DC4A58D8-9A12-4564-8AEC-EBE8D7821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233" y="1637056"/>
            <a:ext cx="6239746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053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FEACFB-98FF-49BD-8305-5E74ACAA1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07665"/>
            <a:ext cx="8915400" cy="5907819"/>
          </a:xfrm>
        </p:spPr>
        <p:txBody>
          <a:bodyPr>
            <a:norm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Cisimden Yansımalı Tip: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Cisimden geri dönen ışık kazanımı tanımlanan eşik değerini geçtiğinde algılama yapılır. Alıcı ve verici ünite tek bir cihaz içindedir (Şekil 3).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Odaklı Cisimden Yansımalı Tip: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Cisim üzerine gönderilen ışın odaklanmıştır. Eğer odaktan bir kayma oluşursa, algılama oluşur.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3: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Odaklı Cisimden Yansımalı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000" dirty="0"/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A1BAFC26-481D-4B2F-98B8-84224BD40A57}"/>
              </a:ext>
            </a:extLst>
          </p:cNvPr>
          <p:cNvSpPr/>
          <p:nvPr/>
        </p:nvSpPr>
        <p:spPr>
          <a:xfrm>
            <a:off x="2969770" y="2955049"/>
            <a:ext cx="4077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3: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Cisimden Yansımalı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27A8D1FD-11C1-4EA6-9020-D5B64C18B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636" y="4381579"/>
            <a:ext cx="4610721" cy="1465366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91B8C5A9-D54C-4811-A8A1-55BEC6B60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846" y="1587053"/>
            <a:ext cx="4944165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1515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TM02892315[[fn=Duman]]</Template>
  <TotalTime>53</TotalTime>
  <Words>414</Words>
  <Application>Microsoft Office PowerPoint</Application>
  <PresentationFormat>Geniş ekran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Duman</vt:lpstr>
      <vt:lpstr>PowerPoint Sunusu</vt:lpstr>
      <vt:lpstr>PowerPoint Sunusu</vt:lpstr>
      <vt:lpstr>Optik Sensörlerin Avantajları</vt:lpstr>
      <vt:lpstr>Optik Transdüser ve Sensör Devrelerinin Arızasını Gidermek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6</cp:revision>
  <dcterms:created xsi:type="dcterms:W3CDTF">2024-09-19T12:03:27Z</dcterms:created>
  <dcterms:modified xsi:type="dcterms:W3CDTF">2024-09-19T12:58:44Z</dcterms:modified>
</cp:coreProperties>
</file>