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3B9122-E560-4722-8950-B4A0DEC51A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b="1" cap="all" dirty="0"/>
              <a:t>Titreşim (Vibrasyon) </a:t>
            </a:r>
            <a:r>
              <a:rPr lang="tr-TR" sz="3600" b="1" cap="all" dirty="0" err="1"/>
              <a:t>Sensörü</a:t>
            </a:r>
            <a:br>
              <a:rPr lang="tr-TR" b="1" cap="all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113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B36DF7-D6AA-413B-B32A-9A0213AF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011" y="1012466"/>
            <a:ext cx="8661883" cy="377762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Titreşim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çeşitli uygulamalarda meydana gelen titreşimleri veya vibrasyonları algılayan ve bu bilgileri elektrik sinyallerine dönüştüren önemli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pPr algn="just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nesnenin titreşim veya hareketini ölçen ve bu bilgileri elektriksel sinyallere dönüştüren cihazlardır. Temel olarak, titreşim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objenin mekanik enerjisini elektrik enerjisine çevirerek titreşimleri algılar. Bu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genellikle bir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piezoelektrik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malzemenin kullanılması yoluyla çalışır, ancak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kapasitif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veya manyetik prensiplere dayanan modeller de bulunabilir.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2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D70253-45EB-4DB2-B169-909F9862C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/>
              <a:t>Nerelerde Kullanılır?</a:t>
            </a:r>
            <a:br>
              <a:rPr lang="tr-TR" b="1" cap="all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E2E4EE-CB50-4307-AD88-8F51AED37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845" y="1648571"/>
            <a:ext cx="8915400" cy="4720424"/>
          </a:xfrm>
        </p:spPr>
        <p:txBody>
          <a:bodyPr>
            <a:normAutofit/>
          </a:bodyPr>
          <a:lstStyle/>
          <a:p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Titreşim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birçok farklı endüstri ve uygulamada geniş bir kullanım alanına sahiptir. İşte bazı örnekler:</a:t>
            </a:r>
          </a:p>
          <a:p>
            <a:r>
              <a:rPr lang="tr-TR" sz="19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Makine ve Ekipman Sağlığı İzleme:</a:t>
            </a:r>
          </a:p>
          <a:p>
            <a:pPr fontAlgn="base"/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Sanayide kullanılan makinelerin sağlığını izlemek ve olası arızaları önlemek amacıyla titreşim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kullanılır. Bu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makinedeki anormal titreşimleri tespit ederek bakım zamanlamasına yardımcı olur.</a:t>
            </a:r>
          </a:p>
          <a:p>
            <a:r>
              <a:rPr lang="tr-TR" sz="19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Otomotiv Endüstrisi:</a:t>
            </a:r>
          </a:p>
          <a:p>
            <a:pPr fontAlgn="base"/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Araçlarda, titreşim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tekerlek dengesi, fren sistemi performansı ve motor sağlığı gibi birçok parametreyi izlemek için kullanılır.</a:t>
            </a:r>
          </a:p>
          <a:p>
            <a:r>
              <a:rPr lang="tr-TR" sz="19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 Akıllı Telefonlar ve Tabletler:</a:t>
            </a:r>
          </a:p>
          <a:p>
            <a:pPr fontAlgn="base"/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Akıllı cihazlarda, titreşim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kullanıcı etkileşimi için önemlidir. Ekranın döndürülmesi, titreşimli geri bildirim ve titreşimli alarm gibi özelliklerde bu </a:t>
            </a:r>
            <a:r>
              <a:rPr lang="tr-TR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696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6C36B9-949E-4DB9-B1F3-714A77F54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914400"/>
            <a:ext cx="8915400" cy="4996822"/>
          </a:xfrm>
        </p:spPr>
        <p:txBody>
          <a:bodyPr/>
          <a:lstStyle/>
          <a:p>
            <a:r>
              <a:rPr lang="tr-TR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 Yapısal Sağlık İzleme:</a:t>
            </a:r>
          </a:p>
          <a:p>
            <a:pPr fontAlgn="base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yapıların, köprülerin ve binaların titreşimleri izlenerek yapısal sağlık değerlendirmesi yapılır. Bu sayede olası hasarlar veya zayıflıklar tespit edilebilir.</a:t>
            </a:r>
          </a:p>
          <a:p>
            <a:r>
              <a:rPr lang="tr-TR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 Tüketici Elektroniği:</a:t>
            </a:r>
          </a:p>
          <a:p>
            <a:pPr fontAlgn="base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Titreşim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fitness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izleme cihazları, oyun konsolları ve diğer tüketici elektronik cihazlarda kullanılır.</a:t>
            </a:r>
          </a:p>
          <a:p>
            <a:r>
              <a:rPr lang="tr-TR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 Toprak Deprem İzleme:</a:t>
            </a:r>
          </a:p>
          <a:p>
            <a:pPr fontAlgn="base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Titreşim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toprak hareketlerini izleyerek deprem aktivitesini ölçmeye yardımcı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4403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CE8CACF-DF35-4B75-B94E-5513166C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278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Titreşim (Vibrasyon) </a:t>
            </a:r>
            <a:r>
              <a:rPr lang="tr-TR" sz="2400" b="1" cap="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Sensörü</a:t>
            </a:r>
            <a:r>
              <a:rPr lang="tr-TR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Seçerken Nelere Dikkat Edilmeli?</a:t>
            </a:r>
            <a:br>
              <a:rPr lang="tr-TR" b="1" cap="all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9BCB4F-75A5-409A-90EE-24D005DCE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tr-TR" b="1" dirty="0"/>
              <a:t>1. Frekans Aralığı:</a:t>
            </a:r>
            <a:endParaRPr lang="tr-TR" dirty="0"/>
          </a:p>
          <a:p>
            <a:pPr lvl="1" fontAlgn="base"/>
            <a:r>
              <a:rPr lang="tr-TR" dirty="0"/>
              <a:t>Titreşim </a:t>
            </a:r>
            <a:r>
              <a:rPr lang="tr-TR" dirty="0" err="1"/>
              <a:t>sensörlerinin</a:t>
            </a:r>
            <a:r>
              <a:rPr lang="tr-TR" dirty="0"/>
              <a:t> duyarlılık ve performansı, belirli bir frekans aralığına bağlıdır. Uygulama gereksinimlerine uygun frekans aralığını seçmek önemlidir.</a:t>
            </a:r>
          </a:p>
          <a:p>
            <a:pPr fontAlgn="base"/>
            <a:r>
              <a:rPr lang="tr-TR" b="1" dirty="0"/>
              <a:t>2. Duyarlılık:</a:t>
            </a:r>
            <a:endParaRPr lang="tr-TR" dirty="0"/>
          </a:p>
          <a:p>
            <a:pPr lvl="1" fontAlgn="base"/>
            <a:r>
              <a:rPr lang="tr-TR" dirty="0" err="1"/>
              <a:t>Sensörün</a:t>
            </a:r>
            <a:r>
              <a:rPr lang="tr-TR" dirty="0"/>
              <a:t> duyarlılığı, algılamak istediğiniz titreşim seviyelerine bağlıdır. Daha hassas </a:t>
            </a:r>
            <a:r>
              <a:rPr lang="tr-TR" dirty="0" err="1"/>
              <a:t>sensörler</a:t>
            </a:r>
            <a:r>
              <a:rPr lang="tr-TR" dirty="0"/>
              <a:t>, daha düşük titreşim seviyelerini algılayabilir.</a:t>
            </a:r>
          </a:p>
          <a:p>
            <a:pPr fontAlgn="base"/>
            <a:r>
              <a:rPr lang="tr-TR" b="1" dirty="0"/>
              <a:t>3. Çalışma Ortamı:</a:t>
            </a:r>
            <a:endParaRPr lang="tr-TR" dirty="0"/>
          </a:p>
          <a:p>
            <a:pPr lvl="1" fontAlgn="base"/>
            <a:r>
              <a:rPr lang="tr-TR" dirty="0" err="1"/>
              <a:t>Sensörün</a:t>
            </a:r>
            <a:r>
              <a:rPr lang="tr-TR" dirty="0"/>
              <a:t> kullanılacağı ortam dikkate alınmalıdır. Sıcaklık, nem ve diğer çevresel faktörler, </a:t>
            </a:r>
            <a:r>
              <a:rPr lang="tr-TR" dirty="0" err="1"/>
              <a:t>sensör</a:t>
            </a:r>
            <a:r>
              <a:rPr lang="tr-TR" dirty="0"/>
              <a:t> performansını etkileyebilir.</a:t>
            </a:r>
          </a:p>
          <a:p>
            <a:pPr fontAlgn="base"/>
            <a:r>
              <a:rPr lang="tr-TR" b="1" dirty="0"/>
              <a:t>4. Güç Tüketimi:</a:t>
            </a:r>
            <a:endParaRPr lang="tr-TR" dirty="0"/>
          </a:p>
          <a:p>
            <a:pPr lvl="1" fontAlgn="base"/>
            <a:r>
              <a:rPr lang="tr-TR" dirty="0"/>
              <a:t>Taşınabilir cihazlarda kullanılacak titreşim </a:t>
            </a:r>
            <a:r>
              <a:rPr lang="tr-TR" dirty="0" err="1"/>
              <a:t>sensörlerinde</a:t>
            </a:r>
            <a:r>
              <a:rPr lang="tr-TR" dirty="0"/>
              <a:t> güç tüketimi önemlidir. Düşük güç tüketimi, pil ömrünü artırabilir.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29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B4598A-B6CB-49FC-9703-12C06BE67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67910"/>
            <a:ext cx="8915400" cy="5243312"/>
          </a:xfrm>
        </p:spPr>
        <p:txBody>
          <a:bodyPr/>
          <a:lstStyle/>
          <a:p>
            <a:pPr fontAlgn="base"/>
            <a:r>
              <a:rPr lang="tr-TR" b="1" dirty="0"/>
              <a:t>5.Entegrasyon Kolaylığı:</a:t>
            </a:r>
            <a:endParaRPr lang="tr-TR" dirty="0"/>
          </a:p>
          <a:p>
            <a:pPr lvl="1" fontAlgn="base"/>
            <a:r>
              <a:rPr lang="tr-TR" dirty="0"/>
              <a:t>Titreşim </a:t>
            </a:r>
            <a:r>
              <a:rPr lang="tr-TR" dirty="0" err="1"/>
              <a:t>sensörlerinin</a:t>
            </a:r>
            <a:r>
              <a:rPr lang="tr-TR" dirty="0"/>
              <a:t> entegrasyonu, kullanılacak uygulamaya uygun olmalıdır. Entegrasyon sürecini kolaylaştıran </a:t>
            </a:r>
            <a:r>
              <a:rPr lang="tr-TR" dirty="0" err="1"/>
              <a:t>sensörler</a:t>
            </a:r>
            <a:r>
              <a:rPr lang="tr-TR" dirty="0"/>
              <a:t> tercih edilmelidir.</a:t>
            </a:r>
          </a:p>
          <a:p>
            <a:pPr fontAlgn="base"/>
            <a:r>
              <a:rPr lang="tr-TR" b="1" dirty="0"/>
              <a:t>6. Çıkış Türü:</a:t>
            </a:r>
            <a:endParaRPr lang="tr-TR" dirty="0"/>
          </a:p>
          <a:p>
            <a:pPr lvl="1" fontAlgn="base"/>
            <a:r>
              <a:rPr lang="tr-TR" dirty="0"/>
              <a:t>Titreşim </a:t>
            </a:r>
            <a:r>
              <a:rPr lang="tr-TR" dirty="0" err="1"/>
              <a:t>sensörlerinin</a:t>
            </a:r>
            <a:r>
              <a:rPr lang="tr-TR" dirty="0"/>
              <a:t> çıkış türleri arasında analog voltaj, dijital sinyal veya I2C gibi farklı seçenekler bulunabilir. Uygulama gereksinimlerine uygun çıkış türü seçilmelidir.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Sonuç olarak, titreşim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sensörleri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birçok endüstri ve uygulamada önemli bir rol oynar ve hareketi hassas bir şekilde izlemek için kullanılır. Doğru titreşim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sensörü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seçimi, izleme ve algılama süreçlerini optimize edebilir, bu nedenle kullanıcılar uygulama ihtiyaçlarına uygun seçimler yapmalıdır.</a:t>
            </a:r>
          </a:p>
        </p:txBody>
      </p:sp>
    </p:spTree>
    <p:extLst>
      <p:ext uri="{BB962C8B-B14F-4D97-AF65-F5344CB8AC3E}">
        <p14:creationId xmlns:p14="http://schemas.microsoft.com/office/powerpoint/2010/main" val="108010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0D3BC0-059B-43D8-97B2-413B78B0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04014"/>
            <a:ext cx="8915400" cy="4607208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KAYNAK:</a:t>
            </a:r>
          </a:p>
          <a:p>
            <a:r>
              <a:rPr lang="tr-TR" dirty="0"/>
              <a:t>https://elektromasters.com.tr/titresim-sensoru/#:~:text=Titre%C5%9Fim%20sens%C3%B6rleri%2C%20bir%20nesnenin%20titre%C5%9Fim,elektrik%20enerjisine%20%C3%A7evirerek%20titre%C5%9Fimleri%20alg%C4%B1lar.</a:t>
            </a:r>
          </a:p>
        </p:txBody>
      </p:sp>
    </p:spTree>
    <p:extLst>
      <p:ext uri="{BB962C8B-B14F-4D97-AF65-F5344CB8AC3E}">
        <p14:creationId xmlns:p14="http://schemas.microsoft.com/office/powerpoint/2010/main" val="214603226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TM02892315[[fn=Duman]]</Template>
  <TotalTime>6</TotalTime>
  <Words>522</Words>
  <Application>Microsoft Office PowerPoint</Application>
  <PresentationFormat>Geniş ekran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Duman</vt:lpstr>
      <vt:lpstr>Titreşim (Vibrasyon) Sensörü </vt:lpstr>
      <vt:lpstr>PowerPoint Sunusu</vt:lpstr>
      <vt:lpstr>Nerelerde Kullanılır? </vt:lpstr>
      <vt:lpstr>PowerPoint Sunusu</vt:lpstr>
      <vt:lpstr>Titreşim (Vibrasyon) Sensörü Seçerken Nelere Dikkat Edilmeli?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Titreşim (Vibrasyon) Sensörü </dc:title>
  <dc:creator>Lenovo</dc:creator>
  <cp:lastModifiedBy>Lenovo</cp:lastModifiedBy>
  <cp:revision>1</cp:revision>
  <dcterms:created xsi:type="dcterms:W3CDTF">2024-09-18T13:45:50Z</dcterms:created>
  <dcterms:modified xsi:type="dcterms:W3CDTF">2024-09-18T13:52:41Z</dcterms:modified>
</cp:coreProperties>
</file>