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65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27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63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25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4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8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0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35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6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62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4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3E1-5DE8-4FF0-943C-462508E236A1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52C7-B190-4D75-8218-4FA8F2D35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1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8" y="967154"/>
            <a:ext cx="12246401" cy="5433531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771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554" y="512046"/>
            <a:ext cx="10728688" cy="54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45" y="756138"/>
            <a:ext cx="11274719" cy="53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3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74" y="914400"/>
            <a:ext cx="10564534" cy="5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70" y="1195753"/>
            <a:ext cx="10491484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80" y="1072663"/>
            <a:ext cx="11082412" cy="48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4886"/>
            <a:ext cx="10515600" cy="48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2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 Yetiştiriciliği Ders Notları Yrd. </a:t>
            </a:r>
            <a:r>
              <a:rPr lang="tr-TR" dirty="0" err="1" smtClean="0"/>
              <a:t>Doç.Dr</a:t>
            </a:r>
            <a:r>
              <a:rPr lang="tr-TR" dirty="0" smtClean="0"/>
              <a:t>. Ali Rıza AKSOY, 1993, (Güncelleme Mayıs 2016).</a:t>
            </a:r>
          </a:p>
          <a:p>
            <a:r>
              <a:rPr lang="tr-TR" dirty="0" smtClean="0"/>
              <a:t>https://www.sanliurfaolay.com/haber/illere-gore-at-sayilari-aciklandi-46281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2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706" y="619188"/>
            <a:ext cx="10121302" cy="55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31" y="1072661"/>
            <a:ext cx="10620608" cy="4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1487"/>
            <a:ext cx="10516511" cy="132294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1" y="668215"/>
            <a:ext cx="11443123" cy="5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9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32" y="940776"/>
            <a:ext cx="10551928" cy="52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5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38" y="1037492"/>
            <a:ext cx="10501769" cy="51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00" y="1081454"/>
            <a:ext cx="10488210" cy="49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97" y="677008"/>
            <a:ext cx="11099169" cy="55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660" y="712177"/>
            <a:ext cx="10417504" cy="55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3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</Words>
  <Application>Microsoft Office PowerPoint</Application>
  <PresentationFormat>Geniş ekran</PresentationFormat>
  <Paragraphs>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Olcay</dc:creator>
  <cp:lastModifiedBy>Olcay</cp:lastModifiedBy>
  <cp:revision>3</cp:revision>
  <dcterms:created xsi:type="dcterms:W3CDTF">2023-12-17T14:06:34Z</dcterms:created>
  <dcterms:modified xsi:type="dcterms:W3CDTF">2023-12-17T17:47:53Z</dcterms:modified>
</cp:coreProperties>
</file>