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82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6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90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86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2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2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09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7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8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58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95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F4AE-65AD-4004-ABB8-4C0757B27157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ADE2-5A5B-4C0C-B984-08A2891C6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10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veinsan.com/atin-evrimi-ve-gunumuz-atlari-m40879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Atın Zoolojik Sistemde Yeri ve Evrimi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67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3678"/>
            <a:ext cx="10515600" cy="46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6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10" y="518747"/>
            <a:ext cx="10565564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756" y="712177"/>
            <a:ext cx="10804889" cy="50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9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645" y="553915"/>
            <a:ext cx="10673049" cy="51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634" y="949570"/>
            <a:ext cx="11001429" cy="49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023" y="984738"/>
            <a:ext cx="10579536" cy="48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636" y="545123"/>
            <a:ext cx="9555073" cy="50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44" y="518746"/>
            <a:ext cx="10697693" cy="54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65" y="905608"/>
            <a:ext cx="11090890" cy="46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https://www.atveinsan.com/atin-evrimi-ve-gunumuz-atlari-m408798.html</a:t>
            </a:r>
            <a:endParaRPr lang="tr-TR" dirty="0" smtClean="0"/>
          </a:p>
          <a:p>
            <a:r>
              <a:rPr lang="tr-TR" dirty="0" smtClean="0"/>
              <a:t>https://acikders.ankara.edu.tr/pluginfile.php/135289/mod_resource/content/0/001%20Zoolojik%20Sistemdeki%20Yeri.pdf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350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247" y="1113448"/>
            <a:ext cx="9979269" cy="48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619" y="923191"/>
            <a:ext cx="9817864" cy="54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647" y="738552"/>
            <a:ext cx="10250376" cy="55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81" y="720968"/>
            <a:ext cx="11766294" cy="50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795" y="703385"/>
            <a:ext cx="10480409" cy="53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574" y="1028700"/>
            <a:ext cx="10740917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174" y="624254"/>
            <a:ext cx="9705041" cy="51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050" y="888023"/>
            <a:ext cx="11117511" cy="53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6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</Words>
  <Application>Microsoft Office PowerPoint</Application>
  <PresentationFormat>Geniş ekran</PresentationFormat>
  <Paragraphs>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Atın Zoolojik Sistemde Yeri ve Evrimi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Atın Zoolojik Sistemde Yeri ve Evrimi</dc:title>
  <dc:creator>Olcay</dc:creator>
  <cp:lastModifiedBy>Olcay</cp:lastModifiedBy>
  <cp:revision>3</cp:revision>
  <dcterms:created xsi:type="dcterms:W3CDTF">2023-12-17T14:37:52Z</dcterms:created>
  <dcterms:modified xsi:type="dcterms:W3CDTF">2023-12-17T17:29:44Z</dcterms:modified>
</cp:coreProperties>
</file>