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13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40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24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40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23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39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31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9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10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34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499C-26D6-4781-8B46-005191F2CA82}" type="datetimeFigureOut">
              <a:rPr lang="tr-TR" smtClean="0"/>
              <a:t>17.12.2023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E831-E48A-42A8-8727-0F48BD17A8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21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At Yetiştiriciliğinin Ülkemizde Tarihsel Gelişimi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05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35269"/>
            <a:ext cx="10515600" cy="4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8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478" y="615462"/>
            <a:ext cx="11512616" cy="5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00" y="993530"/>
            <a:ext cx="11244654" cy="48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1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81454"/>
            <a:ext cx="10515600" cy="48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3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631" y="668215"/>
            <a:ext cx="10691445" cy="55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1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322" y="844061"/>
            <a:ext cx="9842592" cy="5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19" y="1055077"/>
            <a:ext cx="11307595" cy="47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96815"/>
            <a:ext cx="10515600" cy="51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3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6092"/>
            <a:ext cx="10515600" cy="47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0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062" y="967154"/>
            <a:ext cx="10515599" cy="52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954" y="764931"/>
            <a:ext cx="10665891" cy="50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4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4208"/>
            <a:ext cx="10515600" cy="46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712" y="835269"/>
            <a:ext cx="10761510" cy="49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11116"/>
            <a:ext cx="10515600" cy="51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9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 Yetiştiriciliği Ders Notları Yrd. </a:t>
            </a:r>
            <a:r>
              <a:rPr lang="tr-TR" dirty="0" err="1" smtClean="0"/>
              <a:t>Doç.Dr</a:t>
            </a:r>
            <a:r>
              <a:rPr lang="tr-TR" dirty="0" smtClean="0"/>
              <a:t>. </a:t>
            </a:r>
            <a:r>
              <a:rPr lang="tr-TR" smtClean="0"/>
              <a:t>Ali Rıza AKSOY, 1993, (Güncelleme Mayıs 2016).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00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471" y="571499"/>
            <a:ext cx="10503239" cy="52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7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44" y="615461"/>
            <a:ext cx="10955850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5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661" y="791307"/>
            <a:ext cx="11391740" cy="52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55" y="650631"/>
            <a:ext cx="11952267" cy="53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09" y="1415562"/>
            <a:ext cx="10827214" cy="43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60" y="545123"/>
            <a:ext cx="11463520" cy="5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86" y="488177"/>
            <a:ext cx="10779368" cy="5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</Words>
  <Application>Microsoft Office PowerPoint</Application>
  <PresentationFormat>Geniş ekran</PresentationFormat>
  <Paragraphs>2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At Yetiştiriciliğinin Ülkemizde Tarihsel Gelişimi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Yetiştiriciliğinin Ülkemizde Tarihsel Gelişimi</dc:title>
  <dc:creator>Olcay</dc:creator>
  <cp:lastModifiedBy>Olcay</cp:lastModifiedBy>
  <cp:revision>2</cp:revision>
  <dcterms:created xsi:type="dcterms:W3CDTF">2023-12-17T17:40:14Z</dcterms:created>
  <dcterms:modified xsi:type="dcterms:W3CDTF">2023-12-17T17:49:24Z</dcterms:modified>
</cp:coreProperties>
</file>