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260" r:id="rId7"/>
    <p:sldId id="261" r:id="rId8"/>
    <p:sldId id="264" r:id="rId9"/>
    <p:sldId id="262" r:id="rId10"/>
    <p:sldId id="263" r:id="rId11"/>
    <p:sldId id="277" r:id="rId12"/>
    <p:sldId id="265" r:id="rId13"/>
    <p:sldId id="283" r:id="rId14"/>
    <p:sldId id="278" r:id="rId15"/>
    <p:sldId id="266" r:id="rId16"/>
    <p:sldId id="267" r:id="rId17"/>
    <p:sldId id="268" r:id="rId18"/>
    <p:sldId id="279" r:id="rId19"/>
    <p:sldId id="269" r:id="rId20"/>
    <p:sldId id="270" r:id="rId21"/>
    <p:sldId id="271" r:id="rId22"/>
    <p:sldId id="272" r:id="rId23"/>
    <p:sldId id="273" r:id="rId24"/>
    <p:sldId id="274" r:id="rId25"/>
    <p:sldId id="276" r:id="rId26"/>
    <p:sldId id="275" r:id="rId27"/>
    <p:sldId id="280" r:id="rId28"/>
    <p:sldId id="281"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CC00"/>
    <a:srgbClr val="CC00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0" d="100"/>
          <a:sy n="80" d="100"/>
        </p:scale>
        <p:origin x="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381E42D-18DA-4903-88AA-A15E60B36C16}" type="datetimeFigureOut">
              <a:rPr lang="tr-TR" smtClean="0"/>
              <a:t>24.05.2023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301401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81E42D-18DA-4903-88AA-A15E60B36C16}" type="datetimeFigureOut">
              <a:rPr lang="tr-TR" smtClean="0"/>
              <a:t>24.05.2023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405285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81E42D-18DA-4903-88AA-A15E60B36C16}" type="datetimeFigureOut">
              <a:rPr lang="tr-TR" smtClean="0"/>
              <a:t>24.05.2023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411016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81E42D-18DA-4903-88AA-A15E60B36C16}" type="datetimeFigureOut">
              <a:rPr lang="tr-TR" smtClean="0"/>
              <a:t>24.05.2023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231835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381E42D-18DA-4903-88AA-A15E60B36C16}" type="datetimeFigureOut">
              <a:rPr lang="tr-TR" smtClean="0"/>
              <a:t>24.05.2023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419901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381E42D-18DA-4903-88AA-A15E60B36C16}" type="datetimeFigureOut">
              <a:rPr lang="tr-TR" smtClean="0"/>
              <a:t>24.05.2023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60094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381E42D-18DA-4903-88AA-A15E60B36C16}" type="datetimeFigureOut">
              <a:rPr lang="tr-TR" smtClean="0"/>
              <a:t>24.05.2023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122983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381E42D-18DA-4903-88AA-A15E60B36C16}" type="datetimeFigureOut">
              <a:rPr lang="tr-TR" smtClean="0"/>
              <a:t>24.05.2023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135995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81E42D-18DA-4903-88AA-A15E60B36C16}" type="datetimeFigureOut">
              <a:rPr lang="tr-TR" smtClean="0"/>
              <a:t>24.05.2023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365677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81E42D-18DA-4903-88AA-A15E60B36C16}" type="datetimeFigureOut">
              <a:rPr lang="tr-TR" smtClean="0"/>
              <a:t>24.05.2023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50981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81E42D-18DA-4903-88AA-A15E60B36C16}" type="datetimeFigureOut">
              <a:rPr lang="tr-TR" smtClean="0"/>
              <a:t>24.05.2023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8FB842-4E63-44DD-9975-A775FA0FF230}" type="slidenum">
              <a:rPr lang="tr-TR" smtClean="0"/>
              <a:t>‹#›</a:t>
            </a:fld>
            <a:endParaRPr lang="tr-TR"/>
          </a:p>
        </p:txBody>
      </p:sp>
    </p:spTree>
    <p:extLst>
      <p:ext uri="{BB962C8B-B14F-4D97-AF65-F5344CB8AC3E}">
        <p14:creationId xmlns:p14="http://schemas.microsoft.com/office/powerpoint/2010/main" val="103748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1E42D-18DA-4903-88AA-A15E60B36C16}" type="datetimeFigureOut">
              <a:rPr lang="tr-TR" smtClean="0"/>
              <a:t>24.05.2023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FB842-4E63-44DD-9975-A775FA0FF230}" type="slidenum">
              <a:rPr lang="tr-TR" smtClean="0"/>
              <a:t>‹#›</a:t>
            </a:fld>
            <a:endParaRPr lang="tr-TR"/>
          </a:p>
        </p:txBody>
      </p:sp>
    </p:spTree>
    <p:extLst>
      <p:ext uri="{BB962C8B-B14F-4D97-AF65-F5344CB8AC3E}">
        <p14:creationId xmlns:p14="http://schemas.microsoft.com/office/powerpoint/2010/main" val="363991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sp>
        <p:nvSpPr>
          <p:cNvPr id="4" name="Dikdörtgen 3"/>
          <p:cNvSpPr/>
          <p:nvPr/>
        </p:nvSpPr>
        <p:spPr>
          <a:xfrm>
            <a:off x="3298302" y="1392833"/>
            <a:ext cx="4948855" cy="1754326"/>
          </a:xfrm>
          <a:prstGeom prst="rect">
            <a:avLst/>
          </a:prstGeom>
          <a:noFill/>
        </p:spPr>
        <p:txBody>
          <a:bodyPr wrap="none" lIns="91440" tIns="45720" rIns="91440" bIns="45720">
            <a:spAutoFit/>
          </a:bodyPr>
          <a:lstStyle/>
          <a:p>
            <a:pPr algn="ctr"/>
            <a:endParaRPr lang="tr-T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tr-T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ATLARIN BAKIMI</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6991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4. Temizlik ve Bakım</a:t>
            </a:r>
            <a:br>
              <a:rPr lang="tr-TR" dirty="0" smtClean="0"/>
            </a:br>
            <a:endParaRPr lang="tr-TR" dirty="0"/>
          </a:p>
        </p:txBody>
      </p:sp>
      <p:sp>
        <p:nvSpPr>
          <p:cNvPr id="3" name="İçerik Yer Tutucusu 2"/>
          <p:cNvSpPr>
            <a:spLocks noGrp="1"/>
          </p:cNvSpPr>
          <p:nvPr>
            <p:ph idx="1"/>
          </p:nvPr>
        </p:nvSpPr>
        <p:spPr/>
        <p:txBody>
          <a:bodyPr/>
          <a:lstStyle/>
          <a:p>
            <a:pPr marL="0" indent="0" algn="just">
              <a:buNone/>
            </a:pPr>
            <a:r>
              <a:rPr lang="tr-TR" dirty="0" smtClean="0"/>
              <a:t>Atın tırnakları devamlı temiz ve kuru tutulmalıdır. Çamurlu veya gübre bulaşmış tırnaklar çürürler. Bunu engellemek için, maya demiri ile tırnak içindeki yabancı maddeler sürekli alınmalı ve tırnak su ile yıkanmalıdır. Tırnaklara tamamen kuruduktan sonra, tırnak yağı ile tırnak için ve tırnak dış yüzeyi yağlanmalıdır.</a:t>
            </a:r>
          </a:p>
          <a:p>
            <a:endParaRPr lang="tr-TR" dirty="0"/>
          </a:p>
        </p:txBody>
      </p:sp>
    </p:spTree>
    <p:extLst>
      <p:ext uri="{BB962C8B-B14F-4D97-AF65-F5344CB8AC3E}">
        <p14:creationId xmlns:p14="http://schemas.microsoft.com/office/powerpoint/2010/main" val="186575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Atlarda Ayak Bakımı</a:t>
            </a:r>
            <a:endParaRPr lang="tr-TR" dirty="0"/>
          </a:p>
        </p:txBody>
      </p:sp>
      <p:pic>
        <p:nvPicPr>
          <p:cNvPr id="4" name="İçerik Yer Tutucusu 3"/>
          <p:cNvPicPr>
            <a:picLocks noGrp="1" noChangeAspect="1"/>
          </p:cNvPicPr>
          <p:nvPr>
            <p:ph idx="1"/>
          </p:nvPr>
        </p:nvPicPr>
        <p:blipFill>
          <a:blip r:embed="rId2"/>
          <a:stretch>
            <a:fillRect/>
          </a:stretch>
        </p:blipFill>
        <p:spPr>
          <a:xfrm>
            <a:off x="3002012" y="1936095"/>
            <a:ext cx="6187976" cy="4130398"/>
          </a:xfrm>
          <a:prstGeom prst="rect">
            <a:avLst/>
          </a:prstGeom>
        </p:spPr>
      </p:pic>
    </p:spTree>
    <p:extLst>
      <p:ext uri="{BB962C8B-B14F-4D97-AF65-F5344CB8AC3E}">
        <p14:creationId xmlns:p14="http://schemas.microsoft.com/office/powerpoint/2010/main" val="241413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rPr>
              <a:t>Yele, Kuyruk, Kâkül ve Tüy Bakımı</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600" dirty="0" smtClean="0"/>
              <a:t>Çalışan atlarda yele, kâkül ve kuyruk devamlı uygun uzunlukta olmalıdır. Kâkül en fazla kaş hizasında, yele 7-10 cm uzunluğunda, kuyruk ise </a:t>
            </a:r>
            <a:r>
              <a:rPr lang="tr-TR" sz="3600" dirty="0" err="1" smtClean="0"/>
              <a:t>hanep</a:t>
            </a:r>
            <a:r>
              <a:rPr lang="tr-TR" sz="3600" dirty="0" smtClean="0"/>
              <a:t> ekleminin 15 cm altında olacak biçimde kesilmelidir. Kesim itina ile keskin bir makas kullanılarak yapılmalı ve yandan bakıldığı zaman aykırı uzantılar kalmamalıdır.</a:t>
            </a:r>
            <a:endParaRPr lang="tr-TR" sz="3600" dirty="0"/>
          </a:p>
        </p:txBody>
      </p:sp>
    </p:spTree>
    <p:extLst>
      <p:ext uri="{BB962C8B-B14F-4D97-AF65-F5344CB8AC3E}">
        <p14:creationId xmlns:p14="http://schemas.microsoft.com/office/powerpoint/2010/main" val="406905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304926" y="1919635"/>
            <a:ext cx="8953082" cy="4243040"/>
          </a:xfrm>
          <a:prstGeom prst="rect">
            <a:avLst/>
          </a:prstGeom>
        </p:spPr>
      </p:pic>
    </p:spTree>
    <p:extLst>
      <p:ext uri="{BB962C8B-B14F-4D97-AF65-F5344CB8AC3E}">
        <p14:creationId xmlns:p14="http://schemas.microsoft.com/office/powerpoint/2010/main" val="328926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Atlarda Kakül Bakımı</a:t>
            </a:r>
            <a:endParaRPr lang="tr-TR" dirty="0"/>
          </a:p>
        </p:txBody>
      </p:sp>
      <p:pic>
        <p:nvPicPr>
          <p:cNvPr id="5" name="İçerik Yer Tutucusu 4"/>
          <p:cNvPicPr>
            <a:picLocks noGrp="1" noChangeAspect="1"/>
          </p:cNvPicPr>
          <p:nvPr>
            <p:ph idx="1"/>
          </p:nvPr>
        </p:nvPicPr>
        <p:blipFill>
          <a:blip r:embed="rId2"/>
          <a:stretch>
            <a:fillRect/>
          </a:stretch>
        </p:blipFill>
        <p:spPr>
          <a:xfrm>
            <a:off x="4105209" y="1825625"/>
            <a:ext cx="3981581" cy="4351338"/>
          </a:xfrm>
          <a:prstGeom prst="rect">
            <a:avLst/>
          </a:prstGeom>
        </p:spPr>
      </p:pic>
    </p:spTree>
    <p:extLst>
      <p:ext uri="{BB962C8B-B14F-4D97-AF65-F5344CB8AC3E}">
        <p14:creationId xmlns:p14="http://schemas.microsoft.com/office/powerpoint/2010/main" val="336002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582" y="877455"/>
            <a:ext cx="10393218" cy="5299508"/>
          </a:xfrm>
        </p:spPr>
        <p:txBody>
          <a:bodyPr>
            <a:normAutofit/>
          </a:bodyPr>
          <a:lstStyle/>
          <a:p>
            <a:pPr marL="0" indent="0" algn="just">
              <a:buNone/>
            </a:pPr>
            <a:r>
              <a:rPr lang="tr-TR" dirty="0" smtClean="0"/>
              <a:t>Tüyler, atların çalışma durumlarına göre eyer kısmı, yüz, bukağılık tüyleri hariç kırpılabilir. Bu faaliyetle beraber, kaş kılları (elle koparılarak), alt çene sakal tüyleri de (elle koparılarak veya makine ile), kuyruk kökü tüyleri (kuyruk kökünden 10 cm aşağıya kadar makine ile kırpılarak) alınmalıdır. Kışın çalışmayan atların tüylerini kırpmamak gerekir.</a:t>
            </a:r>
          </a:p>
          <a:p>
            <a:pPr marL="0" indent="0" algn="just">
              <a:buNone/>
            </a:pPr>
            <a:r>
              <a:rPr lang="tr-TR" dirty="0" smtClean="0"/>
              <a:t>Her tımar sonrası yele, kâkül ve kuyruk sert yele ve kâkül fırçası ile tel </a:t>
            </a:r>
            <a:r>
              <a:rPr lang="tr-TR" dirty="0" err="1" smtClean="0"/>
              <a:t>tel</a:t>
            </a:r>
            <a:r>
              <a:rPr lang="tr-TR" dirty="0" smtClean="0"/>
              <a:t> hale gelene kadar fırçalanır. İşlemin kolaylaşması için eller su ile ıslatılıp yele, kâkül ve kuyruk sıvazlanır. Kuyruk tellerinin kopmaması için; kuyruk sol elle tımar halinde sıkıca kavranır ve sağ eldeki fırça ile sol elin altında kalan kısım fırçalanır.</a:t>
            </a:r>
            <a:endParaRPr lang="tr-TR" dirty="0"/>
          </a:p>
        </p:txBody>
      </p:sp>
    </p:spTree>
    <p:extLst>
      <p:ext uri="{BB962C8B-B14F-4D97-AF65-F5344CB8AC3E}">
        <p14:creationId xmlns:p14="http://schemas.microsoft.com/office/powerpoint/2010/main" val="16796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Ağız ve Diş Bakımı</a:t>
            </a:r>
            <a:br>
              <a:rPr lang="tr-TR" b="1" dirty="0" smtClean="0">
                <a:solidFill>
                  <a:srgbClr val="FF0000"/>
                </a:solidFill>
              </a:rPr>
            </a:b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Ağız içi ve dişler havlu veya sünger ile silinmeli ve temizlenmelidir. Dişlerin öğütme ve çiğneme durumları için atın gübresi devamlı kontrol edilmelidir. Gübre içinde aşırı miktarda tane var ise, dişler aşırı uzamış demektir ve dişlerin törpülenmesi gerekir. Bu işlem uzman veteriner hekim tarafından yapılmalıdır.</a:t>
            </a:r>
          </a:p>
          <a:p>
            <a:pPr marL="0" indent="0" algn="just">
              <a:buNone/>
            </a:pPr>
            <a:endParaRPr lang="tr-TR" sz="3200" dirty="0" smtClean="0"/>
          </a:p>
        </p:txBody>
      </p:sp>
    </p:spTree>
    <p:extLst>
      <p:ext uri="{BB962C8B-B14F-4D97-AF65-F5344CB8AC3E}">
        <p14:creationId xmlns:p14="http://schemas.microsoft.com/office/powerpoint/2010/main" val="47243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9999"/>
                </a:solidFill>
              </a:rPr>
              <a:t>Atın Yıkanması</a:t>
            </a:r>
            <a:br>
              <a:rPr lang="tr-TR" b="1" dirty="0" smtClean="0">
                <a:solidFill>
                  <a:srgbClr val="009999"/>
                </a:solidFill>
              </a:rPr>
            </a:br>
            <a:endParaRPr lang="tr-TR" b="1" dirty="0">
              <a:solidFill>
                <a:srgbClr val="009999"/>
              </a:solidFill>
            </a:endParaRPr>
          </a:p>
        </p:txBody>
      </p:sp>
      <p:sp>
        <p:nvSpPr>
          <p:cNvPr id="3" name="İçerik Yer Tutucusu 2"/>
          <p:cNvSpPr>
            <a:spLocks noGrp="1"/>
          </p:cNvSpPr>
          <p:nvPr>
            <p:ph idx="1"/>
          </p:nvPr>
        </p:nvSpPr>
        <p:spPr/>
        <p:txBody>
          <a:bodyPr>
            <a:normAutofit/>
          </a:bodyPr>
          <a:lstStyle/>
          <a:p>
            <a:pPr marL="0" indent="0" algn="just">
              <a:buNone/>
            </a:pPr>
            <a:r>
              <a:rPr lang="tr-TR" sz="3600" dirty="0" smtClean="0"/>
              <a:t>Yaz aylarında çalışma sonrası ılık su ile atı yıkamak oldukça faydalıdır. Yıkama anında insanlar için kullanılan sabun veya şampuan kullanılabilir. Yıkamada deterjan vb. kesinlikle kullanılmamalıdır.</a:t>
            </a:r>
          </a:p>
          <a:p>
            <a:pPr marL="0" indent="0" algn="just">
              <a:buNone/>
            </a:pPr>
            <a:endParaRPr lang="tr-TR" sz="3600" dirty="0"/>
          </a:p>
        </p:txBody>
      </p:sp>
    </p:spTree>
    <p:extLst>
      <p:ext uri="{BB962C8B-B14F-4D97-AF65-F5344CB8AC3E}">
        <p14:creationId xmlns:p14="http://schemas.microsoft.com/office/powerpoint/2010/main" val="3406844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Atın Yıkanması</a:t>
            </a:r>
            <a:endParaRPr lang="tr-TR" dirty="0"/>
          </a:p>
        </p:txBody>
      </p:sp>
      <p:pic>
        <p:nvPicPr>
          <p:cNvPr id="5" name="İçerik Yer Tutucusu 4"/>
          <p:cNvPicPr>
            <a:picLocks noGrp="1" noChangeAspect="1"/>
          </p:cNvPicPr>
          <p:nvPr>
            <p:ph idx="1"/>
          </p:nvPr>
        </p:nvPicPr>
        <p:blipFill>
          <a:blip r:embed="rId2"/>
          <a:stretch>
            <a:fillRect/>
          </a:stretch>
        </p:blipFill>
        <p:spPr>
          <a:xfrm>
            <a:off x="2944857" y="1920853"/>
            <a:ext cx="6302286" cy="4160881"/>
          </a:xfrm>
          <a:prstGeom prst="rect">
            <a:avLst/>
          </a:prstGeom>
        </p:spPr>
      </p:pic>
    </p:spTree>
    <p:extLst>
      <p:ext uri="{BB962C8B-B14F-4D97-AF65-F5344CB8AC3E}">
        <p14:creationId xmlns:p14="http://schemas.microsoft.com/office/powerpoint/2010/main" val="263688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Her yeri köpürtüldükten sonra, at su ile durulanır, ter bıçağı ile bedenindeki sular sıvazlanarak akıtılır. Güneşte ve rüzgar almayan bir alanda dolaştırılarak kuruması sağlanır.</a:t>
            </a:r>
          </a:p>
          <a:p>
            <a:pPr marL="0" indent="0" algn="just">
              <a:buNone/>
            </a:pPr>
            <a:r>
              <a:rPr lang="tr-TR" dirty="0" smtClean="0"/>
              <a:t>Yıkama anında atın kulaklarına su kaçmasına kesinlikle engel olunmalıdır.</a:t>
            </a:r>
          </a:p>
          <a:p>
            <a:pPr marL="0" indent="0" algn="just">
              <a:buNone/>
            </a:pPr>
            <a:r>
              <a:rPr lang="tr-TR" dirty="0" smtClean="0"/>
              <a:t>At yıkamak tımar değildir. Fakat çalışma saati tımara yakın saatlerde olursa, akşam tımarını yapmaya gerek kalmaz. Çalışmayan ve arazide bulunan atlar da belirli bir düzene göre yıkanmalıdır.</a:t>
            </a:r>
            <a:endParaRPr lang="tr-TR" dirty="0"/>
          </a:p>
        </p:txBody>
      </p:sp>
    </p:spTree>
    <p:extLst>
      <p:ext uri="{BB962C8B-B14F-4D97-AF65-F5344CB8AC3E}">
        <p14:creationId xmlns:p14="http://schemas.microsoft.com/office/powerpoint/2010/main" val="57757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sz="4400" dirty="0" smtClean="0"/>
              <a:t>Atların biniş veya çalışma öncesinde ve sonrasında mutlaka bakımı yapılmalıdır. Bakımı yapılmadan bir ata asla binilmemeli ve biniş sonrasında boksa bırakılmamalıdır</a:t>
            </a:r>
            <a:r>
              <a:rPr lang="tr-TR" dirty="0" smtClean="0"/>
              <a:t>.</a:t>
            </a:r>
            <a:endParaRPr lang="tr-TR" dirty="0"/>
          </a:p>
        </p:txBody>
      </p:sp>
    </p:spTree>
    <p:extLst>
      <p:ext uri="{BB962C8B-B14F-4D97-AF65-F5344CB8AC3E}">
        <p14:creationId xmlns:p14="http://schemas.microsoft.com/office/powerpoint/2010/main" val="344163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70C0"/>
                </a:solidFill>
              </a:rPr>
              <a:t>Masaj</a:t>
            </a:r>
            <a:br>
              <a:rPr lang="tr-TR" b="1" dirty="0" smtClean="0">
                <a:solidFill>
                  <a:srgbClr val="0070C0"/>
                </a:solidFill>
              </a:rPr>
            </a:br>
            <a:endParaRPr lang="tr-TR" b="1" dirty="0">
              <a:solidFill>
                <a:srgbClr val="0070C0"/>
              </a:solidFill>
            </a:endParaRPr>
          </a:p>
        </p:txBody>
      </p:sp>
      <p:sp>
        <p:nvSpPr>
          <p:cNvPr id="3" name="İçerik Yer Tutucusu 2"/>
          <p:cNvSpPr>
            <a:spLocks noGrp="1"/>
          </p:cNvSpPr>
          <p:nvPr>
            <p:ph idx="1"/>
          </p:nvPr>
        </p:nvSpPr>
        <p:spPr/>
        <p:txBody>
          <a:bodyPr>
            <a:normAutofit/>
          </a:bodyPr>
          <a:lstStyle/>
          <a:p>
            <a:pPr marL="0" indent="0" algn="just">
              <a:buNone/>
            </a:pPr>
            <a:r>
              <a:rPr lang="tr-TR" sz="3600" dirty="0" smtClean="0"/>
              <a:t>Çalışma sonrası, atın adalelerinin sertleşmemesi ve rahatlatılması için masaj yapılmalıdır. Masaj atın tımarı tamamlandıktan sonra sağrı, omuzlar ve incik </a:t>
            </a:r>
            <a:r>
              <a:rPr lang="tr-TR" sz="3600" dirty="0" err="1" smtClean="0"/>
              <a:t>tendonlarına</a:t>
            </a:r>
            <a:r>
              <a:rPr lang="tr-TR" sz="3600" dirty="0" smtClean="0"/>
              <a:t> yapılmalıdır. Bel ve sırt bölgesine ancak veteriner hekim gözetiminde masaj uygulanabilir.</a:t>
            </a:r>
            <a:endParaRPr lang="tr-TR" sz="3600" dirty="0"/>
          </a:p>
        </p:txBody>
      </p:sp>
    </p:spTree>
    <p:extLst>
      <p:ext uri="{BB962C8B-B14F-4D97-AF65-F5344CB8AC3E}">
        <p14:creationId xmlns:p14="http://schemas.microsoft.com/office/powerpoint/2010/main" val="57151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C00CC"/>
                </a:solidFill>
              </a:rPr>
              <a:t>Omuz ve Sağrı Adalelerine Yapılan Masaj</a:t>
            </a:r>
            <a:br>
              <a:rPr lang="tr-TR" b="1" dirty="0" smtClean="0">
                <a:solidFill>
                  <a:srgbClr val="CC00CC"/>
                </a:solidFill>
              </a:rPr>
            </a:br>
            <a:endParaRPr lang="tr-TR" b="1" dirty="0">
              <a:solidFill>
                <a:srgbClr val="CC00CC"/>
              </a:solidFill>
            </a:endParaRPr>
          </a:p>
        </p:txBody>
      </p:sp>
      <p:sp>
        <p:nvSpPr>
          <p:cNvPr id="3" name="İçerik Yer Tutucusu 2"/>
          <p:cNvSpPr>
            <a:spLocks noGrp="1"/>
          </p:cNvSpPr>
          <p:nvPr>
            <p:ph idx="1"/>
          </p:nvPr>
        </p:nvSpPr>
        <p:spPr/>
        <p:txBody>
          <a:bodyPr/>
          <a:lstStyle/>
          <a:p>
            <a:pPr marL="0" indent="0" algn="just">
              <a:buNone/>
            </a:pPr>
            <a:r>
              <a:rPr lang="tr-TR" dirty="0" smtClean="0"/>
              <a:t>Masaj sıvısı veya kremi (</a:t>
            </a:r>
            <a:r>
              <a:rPr lang="tr-TR" dirty="0" err="1" smtClean="0"/>
              <a:t>vet.</a:t>
            </a:r>
            <a:r>
              <a:rPr lang="tr-TR" dirty="0" smtClean="0"/>
              <a:t> hek. tarafından hazırlanır) masaj bölgesine elle yayarak işleme başlanır. Malzeme iyice yayıldıktan sonra avuç içleri atın bedenine kuvvetle bastırılarak dairevi hareketler yapılır. Bu biçimde yapılan ovma hareketleri her bölge için ortalama 10 dakika kadar devam ettirilir. Birkaç kez kalp istikametinde ve kas lifleri doğrultusunda doğrusal hareketle masaj sürdürülür ve son olarak, elle tüy yatım istikametinde tüyler sıvazlanarak düzeltildikten sonra, masaj tamamlanır. Masaj sıvısı yoksa aynı işlemler kuru elle de yapılabilir.</a:t>
            </a:r>
            <a:endParaRPr lang="tr-TR" dirty="0"/>
          </a:p>
        </p:txBody>
      </p:sp>
    </p:spTree>
    <p:extLst>
      <p:ext uri="{BB962C8B-B14F-4D97-AF65-F5344CB8AC3E}">
        <p14:creationId xmlns:p14="http://schemas.microsoft.com/office/powerpoint/2010/main" val="362085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CC00"/>
                </a:solidFill>
              </a:rPr>
              <a:t>İncik </a:t>
            </a:r>
            <a:r>
              <a:rPr lang="tr-TR" b="1" dirty="0" err="1" smtClean="0">
                <a:solidFill>
                  <a:srgbClr val="00CC00"/>
                </a:solidFill>
              </a:rPr>
              <a:t>Tendonlarına</a:t>
            </a:r>
            <a:r>
              <a:rPr lang="tr-TR" b="1" dirty="0" smtClean="0">
                <a:solidFill>
                  <a:srgbClr val="00CC00"/>
                </a:solidFill>
              </a:rPr>
              <a:t> Yapılan Masaj</a:t>
            </a:r>
            <a:br>
              <a:rPr lang="tr-TR" b="1" dirty="0" smtClean="0">
                <a:solidFill>
                  <a:srgbClr val="00CC00"/>
                </a:solidFill>
              </a:rPr>
            </a:br>
            <a:endParaRPr lang="tr-TR" b="1" dirty="0">
              <a:solidFill>
                <a:srgbClr val="00CC00"/>
              </a:solidFill>
            </a:endParaRPr>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smtClean="0"/>
              <a:t>Engel atlama ve arazi çalışmalarının hemen sonrasında, ön ve arka ayakların incik kemiklerinin arkasında bulunan </a:t>
            </a:r>
            <a:r>
              <a:rPr lang="tr-TR" dirty="0" err="1" smtClean="0"/>
              <a:t>tendonlara</a:t>
            </a:r>
            <a:r>
              <a:rPr lang="tr-TR" dirty="0" smtClean="0"/>
              <a:t> soğuk masaj yapılmalıdır.</a:t>
            </a:r>
          </a:p>
          <a:p>
            <a:pPr marL="0" indent="0" algn="just">
              <a:buNone/>
            </a:pPr>
            <a:r>
              <a:rPr lang="tr-TR" dirty="0" smtClean="0"/>
              <a:t>Soğuk masaj için, su veya veteriner hekimin önerdiği sıvı ile merhemler kullanılır. Su ile yapılacaksa; hortum ile tazyikli soğuk su </a:t>
            </a:r>
            <a:r>
              <a:rPr lang="tr-TR" dirty="0" err="1" smtClean="0"/>
              <a:t>tendon</a:t>
            </a:r>
            <a:r>
              <a:rPr lang="tr-TR" dirty="0" smtClean="0"/>
              <a:t> boyunca yukarı doğru yavaş yavaş hareket ettirilir ve aşağı doğru ağa değdirmeden indirilir. İlaçlar veteriner hekimin uyarılarına göre uygulanır.</a:t>
            </a:r>
          </a:p>
          <a:p>
            <a:pPr marL="0" indent="0" algn="just">
              <a:buNone/>
            </a:pPr>
            <a:r>
              <a:rPr lang="tr-TR" dirty="0" smtClean="0"/>
              <a:t>Sıcak masaj ise soğuk masajdan birkaç saat sonra yapılır. Isıtıcı malzeme (</a:t>
            </a:r>
            <a:r>
              <a:rPr lang="tr-TR" dirty="0" err="1" smtClean="0"/>
              <a:t>vet.</a:t>
            </a:r>
            <a:r>
              <a:rPr lang="tr-TR" dirty="0" smtClean="0"/>
              <a:t> hek. tarafından hazırlanır) elle </a:t>
            </a:r>
            <a:r>
              <a:rPr lang="tr-TR" dirty="0" err="1" smtClean="0"/>
              <a:t>tendon</a:t>
            </a:r>
            <a:r>
              <a:rPr lang="tr-TR" dirty="0" smtClean="0"/>
              <a:t> boyunca yayılır. El ayalarının etli kısmı ile </a:t>
            </a:r>
            <a:r>
              <a:rPr lang="tr-TR" dirty="0" err="1" smtClean="0"/>
              <a:t>tendon</a:t>
            </a:r>
            <a:r>
              <a:rPr lang="tr-TR" dirty="0" smtClean="0"/>
              <a:t> aşağıdan yukarıya doğru sıkılarak sıvazlanır. Aşağı doğru ise hafifçe sıvazlanır. İşlem yukarı aşağı tarif edilen biçimde sıvazlama hareketleri yapılarak devam ettirilir. Her ayak için 2-3 dakika masaj yeterlidir. Daha sonra tavla bandajı sarılarak masaj tamamlanır. Isıtıcı madde yok ise masaj kuru elle yapılır.</a:t>
            </a:r>
            <a:endParaRPr lang="tr-TR" dirty="0"/>
          </a:p>
        </p:txBody>
      </p:sp>
    </p:spTree>
    <p:extLst>
      <p:ext uri="{BB962C8B-B14F-4D97-AF65-F5344CB8AC3E}">
        <p14:creationId xmlns:p14="http://schemas.microsoft.com/office/powerpoint/2010/main" val="121889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6699"/>
                </a:solidFill>
              </a:rPr>
              <a:t>Çalışma ve Yarış Öncesi At Bakımı</a:t>
            </a:r>
            <a:br>
              <a:rPr lang="tr-TR" b="1" dirty="0" smtClean="0">
                <a:solidFill>
                  <a:srgbClr val="FF6699"/>
                </a:solidFill>
              </a:rPr>
            </a:br>
            <a:endParaRPr lang="tr-TR" b="1" dirty="0">
              <a:solidFill>
                <a:srgbClr val="FF6699"/>
              </a:solidFill>
            </a:endParaRPr>
          </a:p>
        </p:txBody>
      </p:sp>
      <p:sp>
        <p:nvSpPr>
          <p:cNvPr id="3" name="İçerik Yer Tutucusu 2"/>
          <p:cNvSpPr>
            <a:spLocks noGrp="1"/>
          </p:cNvSpPr>
          <p:nvPr>
            <p:ph idx="1"/>
          </p:nvPr>
        </p:nvSpPr>
        <p:spPr/>
        <p:txBody>
          <a:bodyPr/>
          <a:lstStyle/>
          <a:p>
            <a:pPr marL="0" indent="0" algn="just">
              <a:buNone/>
            </a:pPr>
            <a:r>
              <a:rPr lang="tr-TR" dirty="0" smtClean="0"/>
              <a:t>Atın tımarı, ayak bakımı, yele kuyruk ve kâkül bakımı, ağız ve diş bakımı yapılır. Malzemeleri sıra ile kapatılarak (takılarak), çalışma saatine kadar uygun yerde dolaştırılır.</a:t>
            </a:r>
          </a:p>
          <a:p>
            <a:pPr marL="0" indent="0" algn="just">
              <a:buNone/>
            </a:pPr>
            <a:r>
              <a:rPr lang="tr-TR" dirty="0" smtClean="0"/>
              <a:t>Malzemesi kapatılmış at kesinlikle bölmesinde yalnız bırakılmaz.</a:t>
            </a:r>
          </a:p>
          <a:p>
            <a:pPr marL="0" indent="0" algn="just">
              <a:buNone/>
            </a:pPr>
            <a:r>
              <a:rPr lang="tr-TR" dirty="0" smtClean="0"/>
              <a:t>At yatarak, sürtünerek kendisine veya malzemeye zarar verebilir.</a:t>
            </a:r>
            <a:endParaRPr lang="tr-TR" dirty="0"/>
          </a:p>
        </p:txBody>
      </p:sp>
    </p:spTree>
    <p:extLst>
      <p:ext uri="{BB962C8B-B14F-4D97-AF65-F5344CB8AC3E}">
        <p14:creationId xmlns:p14="http://schemas.microsoft.com/office/powerpoint/2010/main" val="356565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00B0F0"/>
                </a:solidFill>
              </a:rPr>
              <a:t>Çalışma ve Yarışma Sonrası At Bakımı</a:t>
            </a:r>
            <a:br>
              <a:rPr lang="tr-TR" dirty="0" smtClean="0">
                <a:solidFill>
                  <a:srgbClr val="00B0F0"/>
                </a:solidFill>
              </a:rPr>
            </a:br>
            <a:endParaRPr lang="tr-TR" dirty="0">
              <a:solidFill>
                <a:srgbClr val="00B0F0"/>
              </a:solidFill>
            </a:endParaRPr>
          </a:p>
        </p:txBody>
      </p:sp>
      <p:sp>
        <p:nvSpPr>
          <p:cNvPr id="3" name="İçerik Yer Tutucusu 2"/>
          <p:cNvSpPr>
            <a:spLocks noGrp="1"/>
          </p:cNvSpPr>
          <p:nvPr>
            <p:ph idx="1"/>
          </p:nvPr>
        </p:nvSpPr>
        <p:spPr/>
        <p:txBody>
          <a:bodyPr>
            <a:normAutofit lnSpcReduction="10000"/>
          </a:bodyPr>
          <a:lstStyle/>
          <a:p>
            <a:r>
              <a:rPr lang="tr-TR" dirty="0" smtClean="0"/>
              <a:t>Çalışma sonrasında ve soğuk ayak masajı tamamlanınca en önemli sorun, atın terinin kurutulmasıdır. Kış şartlarında, at </a:t>
            </a:r>
            <a:r>
              <a:rPr lang="tr-TR" dirty="0" err="1" smtClean="0"/>
              <a:t>rüzgârsız</a:t>
            </a:r>
            <a:r>
              <a:rPr lang="tr-TR" dirty="0" smtClean="0"/>
              <a:t>, mümkünse kapalı bir alanda örtüsü ile dolaştırılarak terinin yavaş yavaş kuruması sağlanır. Böyle bir yerin yokluğunda, atın teri ahır ahırda, havlu, bez veya yemeklik yeşil kuru ot veya saman ile ovularak kurutulmalı, kurutulma işlemi bitirilmeden diğer faaliyetlere geçilmemelidir. Atın teri tamamen kurutulduktan sonra, önce  tımarı yapılır (tımar saati gelmişse). Daha sonra bedenine ve incik kemiklerine masaj yapılır. Gerekirse, tavla bandajı takılır. Bandaj en az bir saat sonra sökülür. Yazın sıcak havalarda soğuk ayak masajı sonrasında, atların teri dolaştırılarak kurutulabileceği gibi yıkanarak da bakımı yapılabilir.</a:t>
            </a:r>
          </a:p>
          <a:p>
            <a:endParaRPr lang="tr-TR" dirty="0" smtClean="0"/>
          </a:p>
          <a:p>
            <a:endParaRPr lang="tr-TR" dirty="0"/>
          </a:p>
        </p:txBody>
      </p:sp>
    </p:spTree>
    <p:extLst>
      <p:ext uri="{BB962C8B-B14F-4D97-AF65-F5344CB8AC3E}">
        <p14:creationId xmlns:p14="http://schemas.microsoft.com/office/powerpoint/2010/main" val="405157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Yıkama olanağı var ise, tımar (yüz temizliği hariç) yapmaya gerek yoktur. Yıkama anında ve sonrasında at rüzgâra maruz bırakılmamalıdır. Atın bakımı, gerekli ise incik </a:t>
            </a:r>
            <a:r>
              <a:rPr lang="tr-TR" dirty="0" err="1" smtClean="0"/>
              <a:t>tendonlarına</a:t>
            </a:r>
            <a:r>
              <a:rPr lang="tr-TR" dirty="0" smtClean="0"/>
              <a:t> sıcak masaj yapılarak, tavla bandajı sarılarak ve tırnakları yağlanarak tamamlanmalı ve biniş malzemesinin günlük bakımına geçilmelidir.</a:t>
            </a:r>
            <a:endParaRPr lang="tr-TR" dirty="0"/>
          </a:p>
        </p:txBody>
      </p:sp>
    </p:spTree>
    <p:extLst>
      <p:ext uri="{BB962C8B-B14F-4D97-AF65-F5344CB8AC3E}">
        <p14:creationId xmlns:p14="http://schemas.microsoft.com/office/powerpoint/2010/main" val="404025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F0"/>
                </a:solidFill>
              </a:rPr>
              <a:t>Atın Süslenmesi</a:t>
            </a:r>
            <a:br>
              <a:rPr lang="tr-TR" b="1" dirty="0" smtClean="0">
                <a:solidFill>
                  <a:srgbClr val="00B0F0"/>
                </a:solidFill>
              </a:rPr>
            </a:br>
            <a:endParaRPr lang="tr-TR" b="1" dirty="0">
              <a:solidFill>
                <a:srgbClr val="00B0F0"/>
              </a:solidFill>
            </a:endParaRPr>
          </a:p>
        </p:txBody>
      </p:sp>
      <p:sp>
        <p:nvSpPr>
          <p:cNvPr id="3" name="İçerik Yer Tutucusu 2"/>
          <p:cNvSpPr>
            <a:spLocks noGrp="1"/>
          </p:cNvSpPr>
          <p:nvPr>
            <p:ph idx="1"/>
          </p:nvPr>
        </p:nvSpPr>
        <p:spPr/>
        <p:txBody>
          <a:bodyPr>
            <a:normAutofit/>
          </a:bodyPr>
          <a:lstStyle/>
          <a:p>
            <a:r>
              <a:rPr lang="tr-TR" dirty="0" smtClean="0"/>
              <a:t>Atın yeleleri, kuyruğu, kâkülü saç örgüsü gibi örülerek ve değişik renklerde boncuk, bant vb. malzemeler takılarak süsleme yapılır. Sağrı kısmına motifler işlenebilir.</a:t>
            </a:r>
          </a:p>
          <a:p>
            <a:r>
              <a:rPr lang="tr-TR" dirty="0" smtClean="0"/>
              <a:t>DİKKAT!</a:t>
            </a:r>
          </a:p>
          <a:p>
            <a:r>
              <a:rPr lang="tr-TR" dirty="0" smtClean="0"/>
              <a:t>Tımarı iyi yapılmamış bir atın, süslemesi başarılı olmaz.</a:t>
            </a:r>
          </a:p>
          <a:p>
            <a:r>
              <a:rPr lang="tr-TR" smtClean="0"/>
              <a:t>At </a:t>
            </a:r>
            <a:r>
              <a:rPr lang="tr-TR" dirty="0" smtClean="0"/>
              <a:t>bakımını tamamladıktan sonra sırada at ve binicilik malzemelerinin bakımını yapmayı unutmayın!</a:t>
            </a:r>
          </a:p>
          <a:p>
            <a:endParaRPr lang="tr-TR" dirty="0" smtClean="0"/>
          </a:p>
        </p:txBody>
      </p:sp>
    </p:spTree>
    <p:extLst>
      <p:ext uri="{BB962C8B-B14F-4D97-AF65-F5344CB8AC3E}">
        <p14:creationId xmlns:p14="http://schemas.microsoft.com/office/powerpoint/2010/main" val="422637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838200" y="1808532"/>
            <a:ext cx="4725852" cy="3296868"/>
          </a:xfrm>
          <a:prstGeom prst="rect">
            <a:avLst/>
          </a:prstGeom>
        </p:spPr>
      </p:pic>
      <p:pic>
        <p:nvPicPr>
          <p:cNvPr id="7" name="Resim 6"/>
          <p:cNvPicPr>
            <a:picLocks noChangeAspect="1"/>
          </p:cNvPicPr>
          <p:nvPr/>
        </p:nvPicPr>
        <p:blipFill>
          <a:blip r:embed="rId3"/>
          <a:stretch>
            <a:fillRect/>
          </a:stretch>
        </p:blipFill>
        <p:spPr>
          <a:xfrm>
            <a:off x="5564052" y="1690688"/>
            <a:ext cx="6543868" cy="3414712"/>
          </a:xfrm>
          <a:prstGeom prst="rect">
            <a:avLst/>
          </a:prstGeom>
        </p:spPr>
      </p:pic>
    </p:spTree>
    <p:extLst>
      <p:ext uri="{BB962C8B-B14F-4D97-AF65-F5344CB8AC3E}">
        <p14:creationId xmlns:p14="http://schemas.microsoft.com/office/powerpoint/2010/main" val="137694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https://tr.depositphotos.com/5140636/stock-photo-horse-with-braided-mane.html</a:t>
            </a:r>
          </a:p>
        </p:txBody>
      </p:sp>
    </p:spTree>
    <p:extLst>
      <p:ext uri="{BB962C8B-B14F-4D97-AF65-F5344CB8AC3E}">
        <p14:creationId xmlns:p14="http://schemas.microsoft.com/office/powerpoint/2010/main" val="81725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3200" dirty="0" smtClean="0"/>
              <a:t>Atın temizliği ve beden sağlığının korunması amacıyla, günde en az bir defa, olanak varsa, sabah ve akşam bir defa olmak üzere, iki defa tımar yapılmalıdır.</a:t>
            </a:r>
          </a:p>
          <a:p>
            <a:pPr marL="0" indent="0" algn="just">
              <a:buNone/>
            </a:pPr>
            <a:r>
              <a:rPr lang="tr-TR" sz="3200" dirty="0" smtClean="0"/>
              <a:t>Bölme (Boks)’de veya padokta at güvenli bir biçimde bağlandıktan sonra, tımara tüy temizliği ile atın sol tarafından başlanmalıdır. Sırasıyla atın boynu, gövdesi, sağrısı ve bacakları tımar edilir. </a:t>
            </a:r>
            <a:endParaRPr lang="tr-TR" sz="3200" dirty="0"/>
          </a:p>
        </p:txBody>
      </p:sp>
      <p:sp>
        <p:nvSpPr>
          <p:cNvPr id="4" name="Dikdörtgen 3"/>
          <p:cNvSpPr/>
          <p:nvPr/>
        </p:nvSpPr>
        <p:spPr>
          <a:xfrm>
            <a:off x="4330285" y="649009"/>
            <a:ext cx="2127505" cy="923330"/>
          </a:xfrm>
          <a:prstGeom prst="rect">
            <a:avLst/>
          </a:prstGeom>
          <a:noFill/>
        </p:spPr>
        <p:txBody>
          <a:bodyPr wrap="none" lIns="91440" tIns="45720" rIns="91440" bIns="45720">
            <a:spAutoFit/>
          </a:bodyPr>
          <a:lstStyle/>
          <a:p>
            <a:pPr algn="ctr"/>
            <a:r>
              <a:rPr lang="tr-TR"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TIMAR</a:t>
            </a:r>
            <a:endParaRPr lang="tr-T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1757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Tımar fırçası sağ elle, kaşağı sol elle kullanılır. Fırça, önce tüylerin yatımı istikametinde sonra tersi istikametinde ve en son olarak yeniden tüy yatımı istikametinde bir defada ve fazla bastırılmadan sürülerek tımara başlanır ve devam edilir. Fırça; </a:t>
            </a:r>
            <a:r>
              <a:rPr lang="tr-TR" dirty="0" smtClean="0"/>
              <a:t>karına</a:t>
            </a:r>
            <a:r>
              <a:rPr lang="tr-TR" dirty="0" smtClean="0"/>
              <a:t>, apış arası bölgeye ve yüze sürülmez ve metal kaşağıya sürtülerek üzerindeki tozlar alınır. Metal kaşığı, yalnızca tımar fırçasının temizlenmesi için kullanılır ve bedene sürülmez.</a:t>
            </a:r>
          </a:p>
          <a:p>
            <a:pPr marL="0" indent="0" algn="just">
              <a:buNone/>
            </a:pPr>
            <a:endParaRPr lang="tr-TR" dirty="0" smtClean="0"/>
          </a:p>
          <a:p>
            <a:pPr marL="0" indent="0" algn="just">
              <a:buNone/>
            </a:pPr>
            <a:r>
              <a:rPr lang="tr-TR" dirty="0" smtClean="0"/>
              <a:t>Beden, fırça ve kaşağı ile iyice temizlendikten sonra, sünger veya havlu ile apış arası ve kafa (ağız, gözler, yanaklar, kulaklar) temizlenir. Yele ve kuyruk fırçası ile yele ve kuyruk fırçalanır.</a:t>
            </a:r>
          </a:p>
          <a:p>
            <a:endParaRPr lang="tr-TR" dirty="0"/>
          </a:p>
        </p:txBody>
      </p:sp>
    </p:spTree>
    <p:extLst>
      <p:ext uri="{BB962C8B-B14F-4D97-AF65-F5344CB8AC3E}">
        <p14:creationId xmlns:p14="http://schemas.microsoft.com/office/powerpoint/2010/main" val="14244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Kuyruk Fırçası, Fırça ve Kaşağı</a:t>
            </a:r>
            <a:endParaRPr lang="tr-TR" dirty="0"/>
          </a:p>
        </p:txBody>
      </p:sp>
      <p:pic>
        <p:nvPicPr>
          <p:cNvPr id="5" name="İçerik Yer Tutucusu 4"/>
          <p:cNvPicPr>
            <a:picLocks noGrp="1" noChangeAspect="1"/>
          </p:cNvPicPr>
          <p:nvPr>
            <p:ph idx="1"/>
          </p:nvPr>
        </p:nvPicPr>
        <p:blipFill>
          <a:blip r:embed="rId2"/>
          <a:stretch>
            <a:fillRect/>
          </a:stretch>
        </p:blipFill>
        <p:spPr>
          <a:xfrm>
            <a:off x="352248" y="1690688"/>
            <a:ext cx="3581577" cy="3554799"/>
          </a:xfrm>
          <a:prstGeom prst="rect">
            <a:avLst/>
          </a:prstGeom>
        </p:spPr>
      </p:pic>
      <p:pic>
        <p:nvPicPr>
          <p:cNvPr id="7" name="Resim 6"/>
          <p:cNvPicPr>
            <a:picLocks noChangeAspect="1"/>
          </p:cNvPicPr>
          <p:nvPr/>
        </p:nvPicPr>
        <p:blipFill>
          <a:blip r:embed="rId3"/>
          <a:stretch>
            <a:fillRect/>
          </a:stretch>
        </p:blipFill>
        <p:spPr>
          <a:xfrm>
            <a:off x="3933825" y="1484068"/>
            <a:ext cx="4698171" cy="3761419"/>
          </a:xfrm>
          <a:prstGeom prst="rect">
            <a:avLst/>
          </a:prstGeom>
        </p:spPr>
      </p:pic>
      <p:pic>
        <p:nvPicPr>
          <p:cNvPr id="9" name="Resim 8"/>
          <p:cNvPicPr>
            <a:picLocks noChangeAspect="1"/>
          </p:cNvPicPr>
          <p:nvPr/>
        </p:nvPicPr>
        <p:blipFill>
          <a:blip r:embed="rId4"/>
          <a:stretch>
            <a:fillRect/>
          </a:stretch>
        </p:blipFill>
        <p:spPr>
          <a:xfrm>
            <a:off x="8416880" y="1194834"/>
            <a:ext cx="3310741" cy="3500991"/>
          </a:xfrm>
          <a:prstGeom prst="rect">
            <a:avLst/>
          </a:prstGeom>
        </p:spPr>
      </p:pic>
    </p:spTree>
    <p:extLst>
      <p:ext uri="{BB962C8B-B14F-4D97-AF65-F5344CB8AC3E}">
        <p14:creationId xmlns:p14="http://schemas.microsoft.com/office/powerpoint/2010/main" val="323503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Gebre veya lastik kaşağı tüy yatımı istikametinde sürülerek, tımar tamamlanır ve diğer konulara geçilir. Çalışmadan gelen atın teri kurutulmadan tımara başlanmamalıdır.</a:t>
            </a:r>
          </a:p>
          <a:p>
            <a:pPr marL="0" indent="0" algn="ctr">
              <a:buNone/>
            </a:pPr>
            <a:r>
              <a:rPr lang="tr-TR" b="1" dirty="0" smtClean="0">
                <a:solidFill>
                  <a:srgbClr val="0070C0"/>
                </a:solidFill>
              </a:rPr>
              <a:t>Ayak bakımı</a:t>
            </a:r>
          </a:p>
          <a:p>
            <a:pPr marL="0" indent="0" algn="just">
              <a:buNone/>
            </a:pPr>
            <a:r>
              <a:rPr lang="tr-TR" dirty="0" smtClean="0"/>
              <a:t>Tımarın bir bölümü olarak düşünülmelidir. Bakım dört aşamadan oluşur.</a:t>
            </a:r>
            <a:endParaRPr lang="tr-TR" dirty="0"/>
          </a:p>
        </p:txBody>
      </p:sp>
    </p:spTree>
    <p:extLst>
      <p:ext uri="{BB962C8B-B14F-4D97-AF65-F5344CB8AC3E}">
        <p14:creationId xmlns:p14="http://schemas.microsoft.com/office/powerpoint/2010/main" val="141511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ctr"/>
            <a:r>
              <a:rPr lang="tr-TR" b="1" dirty="0" smtClean="0">
                <a:solidFill>
                  <a:srgbClr val="0070C0"/>
                </a:solidFill>
              </a:rPr>
              <a:t>1. Gözle muayene</a:t>
            </a:r>
          </a:p>
          <a:p>
            <a:pPr marL="0" indent="0" algn="just">
              <a:buNone/>
            </a:pPr>
            <a:r>
              <a:rPr lang="tr-TR" sz="3200" dirty="0" smtClean="0"/>
              <a:t>Atın ayakları her zaman göz kontrolünden geçirilerek, olağan dışı bir durum olup olmadığı saptanmalıdır. Mıh çıkıntıları, tırnak çatlakları, nal kaymaları, nal çatlak veya kırıkları, nalın ilk çakımına göre kalınlık durumu (çok incelmiş ise çakım zamanı gelmiştir.), nal arasına girebilecek yabancı maddeler, yara ve bereler, şişlikler devamlı gözetim altında tutulmalıdır.</a:t>
            </a:r>
          </a:p>
          <a:p>
            <a:endParaRPr lang="tr-TR" dirty="0" smtClean="0"/>
          </a:p>
        </p:txBody>
      </p:sp>
    </p:spTree>
    <p:extLst>
      <p:ext uri="{BB962C8B-B14F-4D97-AF65-F5344CB8AC3E}">
        <p14:creationId xmlns:p14="http://schemas.microsoft.com/office/powerpoint/2010/main" val="333709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2. Elle Muayene</a:t>
            </a:r>
          </a:p>
          <a:p>
            <a:r>
              <a:rPr lang="tr-TR" dirty="0" smtClean="0"/>
              <a:t>Gözle yapılan kontroller elle de yapılmalıdır</a:t>
            </a:r>
            <a:r>
              <a:rPr lang="tr-TR" dirty="0" smtClean="0"/>
              <a:t>.</a:t>
            </a:r>
            <a:r>
              <a:rPr lang="tr-TR" dirty="0"/>
              <a:t> Mıh çıkıntıları, tırnak çatlakları, nal kaymaları, nal çatlak veya kırıkları, nalın ilk çakımına göre kalınlık durumu (çok incelmiş ise çakım zamanı gelmiştir.), nal arasına girebilecek yabancı maddeler, yara ve bereler, şişlikler </a:t>
            </a:r>
            <a:r>
              <a:rPr lang="tr-TR" dirty="0" smtClean="0"/>
              <a:t>elle muayene edilmelidir.</a:t>
            </a:r>
            <a:endParaRPr lang="tr-TR" dirty="0"/>
          </a:p>
          <a:p>
            <a:endParaRPr lang="tr-TR" dirty="0" smtClean="0"/>
          </a:p>
          <a:p>
            <a:endParaRPr lang="tr-TR" dirty="0" smtClean="0"/>
          </a:p>
          <a:p>
            <a:endParaRPr lang="tr-TR" dirty="0"/>
          </a:p>
        </p:txBody>
      </p:sp>
    </p:spTree>
    <p:extLst>
      <p:ext uri="{BB962C8B-B14F-4D97-AF65-F5344CB8AC3E}">
        <p14:creationId xmlns:p14="http://schemas.microsoft.com/office/powerpoint/2010/main" val="84512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3. Koklayarak Muayene</a:t>
            </a:r>
          </a:p>
          <a:p>
            <a:r>
              <a:rPr lang="tr-TR" dirty="0" smtClean="0"/>
              <a:t>Tırnak koklanarak, çürük kokusu olup olmadığı kontrol edilmelidir.</a:t>
            </a:r>
          </a:p>
          <a:p>
            <a:endParaRPr lang="tr-TR" dirty="0" smtClean="0"/>
          </a:p>
          <a:p>
            <a:endParaRPr lang="tr-TR" dirty="0"/>
          </a:p>
        </p:txBody>
      </p:sp>
    </p:spTree>
    <p:extLst>
      <p:ext uri="{BB962C8B-B14F-4D97-AF65-F5344CB8AC3E}">
        <p14:creationId xmlns:p14="http://schemas.microsoft.com/office/powerpoint/2010/main" val="16004136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1337</Words>
  <Application>Microsoft Office PowerPoint</Application>
  <PresentationFormat>Geniş ekran</PresentationFormat>
  <Paragraphs>57</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Calibri Light</vt:lpstr>
      <vt:lpstr>Office Teması</vt:lpstr>
      <vt:lpstr>PowerPoint Sunusu</vt:lpstr>
      <vt:lpstr>PowerPoint Sunusu</vt:lpstr>
      <vt:lpstr>PowerPoint Sunusu</vt:lpstr>
      <vt:lpstr>PowerPoint Sunusu</vt:lpstr>
      <vt:lpstr>Kuyruk Fırçası, Fırça ve Kaşağı</vt:lpstr>
      <vt:lpstr>PowerPoint Sunusu</vt:lpstr>
      <vt:lpstr>PowerPoint Sunusu</vt:lpstr>
      <vt:lpstr>PowerPoint Sunusu</vt:lpstr>
      <vt:lpstr>PowerPoint Sunusu</vt:lpstr>
      <vt:lpstr>4. Temizlik ve Bakım </vt:lpstr>
      <vt:lpstr>Atlarda Ayak Bakımı</vt:lpstr>
      <vt:lpstr>Yele, Kuyruk, Kâkül ve Tüy Bakımı </vt:lpstr>
      <vt:lpstr>PowerPoint Sunusu</vt:lpstr>
      <vt:lpstr>Atlarda Kakül Bakımı</vt:lpstr>
      <vt:lpstr>PowerPoint Sunusu</vt:lpstr>
      <vt:lpstr>Ağız ve Diş Bakımı </vt:lpstr>
      <vt:lpstr>Atın Yıkanması </vt:lpstr>
      <vt:lpstr>Atın Yıkanması</vt:lpstr>
      <vt:lpstr>PowerPoint Sunusu</vt:lpstr>
      <vt:lpstr>Masaj </vt:lpstr>
      <vt:lpstr>Omuz ve Sağrı Adalelerine Yapılan Masaj </vt:lpstr>
      <vt:lpstr>İncik Tendonlarına Yapılan Masaj </vt:lpstr>
      <vt:lpstr>Çalışma ve Yarış Öncesi At Bakımı </vt:lpstr>
      <vt:lpstr>Çalışma ve Yarışma Sonrası At Bakımı </vt:lpstr>
      <vt:lpstr>PowerPoint Sunusu</vt:lpstr>
      <vt:lpstr>Atın Süslenmesi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Olcay</dc:creator>
  <cp:lastModifiedBy>Olcay</cp:lastModifiedBy>
  <cp:revision>11</cp:revision>
  <dcterms:created xsi:type="dcterms:W3CDTF">2023-05-11T12:08:47Z</dcterms:created>
  <dcterms:modified xsi:type="dcterms:W3CDTF">2023-05-24T07:31:14Z</dcterms:modified>
</cp:coreProperties>
</file>