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55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82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2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5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2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34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88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77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01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65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28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966B-1848-4C3C-804E-4B1033597AB6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15EB-4D4D-4D96-8A66-E3732C3FA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02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tmuhendislik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6596" y="1601833"/>
            <a:ext cx="79164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Coğrafibilgi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sistemi (CBS), </a:t>
            </a:r>
            <a:r>
              <a:rPr lang="tr-TR" dirty="0" smtClean="0">
                <a:effectLst/>
              </a:rPr>
              <a:t>Dünya üzerindeki karmaşık sosyal, ekonomik, çevresel,  </a:t>
            </a:r>
            <a:r>
              <a:rPr lang="tr-TR" dirty="0" err="1" smtClean="0">
                <a:effectLst/>
              </a:rPr>
              <a:t>ziraii</a:t>
            </a:r>
            <a:r>
              <a:rPr lang="tr-TR" dirty="0" smtClean="0">
                <a:effectLst/>
              </a:rPr>
              <a:t> vb. sorunların çözümüne yönelik mekana/konuma dayalı karar verme süreçlerinde kullanıcılara yardımcı olmak üzere, büyük hacimli coğrafi verilerin;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türlü coğrafi veriyi yakalamak,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depolamak,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 etmek, yönetmek ve sunmak için tasarlanmış bir sistemdir. </a:t>
            </a:r>
            <a:r>
              <a:rPr lang="en-US" dirty="0"/>
              <a:t>Son </a:t>
            </a:r>
            <a:r>
              <a:rPr lang="en-US" dirty="0" err="1"/>
              <a:t>yirmi</a:t>
            </a:r>
            <a:r>
              <a:rPr lang="en-US" dirty="0"/>
              <a:t> </a:t>
            </a:r>
            <a:r>
              <a:rPr lang="en-US" dirty="0" err="1"/>
              <a:t>yıldan</a:t>
            </a:r>
            <a:r>
              <a:rPr lang="en-US" dirty="0"/>
              <a:t>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hızla</a:t>
            </a:r>
            <a:r>
              <a:rPr lang="en-US" dirty="0"/>
              <a:t> </a:t>
            </a:r>
            <a:r>
              <a:rPr lang="en-US" dirty="0" err="1"/>
              <a:t>gelişmekte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günümüzde</a:t>
            </a:r>
            <a:r>
              <a:rPr lang="en-US" dirty="0"/>
              <a:t> </a:t>
            </a:r>
            <a:r>
              <a:rPr lang="en-US" dirty="0" err="1"/>
              <a:t>coğrafik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 smtClean="0"/>
              <a:t>edilmektedir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619793" y="348337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dirty="0" smtClean="0">
                <a:effectLst/>
              </a:rPr>
              <a:t>“Coğrafi Bilgi Sistemleri; konuma dayalı gözlemlerle elde edilen grafik ve grafik-olmayan bilgilerin işlenmesi ve kullanıcıya sunulması işlevlerini bütünlük içerisinde gerçekleştiren bir bilgi sistemidir. Coğrafi Bilgi Sistemi, </a:t>
            </a:r>
            <a:r>
              <a:rPr lang="tr-TR" u="none" strike="noStrike" dirty="0" smtClean="0">
                <a:effectLst/>
                <a:hlinkClick r:id="rId2" tooltip="Coğrafya"/>
              </a:rPr>
              <a:t>coğrafya</a:t>
            </a:r>
            <a:r>
              <a:rPr lang="tr-TR" dirty="0" smtClean="0">
                <a:effectLst/>
              </a:rPr>
              <a:t>, </a:t>
            </a:r>
            <a:r>
              <a:rPr lang="tr-TR" dirty="0"/>
              <a:t>a</a:t>
            </a:r>
            <a:r>
              <a:rPr lang="tr-TR" dirty="0" smtClean="0">
                <a:effectLst/>
              </a:rPr>
              <a:t>razi yönetimi,  </a:t>
            </a:r>
            <a:r>
              <a:rPr lang="tr-TR" u="none" strike="noStrike" dirty="0" smtClean="0">
                <a:effectLst/>
                <a:hlinkClick r:id="rId2" tooltip="Haritacılık"/>
              </a:rPr>
              <a:t>haritacılık</a:t>
            </a:r>
            <a:r>
              <a:rPr lang="tr-TR" dirty="0" smtClean="0">
                <a:effectLst/>
              </a:rPr>
              <a:t> ve bilgisayar bilimleri ile ilgili bir teknoloji olup Coğrafi Veri Altyapısı bileşenlerinden Bilgi Teknolojileri kapsamında yer alır. </a:t>
            </a:r>
            <a:r>
              <a:rPr lang="tr-TR" dirty="0" smtClean="0"/>
              <a:t>Coğrafi </a:t>
            </a:r>
            <a:r>
              <a:rPr lang="tr-TR" dirty="0"/>
              <a:t>bilgi teknolojisi ile geleneksel kâğıt haritalar, tarama yöntemiyle sayısal hale dönüştürülerek bilgisayar ortamına aktarılır. Ardından yeryüzüne ait bilgiler farklı veri katmanlarında organize edilerek işlenmek üzere ayrı ayrı </a:t>
            </a:r>
            <a:r>
              <a:rPr lang="tr-TR" dirty="0" smtClean="0"/>
              <a:t>veri tabanlarında </a:t>
            </a:r>
            <a:r>
              <a:rPr lang="tr-TR" dirty="0"/>
              <a:t>saklanır (Bilim ve Teknik, 2010).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919184" y="290601"/>
            <a:ext cx="6096000" cy="9194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COĞRAFİ BİLGİ SİSTEMLERİNE GİRİŞ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/>
              <a:t>Coğrafi </a:t>
            </a:r>
            <a:r>
              <a:rPr lang="tr-TR" sz="2000" b="1" dirty="0"/>
              <a:t>Bilgi Sistemleri (CBS) Nedir?</a:t>
            </a:r>
          </a:p>
        </p:txBody>
      </p:sp>
    </p:spTree>
    <p:extLst>
      <p:ext uri="{BB962C8B-B14F-4D97-AF65-F5344CB8AC3E}">
        <p14:creationId xmlns:p14="http://schemas.microsoft.com/office/powerpoint/2010/main" val="260501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Bir</a:t>
            </a:r>
            <a:r>
              <a:rPr lang="en-US" dirty="0"/>
              <a:t> CBS, </a:t>
            </a:r>
            <a:r>
              <a:rPr lang="en-US" dirty="0" err="1"/>
              <a:t>coğrafik</a:t>
            </a:r>
            <a:r>
              <a:rPr lang="en-US" dirty="0"/>
              <a:t> </a:t>
            </a:r>
            <a:r>
              <a:rPr lang="en-US" dirty="0" err="1"/>
              <a:t>konumu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olaylara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toplanması</a:t>
            </a:r>
            <a:r>
              <a:rPr lang="en-US" dirty="0"/>
              <a:t>, </a:t>
            </a:r>
            <a:r>
              <a:rPr lang="en-US" dirty="0" err="1"/>
              <a:t>saklanması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analizini</a:t>
            </a:r>
            <a:r>
              <a:rPr lang="en-US" dirty="0"/>
              <a:t> </a:t>
            </a:r>
            <a:r>
              <a:rPr lang="en-US" dirty="0" err="1"/>
              <a:t>içerecek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düzenlenmektedir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/>
              <a:t>erozyonunun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şiddetli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yörelerin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hususlar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kullanımında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değerlendirmeleri</a:t>
            </a:r>
            <a:r>
              <a:rPr lang="en-US" dirty="0"/>
              <a:t> </a:t>
            </a:r>
            <a:r>
              <a:rPr lang="en-US" dirty="0" err="1"/>
              <a:t>oluşturmaktadır</a:t>
            </a:r>
            <a:r>
              <a:rPr lang="en-US" dirty="0"/>
              <a:t>. Her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ne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nerede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gözönüne</a:t>
            </a:r>
            <a:r>
              <a:rPr lang="en-US" dirty="0"/>
              <a:t> </a:t>
            </a:r>
            <a:r>
              <a:rPr lang="en-US" dirty="0" err="1"/>
              <a:t>alınmalıdır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Coğrafik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bölgeye</a:t>
            </a:r>
            <a:r>
              <a:rPr lang="en-US" dirty="0"/>
              <a:t> </a:t>
            </a:r>
            <a:r>
              <a:rPr lang="en-US" dirty="0" err="1"/>
              <a:t>refere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analizinde</a:t>
            </a:r>
            <a:r>
              <a:rPr lang="en-US" dirty="0"/>
              <a:t>,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işlenemeyecek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olduğunda</a:t>
            </a:r>
            <a:r>
              <a:rPr lang="en-US" dirty="0"/>
              <a:t> CBS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parametreyi</a:t>
            </a:r>
            <a:r>
              <a:rPr lang="en-US" dirty="0"/>
              <a:t> </a:t>
            </a:r>
            <a:r>
              <a:rPr lang="en-US" dirty="0" err="1"/>
              <a:t>oluşturacaktır</a:t>
            </a:r>
            <a:r>
              <a:rPr lang="en-US" dirty="0"/>
              <a:t>.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binlerce</a:t>
            </a:r>
            <a:r>
              <a:rPr lang="en-US" dirty="0"/>
              <a:t> </a:t>
            </a:r>
            <a:r>
              <a:rPr lang="en-US" dirty="0" err="1"/>
              <a:t>özellik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özelliklerin</a:t>
            </a:r>
            <a:r>
              <a:rPr lang="en-US" dirty="0"/>
              <a:t> </a:t>
            </a:r>
            <a:r>
              <a:rPr lang="en-US" dirty="0" err="1"/>
              <a:t>herbirisi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yada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yüzlerce</a:t>
            </a:r>
            <a:r>
              <a:rPr lang="en-US" dirty="0"/>
              <a:t> </a:t>
            </a:r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sözkonusu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; </a:t>
            </a:r>
            <a:r>
              <a:rPr lang="en-US" dirty="0" err="1"/>
              <a:t>haritalar</a:t>
            </a:r>
            <a:r>
              <a:rPr lang="en-US" dirty="0"/>
              <a:t>,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tabloları</a:t>
            </a:r>
            <a:r>
              <a:rPr lang="en-US" dirty="0"/>
              <a:t>, </a:t>
            </a:r>
            <a:r>
              <a:rPr lang="en-US" dirty="0" err="1"/>
              <a:t>isimler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adresler</a:t>
            </a:r>
            <a:r>
              <a:rPr lang="en-US" dirty="0"/>
              <a:t> </a:t>
            </a:r>
            <a:r>
              <a:rPr lang="en-US" dirty="0" err="1" smtClean="0"/>
              <a:t>biçim</a:t>
            </a:r>
            <a:r>
              <a:rPr lang="tr-TR" dirty="0" smtClean="0"/>
              <a:t>in</a:t>
            </a:r>
            <a:r>
              <a:rPr lang="en-US" dirty="0" smtClean="0"/>
              <a:t>de </a:t>
            </a:r>
            <a:r>
              <a:rPr lang="en-US" dirty="0" err="1"/>
              <a:t>düzenlenmiş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r>
              <a:rPr lang="tr-TR" dirty="0" smtClean="0"/>
              <a:t>Büyük arazilerden çok sayıda toprak örnekleri alınarak öz nitelik verileri eklenebilir.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hacimli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idaresi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olabilmektedir</a:t>
            </a:r>
            <a:r>
              <a:rPr lang="en-US" dirty="0"/>
              <a:t>. Elle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pahalıya</a:t>
            </a:r>
            <a:r>
              <a:rPr lang="en-US" dirty="0"/>
              <a:t>, </a:t>
            </a:r>
            <a:r>
              <a:rPr lang="en-US" dirty="0" err="1"/>
              <a:t>fazla</a:t>
            </a:r>
            <a:r>
              <a:rPr lang="en-US" dirty="0"/>
              <a:t> zaman </a:t>
            </a:r>
            <a:r>
              <a:rPr lang="en-US" dirty="0" err="1"/>
              <a:t>kaybına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olabilecek</a:t>
            </a:r>
            <a:r>
              <a:rPr lang="en-US" dirty="0"/>
              <a:t> yada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gerçekleştirilmesi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analizler</a:t>
            </a:r>
            <a:r>
              <a:rPr lang="en-US" dirty="0"/>
              <a:t>, </a:t>
            </a:r>
            <a:r>
              <a:rPr lang="en-US" dirty="0" err="1"/>
              <a:t>verilerin</a:t>
            </a:r>
            <a:r>
              <a:rPr lang="en-US" dirty="0"/>
              <a:t> CBS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/>
              <a:t>girilmesi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gerçekleştirilebilmektedir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244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Fazil</dc:creator>
  <cp:lastModifiedBy>Fazil</cp:lastModifiedBy>
  <cp:revision>1</cp:revision>
  <dcterms:created xsi:type="dcterms:W3CDTF">2023-10-23T15:16:18Z</dcterms:created>
  <dcterms:modified xsi:type="dcterms:W3CDTF">2023-10-23T15:16:49Z</dcterms:modified>
</cp:coreProperties>
</file>