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F418-60A4-4944-9515-201C26EEC943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545C-8922-468D-AE3D-D8551299C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54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F418-60A4-4944-9515-201C26EEC943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545C-8922-468D-AE3D-D8551299C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69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F418-60A4-4944-9515-201C26EEC943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545C-8922-468D-AE3D-D8551299C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6633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F418-60A4-4944-9515-201C26EEC943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545C-8922-468D-AE3D-D8551299C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46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F418-60A4-4944-9515-201C26EEC943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545C-8922-468D-AE3D-D8551299C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775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F418-60A4-4944-9515-201C26EEC943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545C-8922-468D-AE3D-D8551299C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87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F418-60A4-4944-9515-201C26EEC943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545C-8922-468D-AE3D-D8551299C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69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F418-60A4-4944-9515-201C26EEC943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545C-8922-468D-AE3D-D8551299C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23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F418-60A4-4944-9515-201C26EEC943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545C-8922-468D-AE3D-D8551299C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01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F418-60A4-4944-9515-201C26EEC943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545C-8922-468D-AE3D-D8551299C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0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F418-60A4-4944-9515-201C26EEC943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545C-8922-468D-AE3D-D8551299C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55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DF418-60A4-4944-9515-201C26EEC943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B545C-8922-468D-AE3D-D8551299C2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1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gipark.org.tr/tr/download/article-file/5939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20715" y="0"/>
            <a:ext cx="9144000" cy="1811215"/>
          </a:xfrm>
        </p:spPr>
        <p:txBody>
          <a:bodyPr/>
          <a:lstStyle/>
          <a:p>
            <a:r>
              <a:rPr lang="tr-TR" dirty="0" smtClean="0"/>
              <a:t>Tarım Alanlarında CBS Kullanımı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17430" y="1710592"/>
            <a:ext cx="9941170" cy="1655762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/>
              <a:t>Tarımın kendine has özellikleri ve kayıt tutma</a:t>
            </a:r>
          </a:p>
          <a:p>
            <a:pPr algn="just"/>
            <a:r>
              <a:rPr lang="tr-TR" sz="2800" dirty="0" smtClean="0"/>
              <a:t>problemi nedeniyle veri temini oldukça zordur. Bu</a:t>
            </a:r>
          </a:p>
          <a:p>
            <a:pPr algn="just"/>
            <a:r>
              <a:rPr lang="tr-TR" sz="2800" dirty="0" smtClean="0"/>
              <a:t>nedenle tarım gelişen teknoloji ile teknolojinin</a:t>
            </a:r>
          </a:p>
          <a:p>
            <a:pPr algn="just"/>
            <a:r>
              <a:rPr lang="tr-TR" sz="2800" dirty="0" smtClean="0"/>
              <a:t>getirmiş olduğu yeniliklere adapte olmak zorundadır</a:t>
            </a:r>
          </a:p>
          <a:p>
            <a:pPr algn="just"/>
            <a:r>
              <a:rPr lang="tr-TR" sz="2800" dirty="0" smtClean="0"/>
              <a:t>ve bu yeniliklerden birisi de CBS teknolojisidir. Hemen</a:t>
            </a:r>
          </a:p>
          <a:p>
            <a:pPr algn="just"/>
            <a:r>
              <a:rPr lang="tr-TR" sz="2800" dirty="0" smtClean="0"/>
              <a:t>hemen bütün alanlarda kullanılabilen CBS tarımda da</a:t>
            </a:r>
          </a:p>
          <a:p>
            <a:pPr algn="just"/>
            <a:r>
              <a:rPr lang="tr-TR" sz="2800" dirty="0" smtClean="0"/>
              <a:t>geniş uygulama alanlarına sahiptir ve önemli kolay-</a:t>
            </a:r>
          </a:p>
          <a:p>
            <a:pPr algn="just"/>
            <a:r>
              <a:rPr lang="tr-TR" sz="2800" dirty="0" err="1" smtClean="0"/>
              <a:t>lıklar</a:t>
            </a:r>
            <a:r>
              <a:rPr lang="tr-TR" sz="2800" dirty="0" smtClean="0"/>
              <a:t> sağlamaktadır. Özellikle CBS yardımıyla tarımsal</a:t>
            </a:r>
          </a:p>
          <a:p>
            <a:pPr algn="just"/>
            <a:r>
              <a:rPr lang="tr-TR" sz="2800" dirty="0" smtClean="0"/>
              <a:t>taşınmazların değerlemesinde ortaya çıkan problemler</a:t>
            </a:r>
          </a:p>
          <a:p>
            <a:pPr algn="just"/>
            <a:r>
              <a:rPr lang="tr-TR" sz="2800" dirty="0" smtClean="0"/>
              <a:t>büyük ölçüde aşılabilmektedir.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8253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1200" dirty="0" smtClean="0"/>
              <a:t>Tarımın </a:t>
            </a:r>
            <a:r>
              <a:rPr lang="tr-TR" sz="1200" dirty="0" smtClean="0"/>
              <a:t>kendine has özellikleri ve kayıt </a:t>
            </a:r>
            <a:r>
              <a:rPr lang="tr-TR" sz="1200" dirty="0" smtClean="0"/>
              <a:t>tutma problemi </a:t>
            </a:r>
            <a:r>
              <a:rPr lang="tr-TR" sz="1200" dirty="0" smtClean="0"/>
              <a:t>nedeniyle veri temini oldukça zordur. </a:t>
            </a:r>
            <a:r>
              <a:rPr lang="tr-TR" sz="1200" dirty="0" smtClean="0"/>
              <a:t>Bu nedenle </a:t>
            </a:r>
            <a:r>
              <a:rPr lang="tr-TR" sz="1200" dirty="0" smtClean="0"/>
              <a:t>tarım gelişen teknoloji ile </a:t>
            </a:r>
            <a:r>
              <a:rPr lang="tr-TR" sz="1200" dirty="0" err="1" smtClean="0"/>
              <a:t>teknolojiningetirmiş</a:t>
            </a:r>
            <a:r>
              <a:rPr lang="tr-TR" sz="1200" dirty="0" smtClean="0"/>
              <a:t> </a:t>
            </a:r>
            <a:r>
              <a:rPr lang="tr-TR" sz="1200" dirty="0" smtClean="0"/>
              <a:t>olduğu yeniliklere adapte olmak </a:t>
            </a:r>
            <a:r>
              <a:rPr lang="tr-TR" sz="1200" dirty="0" smtClean="0"/>
              <a:t>zorundadır ve </a:t>
            </a:r>
            <a:r>
              <a:rPr lang="tr-TR" sz="1200" dirty="0" smtClean="0"/>
              <a:t>bu yeniliklerden birisi de CBS teknolojisidir. </a:t>
            </a:r>
            <a:r>
              <a:rPr lang="tr-TR" sz="1200" dirty="0" smtClean="0"/>
              <a:t>Hemen hemen </a:t>
            </a:r>
            <a:r>
              <a:rPr lang="tr-TR" sz="1200" dirty="0" smtClean="0"/>
              <a:t>bütün alanlarda kullanılabilen CBS tarımda </a:t>
            </a:r>
            <a:r>
              <a:rPr lang="tr-TR" sz="1200" dirty="0" smtClean="0"/>
              <a:t>da geniş </a:t>
            </a:r>
            <a:r>
              <a:rPr lang="tr-TR" sz="1200" dirty="0" smtClean="0"/>
              <a:t>uygulama alanlarına sahiptir ve önemli </a:t>
            </a:r>
            <a:r>
              <a:rPr lang="tr-TR" sz="1200" dirty="0" smtClean="0"/>
              <a:t>kolaylıklar </a:t>
            </a:r>
            <a:r>
              <a:rPr lang="tr-TR" sz="1200" dirty="0" smtClean="0"/>
              <a:t>sağlamaktadır. Özellikle CBS yardımıyla </a:t>
            </a:r>
            <a:r>
              <a:rPr lang="tr-TR" sz="1200" dirty="0" smtClean="0"/>
              <a:t>tarımsal taşınmazların </a:t>
            </a:r>
            <a:r>
              <a:rPr lang="tr-TR" sz="1200" dirty="0" smtClean="0"/>
              <a:t>değerlemesinde ortaya çıkan </a:t>
            </a:r>
            <a:r>
              <a:rPr lang="tr-TR" sz="1200" dirty="0" smtClean="0"/>
              <a:t>problemler büyük </a:t>
            </a:r>
            <a:r>
              <a:rPr lang="tr-TR" sz="1200" dirty="0" smtClean="0"/>
              <a:t>ölçüde aşılabilmektedir. CBS </a:t>
            </a:r>
            <a:r>
              <a:rPr lang="tr-TR" sz="1200" dirty="0" smtClean="0"/>
              <a:t>teknolojisinin kullanımı </a:t>
            </a:r>
            <a:r>
              <a:rPr lang="tr-TR" sz="1200" dirty="0" smtClean="0"/>
              <a:t>ile veriler dijital ortamda </a:t>
            </a:r>
            <a:r>
              <a:rPr lang="tr-TR" sz="1200" dirty="0" smtClean="0"/>
              <a:t>tutulabilmekte, güncellenmesi </a:t>
            </a:r>
            <a:r>
              <a:rPr lang="tr-TR" sz="1200" dirty="0" smtClean="0"/>
              <a:t>kolaylaşmakta ve mevcut veriler </a:t>
            </a:r>
            <a:r>
              <a:rPr lang="tr-TR" sz="1200" dirty="0" smtClean="0"/>
              <a:t>ile modeller </a:t>
            </a:r>
            <a:r>
              <a:rPr lang="tr-TR" sz="1200" dirty="0" smtClean="0"/>
              <a:t>oluşturularak bir standardın </a:t>
            </a:r>
            <a:r>
              <a:rPr lang="tr-TR" sz="1200" dirty="0" smtClean="0"/>
              <a:t>geliştirilmesi mümkün </a:t>
            </a:r>
            <a:r>
              <a:rPr lang="tr-TR" sz="1200" dirty="0" smtClean="0"/>
              <a:t>olabilmektedir (</a:t>
            </a:r>
            <a:r>
              <a:rPr lang="tr-TR" sz="1200" dirty="0" err="1" smtClean="0"/>
              <a:t>Karakayacı</a:t>
            </a:r>
            <a:r>
              <a:rPr lang="tr-TR" sz="1200" dirty="0" smtClean="0"/>
              <a:t> ve Oğuz, 2007</a:t>
            </a:r>
            <a:r>
              <a:rPr lang="tr-TR" sz="1200" dirty="0" smtClean="0"/>
              <a:t>). Ayrıca</a:t>
            </a:r>
            <a:r>
              <a:rPr lang="tr-TR" sz="1200" dirty="0" smtClean="0"/>
              <a:t>, CBS destekli taşınmaz değerlerinin tespiti </a:t>
            </a:r>
            <a:r>
              <a:rPr lang="tr-TR" sz="1200" dirty="0" smtClean="0"/>
              <a:t>ile taşınmazlarla </a:t>
            </a:r>
            <a:r>
              <a:rPr lang="tr-TR" sz="1200" dirty="0" smtClean="0"/>
              <a:t>ilgili alım-satım, kiralama, </a:t>
            </a:r>
            <a:r>
              <a:rPr lang="tr-TR" sz="1200" dirty="0" smtClean="0"/>
              <a:t>kamulaştırma ve </a:t>
            </a:r>
            <a:r>
              <a:rPr lang="tr-TR" sz="1200" dirty="0" smtClean="0"/>
              <a:t>vergilendirme gibi birçok işlemde süratli, doğru </a:t>
            </a:r>
            <a:r>
              <a:rPr lang="tr-TR" sz="1200" dirty="0" smtClean="0"/>
              <a:t>ve ekonomik </a:t>
            </a:r>
            <a:r>
              <a:rPr lang="tr-TR" sz="1200" dirty="0" smtClean="0"/>
              <a:t>çözümler sağlanabilmektedir (</a:t>
            </a:r>
            <a:r>
              <a:rPr lang="tr-TR" sz="1200" dirty="0" smtClean="0"/>
              <a:t>Tiryakioğlu ve </a:t>
            </a:r>
            <a:r>
              <a:rPr lang="tr-TR" sz="1200" dirty="0" smtClean="0"/>
              <a:t>Erdoğan, 2006</a:t>
            </a:r>
            <a:r>
              <a:rPr lang="tr-TR" sz="1200" dirty="0" smtClean="0"/>
              <a:t>).</a:t>
            </a:r>
          </a:p>
          <a:p>
            <a:pPr marL="0" indent="0">
              <a:buNone/>
            </a:pPr>
            <a:r>
              <a:rPr lang="tr-TR" sz="1200" dirty="0" smtClean="0"/>
              <a:t>İlgili Makaleyi </a:t>
            </a:r>
            <a:r>
              <a:rPr lang="tr-TR" sz="1200"/>
              <a:t>İnceleyiniz: </a:t>
            </a:r>
            <a:r>
              <a:rPr lang="tr-TR" sz="1200">
                <a:hlinkClick r:id="rId2"/>
              </a:rPr>
              <a:t>https</a:t>
            </a:r>
            <a:r>
              <a:rPr lang="tr-TR" sz="1200">
                <a:hlinkClick r:id="rId2"/>
              </a:rPr>
              <a:t>://</a:t>
            </a:r>
            <a:r>
              <a:rPr lang="tr-TR" sz="1200" smtClean="0">
                <a:hlinkClick r:id="rId2"/>
              </a:rPr>
              <a:t>dergipark.org.tr/tr/download/article-file/59396</a:t>
            </a:r>
            <a:r>
              <a:rPr lang="tr-TR" sz="1200" smtClean="0"/>
              <a:t> 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373487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7265</TotalTime>
  <Words>204</Words>
  <Application>Microsoft Office PowerPoint</Application>
  <PresentationFormat>Geniş ekran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Tarım Alanlarında CBS Kullanımı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Tarım Alanlarında CBS Kullanımı</dc:title>
  <dc:creator>Fazil</dc:creator>
  <cp:lastModifiedBy>Fazil</cp:lastModifiedBy>
  <cp:revision>6</cp:revision>
  <dcterms:created xsi:type="dcterms:W3CDTF">2023-10-12T09:55:53Z</dcterms:created>
  <dcterms:modified xsi:type="dcterms:W3CDTF">2023-10-23T15:21:30Z</dcterms:modified>
</cp:coreProperties>
</file>