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7C7D4-AEDE-4186-A8F8-9C8979F20276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AFD3-B78B-4579-B49B-84938C1B31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3753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7C7D4-AEDE-4186-A8F8-9C8979F20276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AFD3-B78B-4579-B49B-84938C1B31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9562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7C7D4-AEDE-4186-A8F8-9C8979F20276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AFD3-B78B-4579-B49B-84938C1B31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596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7C7D4-AEDE-4186-A8F8-9C8979F20276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AFD3-B78B-4579-B49B-84938C1B31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4933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7C7D4-AEDE-4186-A8F8-9C8979F20276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AFD3-B78B-4579-B49B-84938C1B31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5775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7C7D4-AEDE-4186-A8F8-9C8979F20276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AFD3-B78B-4579-B49B-84938C1B31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1000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7C7D4-AEDE-4186-A8F8-9C8979F20276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AFD3-B78B-4579-B49B-84938C1B31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4354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7C7D4-AEDE-4186-A8F8-9C8979F20276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AFD3-B78B-4579-B49B-84938C1B31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2010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7C7D4-AEDE-4186-A8F8-9C8979F20276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AFD3-B78B-4579-B49B-84938C1B31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4809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7C7D4-AEDE-4186-A8F8-9C8979F20276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AFD3-B78B-4579-B49B-84938C1B31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118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7C7D4-AEDE-4186-A8F8-9C8979F20276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AFD3-B78B-4579-B49B-84938C1B31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470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7C7D4-AEDE-4186-A8F8-9C8979F20276}" type="datetimeFigureOut">
              <a:rPr lang="tr-TR" smtClean="0"/>
              <a:t>30.11.2023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DAFD3-B78B-4579-B49B-84938C1B314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048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19200" y="468922"/>
            <a:ext cx="9144000" cy="1024671"/>
          </a:xfrm>
        </p:spPr>
        <p:txBody>
          <a:bodyPr/>
          <a:lstStyle/>
          <a:p>
            <a:r>
              <a:rPr lang="tr-TR" dirty="0" err="1" smtClean="0"/>
              <a:t>Arcgis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1805354"/>
            <a:ext cx="9144000" cy="3452446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Adım: </a:t>
            </a:r>
            <a:r>
              <a:rPr lang="tr-TR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Erzurumun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koordinatlarının </a:t>
            </a:r>
            <a:r>
              <a:rPr lang="tr-TR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arcgise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tanımlanması</a:t>
            </a:r>
          </a:p>
          <a:p>
            <a:pPr marL="457200" indent="-457200">
              <a:buAutoNum type="arabicPeriod"/>
            </a:pPr>
            <a:endParaRPr lang="tr-T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İşlem sıralaması: </a:t>
            </a:r>
            <a:r>
              <a:rPr lang="tr-TR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View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Data </a:t>
            </a:r>
            <a:r>
              <a:rPr lang="tr-TR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frame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property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tr-TR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Projected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coordinate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sisytem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UTM – WGS 1984 – Kuzey Yarım Küre –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37N </a:t>
            </a:r>
            <a:r>
              <a:rPr lang="tr-TR" sz="4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Uygula</a:t>
            </a:r>
            <a:endParaRPr lang="tr-T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tr-T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309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6623" y="633046"/>
            <a:ext cx="8847233" cy="5543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064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2954" y="536332"/>
            <a:ext cx="8935156" cy="5447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521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3338" y="764931"/>
            <a:ext cx="8724141" cy="541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28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3677" y="1072662"/>
            <a:ext cx="8680179" cy="5104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030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33</Words>
  <Application>Microsoft Office PowerPoint</Application>
  <PresentationFormat>Geniş ekran</PresentationFormat>
  <Paragraphs>5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Teması</vt:lpstr>
      <vt:lpstr>Arcgis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Fazil</dc:creator>
  <cp:lastModifiedBy>Fazil</cp:lastModifiedBy>
  <cp:revision>4</cp:revision>
  <dcterms:created xsi:type="dcterms:W3CDTF">2023-11-13T09:30:35Z</dcterms:created>
  <dcterms:modified xsi:type="dcterms:W3CDTF">2023-11-30T14:06:38Z</dcterms:modified>
</cp:coreProperties>
</file>