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18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85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6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0527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130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30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405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007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682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630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709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D115B-23DE-41D3-BD8C-98795AE17B1F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AC3E2-F42E-4EC3-9883-66072D4F4EE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34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474785"/>
            <a:ext cx="9144000" cy="1083286"/>
          </a:xfrm>
        </p:spPr>
        <p:txBody>
          <a:bodyPr/>
          <a:lstStyle/>
          <a:p>
            <a:r>
              <a:rPr lang="tr-TR" dirty="0" err="1" smtClean="0"/>
              <a:t>ARCgis</a:t>
            </a:r>
            <a:r>
              <a:rPr lang="tr-TR" dirty="0" smtClean="0"/>
              <a:t> Katalog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388698"/>
            <a:ext cx="9144000" cy="3168039"/>
          </a:xfrm>
        </p:spPr>
        <p:txBody>
          <a:bodyPr>
            <a:normAutofit/>
          </a:bodyPr>
          <a:lstStyle/>
          <a:p>
            <a:r>
              <a:rPr lang="tr-TR" dirty="0" err="1" smtClean="0"/>
              <a:t>Arcgis</a:t>
            </a:r>
            <a:r>
              <a:rPr lang="tr-TR" dirty="0" smtClean="0"/>
              <a:t> </a:t>
            </a:r>
            <a:r>
              <a:rPr lang="tr-TR" dirty="0" err="1" smtClean="0"/>
              <a:t>Katalok</a:t>
            </a:r>
            <a:r>
              <a:rPr lang="tr-TR" dirty="0" smtClean="0"/>
              <a:t> kullanımı ve Masaüstünden Dosya açma</a:t>
            </a:r>
          </a:p>
          <a:p>
            <a:r>
              <a:rPr lang="tr-TR" dirty="0" smtClean="0"/>
              <a:t>İşlem Sıralaması: Windows – </a:t>
            </a:r>
            <a:r>
              <a:rPr lang="tr-TR" dirty="0" err="1" smtClean="0"/>
              <a:t>Catalog</a:t>
            </a:r>
            <a:r>
              <a:rPr lang="tr-TR" dirty="0" smtClean="0"/>
              <a:t> – Connect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folder</a:t>
            </a:r>
            <a:r>
              <a:rPr lang="tr-TR" dirty="0" smtClean="0"/>
              <a:t> – Dosya seç </a:t>
            </a:r>
          </a:p>
          <a:p>
            <a:endParaRPr lang="tr-TR" dirty="0"/>
          </a:p>
          <a:p>
            <a:r>
              <a:rPr lang="tr-TR" dirty="0" smtClean="0"/>
              <a:t>Alt Katalog Oluşturma</a:t>
            </a:r>
          </a:p>
          <a:p>
            <a:r>
              <a:rPr lang="tr-TR" dirty="0" smtClean="0"/>
              <a:t>İşlem Sıralaması: New – File </a:t>
            </a:r>
            <a:r>
              <a:rPr lang="tr-TR" dirty="0" err="1" smtClean="0"/>
              <a:t>Geodatabase</a:t>
            </a:r>
            <a:r>
              <a:rPr lang="tr-TR" dirty="0" smtClean="0"/>
              <a:t> – </a:t>
            </a:r>
            <a:r>
              <a:rPr lang="tr-TR" dirty="0" err="1" smtClean="0"/>
              <a:t>Rename</a:t>
            </a:r>
            <a:r>
              <a:rPr lang="tr-TR" dirty="0" smtClean="0"/>
              <a:t> – New – </a:t>
            </a:r>
            <a:r>
              <a:rPr lang="tr-TR" dirty="0" err="1" smtClean="0"/>
              <a:t>Feature</a:t>
            </a:r>
            <a:r>
              <a:rPr lang="tr-TR" dirty="0" smtClean="0"/>
              <a:t> </a:t>
            </a:r>
            <a:r>
              <a:rPr lang="tr-TR" dirty="0" err="1" smtClean="0"/>
              <a:t>Dataset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Feature</a:t>
            </a:r>
            <a:r>
              <a:rPr lang="tr-TR" dirty="0" smtClean="0"/>
              <a:t> Class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201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3823" y="641838"/>
            <a:ext cx="9442939" cy="5473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12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5048" b="73934"/>
          <a:stretch/>
        </p:blipFill>
        <p:spPr>
          <a:xfrm>
            <a:off x="1907931" y="506778"/>
            <a:ext cx="7464669" cy="536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43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8654" y="597877"/>
            <a:ext cx="9601200" cy="5579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23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2578" y="773113"/>
            <a:ext cx="9606844" cy="540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5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</Words>
  <Application>Microsoft Office PowerPoint</Application>
  <PresentationFormat>Geniş ekran</PresentationFormat>
  <Paragraphs>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ARCgis Katalog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ARCgis Katalok</dc:title>
  <dc:creator>Fazil</dc:creator>
  <cp:lastModifiedBy>Fazil</cp:lastModifiedBy>
  <cp:revision>2</cp:revision>
  <dcterms:created xsi:type="dcterms:W3CDTF">2023-11-30T14:21:26Z</dcterms:created>
  <dcterms:modified xsi:type="dcterms:W3CDTF">2023-11-30T14:28:57Z</dcterms:modified>
</cp:coreProperties>
</file>