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06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15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56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15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0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53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4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93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81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87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1026-BC16-4B50-92A1-DCBB1A607775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01AAB-7CC3-4516-9472-B499D2F67B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84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Arcgiste</a:t>
            </a:r>
            <a:r>
              <a:rPr lang="tr-TR" dirty="0" smtClean="0"/>
              <a:t> Koordinatlı bir harita kullanma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İşlem Sıralaması:  Masa üstünden dosya atma – </a:t>
            </a:r>
            <a:r>
              <a:rPr lang="tr-TR" dirty="0" err="1" smtClean="0"/>
              <a:t>Zoom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layer</a:t>
            </a:r>
            <a:r>
              <a:rPr lang="tr-TR" dirty="0" smtClean="0"/>
              <a:t> ile haritanın hizalanması – X ve Y Koordinatlarının girilmesi – Koordinat düzeltmesi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770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454" y="949325"/>
            <a:ext cx="9661335" cy="522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2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956" y="712788"/>
            <a:ext cx="9714088" cy="546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233" y="1038225"/>
            <a:ext cx="9135534" cy="513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7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8655" y="869950"/>
            <a:ext cx="9434689" cy="530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9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977" y="659423"/>
            <a:ext cx="9038491" cy="551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3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</Words>
  <Application>Microsoft Office PowerPoint</Application>
  <PresentationFormat>Geniş ekran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Arcgiste Koordinatlı bir harita kullanma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Arcgiste Koordinatlı bir harita kullanma</dc:title>
  <dc:creator>Fazil</dc:creator>
  <cp:lastModifiedBy>Fazil</cp:lastModifiedBy>
  <cp:revision>2</cp:revision>
  <dcterms:created xsi:type="dcterms:W3CDTF">2023-11-30T14:34:27Z</dcterms:created>
  <dcterms:modified xsi:type="dcterms:W3CDTF">2023-11-30T14:42:05Z</dcterms:modified>
</cp:coreProperties>
</file>