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61026-BC16-4B50-92A1-DCBB1A607775}" type="datetimeFigureOut">
              <a:rPr lang="tr-TR" smtClean="0"/>
              <a:t>30.11.2023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01AAB-7CC3-4516-9472-B499D2F67B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020637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61026-BC16-4B50-92A1-DCBB1A607775}" type="datetimeFigureOut">
              <a:rPr lang="tr-TR" smtClean="0"/>
              <a:t>30.11.2023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01AAB-7CC3-4516-9472-B499D2F67B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85754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61026-BC16-4B50-92A1-DCBB1A607775}" type="datetimeFigureOut">
              <a:rPr lang="tr-TR" smtClean="0"/>
              <a:t>30.11.2023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01AAB-7CC3-4516-9472-B499D2F67B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251525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61026-BC16-4B50-92A1-DCBB1A607775}" type="datetimeFigureOut">
              <a:rPr lang="tr-TR" smtClean="0"/>
              <a:t>30.11.2023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01AAB-7CC3-4516-9472-B499D2F67B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885623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61026-BC16-4B50-92A1-DCBB1A607775}" type="datetimeFigureOut">
              <a:rPr lang="tr-TR" smtClean="0"/>
              <a:t>30.11.2023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01AAB-7CC3-4516-9472-B499D2F67B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691593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61026-BC16-4B50-92A1-DCBB1A607775}" type="datetimeFigureOut">
              <a:rPr lang="tr-TR" smtClean="0"/>
              <a:t>30.11.2023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01AAB-7CC3-4516-9472-B499D2F67B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18015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61026-BC16-4B50-92A1-DCBB1A607775}" type="datetimeFigureOut">
              <a:rPr lang="tr-TR" smtClean="0"/>
              <a:t>30.11.2023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01AAB-7CC3-4516-9472-B499D2F67B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525399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61026-BC16-4B50-92A1-DCBB1A607775}" type="datetimeFigureOut">
              <a:rPr lang="tr-TR" smtClean="0"/>
              <a:t>30.11.2023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01AAB-7CC3-4516-9472-B499D2F67B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31460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61026-BC16-4B50-92A1-DCBB1A607775}" type="datetimeFigureOut">
              <a:rPr lang="tr-TR" smtClean="0"/>
              <a:t>30.11.2023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01AAB-7CC3-4516-9472-B499D2F67B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979370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61026-BC16-4B50-92A1-DCBB1A607775}" type="datetimeFigureOut">
              <a:rPr lang="tr-TR" smtClean="0"/>
              <a:t>30.11.2023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01AAB-7CC3-4516-9472-B499D2F67B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258102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61026-BC16-4B50-92A1-DCBB1A607775}" type="datetimeFigureOut">
              <a:rPr lang="tr-TR" smtClean="0"/>
              <a:t>30.11.2023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01AAB-7CC3-4516-9472-B499D2F67B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73877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561026-BC16-4B50-92A1-DCBB1A607775}" type="datetimeFigureOut">
              <a:rPr lang="tr-TR" smtClean="0"/>
              <a:t>30.11.2023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F01AAB-7CC3-4516-9472-B499D2F67B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878440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err="1" smtClean="0"/>
              <a:t>Arcgiste</a:t>
            </a:r>
            <a:r>
              <a:rPr lang="tr-TR" dirty="0" smtClean="0"/>
              <a:t> Koordinatlı bir harita kullanma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İşlem Sıralaması:  Masa üstünden dosya atma – </a:t>
            </a:r>
            <a:r>
              <a:rPr lang="tr-TR" dirty="0" err="1" smtClean="0"/>
              <a:t>Zoom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layer</a:t>
            </a:r>
            <a:r>
              <a:rPr lang="tr-TR" dirty="0" smtClean="0"/>
              <a:t> ile haritanın hizalanması – X ve Y Koordinatlarının girilmesi – Koordinat düzeltmesi 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677006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81454" y="949325"/>
            <a:ext cx="9661335" cy="52276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35267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38956" y="712788"/>
            <a:ext cx="9714088" cy="5464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08860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28233" y="1038225"/>
            <a:ext cx="9135534" cy="51387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23767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78655" y="869950"/>
            <a:ext cx="9434689" cy="53070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39966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97977" y="659423"/>
            <a:ext cx="9038491" cy="55175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72354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28</Words>
  <Application>Microsoft Office PowerPoint</Application>
  <PresentationFormat>Geniş ekran</PresentationFormat>
  <Paragraphs>2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Teması</vt:lpstr>
      <vt:lpstr>Arcgiste Koordinatlı bir harita kullanma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Arcgiste Koordinatlı bir harita kullanma</dc:title>
  <dc:creator>Fazil</dc:creator>
  <cp:lastModifiedBy>Fazil</cp:lastModifiedBy>
  <cp:revision>2</cp:revision>
  <dcterms:created xsi:type="dcterms:W3CDTF">2023-11-30T14:34:27Z</dcterms:created>
  <dcterms:modified xsi:type="dcterms:W3CDTF">2023-11-30T14:42:05Z</dcterms:modified>
</cp:coreProperties>
</file>