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66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79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52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96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0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9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83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37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46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0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53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F6FC9-C922-4B4A-88CC-B37071B4F747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CF9-2A9E-4719-9295-765775BAC2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01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Argiste</a:t>
            </a:r>
            <a:r>
              <a:rPr lang="tr-TR" dirty="0" smtClean="0"/>
              <a:t> Öz nitelik verilerinin (Nokta, çizgi, Poligon</a:t>
            </a:r>
            <a:r>
              <a:rPr lang="tr-TR" smtClean="0"/>
              <a:t>) girilmesi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İşlem Sıralaması: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dataset</a:t>
            </a:r>
            <a:r>
              <a:rPr lang="tr-TR" dirty="0" smtClean="0"/>
              <a:t> – Ör: İlçeler – New – </a:t>
            </a:r>
            <a:r>
              <a:rPr lang="tr-TR" dirty="0" err="1" smtClean="0"/>
              <a:t>Feature</a:t>
            </a:r>
            <a:r>
              <a:rPr lang="tr-TR" dirty="0" smtClean="0"/>
              <a:t> Class – İlçe adı – </a:t>
            </a:r>
            <a:r>
              <a:rPr lang="tr-TR" dirty="0" err="1" smtClean="0"/>
              <a:t>Nokta,çizgi,poligon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28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9715" y="553915"/>
            <a:ext cx="8724141" cy="562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4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623" y="729762"/>
            <a:ext cx="9935308" cy="54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158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7492" y="958362"/>
            <a:ext cx="9864970" cy="521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5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Geniş ekran</PresentationFormat>
  <Paragraphs>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Argiste Öz nitelik verilerinin (Nokta, çizgi, Poligon) girilmesi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Argiste Öz nitelik verilerinin (Nokta, çizgi, Poligon) girilmesi</dc:title>
  <dc:creator>Fazil</dc:creator>
  <cp:lastModifiedBy>Fazil</cp:lastModifiedBy>
  <cp:revision>1</cp:revision>
  <dcterms:created xsi:type="dcterms:W3CDTF">2023-11-30T14:44:29Z</dcterms:created>
  <dcterms:modified xsi:type="dcterms:W3CDTF">2023-11-30T14:50:10Z</dcterms:modified>
</cp:coreProperties>
</file>