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E6D77CE8-8465-4838-9C8D-DA3D0096D19C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66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40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0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99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99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69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59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81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59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2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92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9474-5891-4118-A793-FD85C4BCE91B}" type="datetimeFigureOut">
              <a:rPr lang="tr-TR" smtClean="0"/>
              <a:t>30.11.2023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42EC-9F29-4E3F-BE5C-02A15D65A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6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Öz Nitelik verilerinin Harita üzerinde kullanımı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İşlem Sıralaması: İlçeler – </a:t>
            </a:r>
            <a:r>
              <a:rPr lang="tr-TR" dirty="0" err="1" smtClean="0"/>
              <a:t>Ör.Aşkale</a:t>
            </a:r>
            <a:r>
              <a:rPr lang="tr-TR" dirty="0"/>
              <a:t> </a:t>
            </a:r>
            <a:r>
              <a:rPr lang="tr-TR" dirty="0" smtClean="0"/>
              <a:t>– </a:t>
            </a:r>
            <a:r>
              <a:rPr lang="tr-TR" dirty="0" err="1" smtClean="0"/>
              <a:t>Poligon,line,point</a:t>
            </a:r>
            <a:r>
              <a:rPr lang="tr-TR" dirty="0" smtClean="0"/>
              <a:t> – editör – start </a:t>
            </a:r>
            <a:r>
              <a:rPr lang="tr-TR" dirty="0" err="1" smtClean="0"/>
              <a:t>editing</a:t>
            </a:r>
            <a:r>
              <a:rPr lang="tr-TR" dirty="0" smtClean="0"/>
              <a:t> – </a:t>
            </a:r>
            <a:r>
              <a:rPr lang="tr-TR" dirty="0" err="1" smtClean="0"/>
              <a:t>create</a:t>
            </a:r>
            <a:r>
              <a:rPr lang="tr-TR" dirty="0" smtClean="0"/>
              <a:t> </a:t>
            </a:r>
            <a:r>
              <a:rPr lang="tr-TR" dirty="0" err="1" smtClean="0"/>
              <a:t>features</a:t>
            </a:r>
            <a:r>
              <a:rPr lang="tr-TR" dirty="0" smtClean="0"/>
              <a:t> – harita üzerine ; nokta, çizgi ve poligon ekleme – </a:t>
            </a:r>
            <a:r>
              <a:rPr lang="tr-TR" dirty="0" err="1" smtClean="0"/>
              <a:t>finish</a:t>
            </a:r>
            <a:r>
              <a:rPr lang="tr-TR" dirty="0" smtClean="0"/>
              <a:t> </a:t>
            </a:r>
            <a:r>
              <a:rPr lang="tr-TR" dirty="0" err="1" smtClean="0"/>
              <a:t>sketch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007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808" y="703385"/>
            <a:ext cx="9434146" cy="54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808" y="879231"/>
            <a:ext cx="9152792" cy="52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3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245" y="861646"/>
            <a:ext cx="9733085" cy="53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3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792" y="650631"/>
            <a:ext cx="9662746" cy="55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2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477" y="782515"/>
            <a:ext cx="9864969" cy="53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4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831" y="457200"/>
            <a:ext cx="9539653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6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</Words>
  <Application>Microsoft Office PowerPoint</Application>
  <PresentationFormat>Geniş ekran</PresentationFormat>
  <Paragraphs>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Öz Nitelik verilerinin Harita üzerinde kullanımı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 Nitelik verilerinin Harita üzerinde kullanımı</dc:title>
  <dc:creator>Fazil</dc:creator>
  <cp:lastModifiedBy>Fazil</cp:lastModifiedBy>
  <cp:revision>3</cp:revision>
  <dcterms:created xsi:type="dcterms:W3CDTF">2023-11-30T14:50:24Z</dcterms:created>
  <dcterms:modified xsi:type="dcterms:W3CDTF">2023-11-30T15:07:11Z</dcterms:modified>
</cp:coreProperties>
</file>