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92-DDE2-40E9-BA41-33843052029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4845-002D-4CD9-BE6E-E8D4671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8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92-DDE2-40E9-BA41-33843052029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4845-002D-4CD9-BE6E-E8D4671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7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92-DDE2-40E9-BA41-33843052029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4845-002D-4CD9-BE6E-E8D4671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9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92-DDE2-40E9-BA41-33843052029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4845-002D-4CD9-BE6E-E8D4671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8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92-DDE2-40E9-BA41-33843052029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4845-002D-4CD9-BE6E-E8D4671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92-DDE2-40E9-BA41-33843052029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4845-002D-4CD9-BE6E-E8D4671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92-DDE2-40E9-BA41-33843052029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4845-002D-4CD9-BE6E-E8D4671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1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92-DDE2-40E9-BA41-33843052029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4845-002D-4CD9-BE6E-E8D4671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2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92-DDE2-40E9-BA41-33843052029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4845-002D-4CD9-BE6E-E8D4671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92-DDE2-40E9-BA41-33843052029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4845-002D-4CD9-BE6E-E8D4671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0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E992-DDE2-40E9-BA41-33843052029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4845-002D-4CD9-BE6E-E8D4671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E992-DDE2-40E9-BA41-33843052029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B4845-002D-4CD9-BE6E-E8D467120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0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7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Evrensel enlem </a:t>
            </a:r>
            <a:r>
              <a:rPr lang="tr-TR" dirty="0" err="1" smtClean="0"/>
              <a:t>marketötü</a:t>
            </a:r>
            <a:r>
              <a:rPr lang="tr-TR" dirty="0" smtClean="0"/>
              <a:t> ve Metre Kilometre birimleri seçilerek Derece, dakika biriminde X ve Y koordinatına geçilir.</a:t>
            </a:r>
          </a:p>
          <a:p>
            <a:r>
              <a:rPr lang="tr-TR" dirty="0" smtClean="0"/>
              <a:t>4 noktaya konum atılır.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6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433" y="552450"/>
            <a:ext cx="9999134" cy="56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1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Görüntüyü </a:t>
            </a:r>
            <a:r>
              <a:rPr lang="tr-TR" dirty="0" err="1" smtClean="0"/>
              <a:t>kaydetten</a:t>
            </a:r>
            <a:r>
              <a:rPr lang="tr-TR" dirty="0" smtClean="0"/>
              <a:t> en yüksek çözünürlük seçilerek kayıt yapılır.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9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95350"/>
            <a:ext cx="10515600" cy="5281613"/>
          </a:xfrm>
        </p:spPr>
        <p:txBody>
          <a:bodyPr/>
          <a:lstStyle/>
          <a:p>
            <a:r>
              <a:rPr lang="tr-TR" dirty="0" smtClean="0"/>
              <a:t>Görüntü </a:t>
            </a:r>
            <a:r>
              <a:rPr lang="tr-TR" dirty="0" err="1" smtClean="0"/>
              <a:t>Arcgise</a:t>
            </a:r>
            <a:r>
              <a:rPr lang="tr-TR" dirty="0" smtClean="0"/>
              <a:t> atılır. Öz nitelik verileri girilerek nokta, çizgi ve poligon harita üzerinde gösterilir.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0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833" y="866775"/>
            <a:ext cx="9440334" cy="531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3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49</Words>
  <Application>Microsoft Office PowerPoint</Application>
  <PresentationFormat>Geniş ekran</PresentationFormat>
  <Paragraphs>4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FAZIL</dc:creator>
  <cp:lastModifiedBy>Fazil</cp:lastModifiedBy>
  <cp:revision>2</cp:revision>
  <dcterms:created xsi:type="dcterms:W3CDTF">2023-12-05T22:09:04Z</dcterms:created>
  <dcterms:modified xsi:type="dcterms:W3CDTF">2023-12-14T07:40:01Z</dcterms:modified>
</cp:coreProperties>
</file>