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3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9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1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7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3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2E818-7975-493F-A3AC-8E8D5E5F3F7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A513-121D-411F-9C05-45DE739D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8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Basemap</a:t>
            </a:r>
            <a:r>
              <a:rPr lang="tr-TR" dirty="0" smtClean="0"/>
              <a:t> den harita alarak </a:t>
            </a:r>
            <a:r>
              <a:rPr lang="tr-TR" dirty="0" err="1" smtClean="0"/>
              <a:t>arcgis</a:t>
            </a:r>
            <a:r>
              <a:rPr lang="tr-TR" dirty="0" smtClean="0"/>
              <a:t> üzerinde öznitelik verileri atama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7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35766" y="168206"/>
            <a:ext cx="9144000" cy="686559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Nokta,çizgi</a:t>
            </a:r>
            <a:r>
              <a:rPr lang="tr-TR" dirty="0" smtClean="0"/>
              <a:t> ve poligon hazırlanır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-11615" t="-21088" r="-66505" b="-57813"/>
          <a:stretch/>
        </p:blipFill>
        <p:spPr>
          <a:xfrm>
            <a:off x="-337929" y="-323402"/>
            <a:ext cx="18288000" cy="10287000"/>
          </a:xfrm>
          <a:prstGeom prst="rect">
            <a:avLst/>
          </a:prstGeom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706813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58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Add</a:t>
            </a:r>
            <a:r>
              <a:rPr lang="tr-TR" dirty="0" smtClean="0"/>
              <a:t> </a:t>
            </a:r>
            <a:r>
              <a:rPr lang="tr-TR" dirty="0" err="1" smtClean="0"/>
              <a:t>Basemap</a:t>
            </a:r>
            <a:r>
              <a:rPr lang="tr-TR" dirty="0" smtClean="0"/>
              <a:t> üzerinden </a:t>
            </a:r>
            <a:r>
              <a:rPr lang="tr-TR" dirty="0" err="1" smtClean="0"/>
              <a:t>imagery</a:t>
            </a:r>
            <a:r>
              <a:rPr lang="tr-TR" dirty="0" smtClean="0"/>
              <a:t> seçilerek yerleşim yerine </a:t>
            </a:r>
            <a:r>
              <a:rPr lang="tr-TR" dirty="0" err="1" smtClean="0"/>
              <a:t>zoom</a:t>
            </a:r>
            <a:r>
              <a:rPr lang="tr-TR" dirty="0" smtClean="0"/>
              <a:t> yapılır</a:t>
            </a:r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Editör üzerinden nokta, çizgi ve poligon girilir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525" y="1304925"/>
            <a:ext cx="10382250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1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Attributes</a:t>
            </a:r>
            <a:r>
              <a:rPr lang="tr-TR" dirty="0" smtClean="0"/>
              <a:t> üzerinden öz nitelik verileri girilir</a:t>
            </a:r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375" y="1485899"/>
            <a:ext cx="10153650" cy="46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23900"/>
            <a:ext cx="10325100" cy="5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5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99" y="504825"/>
            <a:ext cx="10048875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Open </a:t>
            </a:r>
            <a:r>
              <a:rPr lang="tr-TR" dirty="0" err="1" smtClean="0"/>
              <a:t>attribute</a:t>
            </a:r>
            <a:r>
              <a:rPr lang="tr-TR" dirty="0" smtClean="0"/>
              <a:t> </a:t>
            </a:r>
            <a:r>
              <a:rPr lang="tr-TR" dirty="0" err="1" smtClean="0"/>
              <a:t>table</a:t>
            </a:r>
            <a:r>
              <a:rPr lang="tr-TR" dirty="0" smtClean="0"/>
              <a:t> üzerinden veri girişleri kontrol edilir</a:t>
            </a:r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81150"/>
            <a:ext cx="11020425" cy="45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5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390525"/>
            <a:ext cx="9972675" cy="58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57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44</Words>
  <Application>Microsoft Office PowerPoint</Application>
  <PresentationFormat>Geniş ekran</PresentationFormat>
  <Paragraphs>6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Teması</vt:lpstr>
      <vt:lpstr>PowerPoint Sunusu</vt:lpstr>
      <vt:lpstr>Nokta,çizgi ve poligon hazırlanır</vt:lpstr>
      <vt:lpstr>Add Basemap üzerinden imagery seçilerek yerleşim yerine zoom yapılır</vt:lpstr>
      <vt:lpstr>Editör üzerinden nokta, çizgi ve poligon girilir</vt:lpstr>
      <vt:lpstr>Attributes üzerinden öz nitelik verileri girilir</vt:lpstr>
      <vt:lpstr>PowerPoint Sunusu</vt:lpstr>
      <vt:lpstr>PowerPoint Sunusu</vt:lpstr>
      <vt:lpstr>Open attribute table üzerinden veri girişleri kontrol edilir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FAZIL</dc:creator>
  <cp:lastModifiedBy>Fazil</cp:lastModifiedBy>
  <cp:revision>2</cp:revision>
  <dcterms:created xsi:type="dcterms:W3CDTF">2023-12-13T22:06:17Z</dcterms:created>
  <dcterms:modified xsi:type="dcterms:W3CDTF">2023-12-14T08:14:46Z</dcterms:modified>
</cp:coreProperties>
</file>