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719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3357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4174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3501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2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4579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0109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460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934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724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93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936CD-D94E-4D50-A323-1FB3CB592402}" type="datetimeFigureOut">
              <a:rPr lang="tr-TR" smtClean="0"/>
              <a:t>20.12.2023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C97FA-FF90-47B7-BF37-2480777A150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661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62871"/>
            <a:ext cx="8812306" cy="3786259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6711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45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0" y="123091"/>
            <a:ext cx="10452846" cy="616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314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7492" y="703385"/>
            <a:ext cx="10383716" cy="5473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1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1825625"/>
            <a:ext cx="773571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121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0</Words>
  <Application>Microsoft Office PowerPoint</Application>
  <PresentationFormat>Geniş ekran</PresentationFormat>
  <Paragraphs>0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Fazil</dc:creator>
  <cp:lastModifiedBy>Fazil</cp:lastModifiedBy>
  <cp:revision>2</cp:revision>
  <dcterms:created xsi:type="dcterms:W3CDTF">2023-12-20T07:29:00Z</dcterms:created>
  <dcterms:modified xsi:type="dcterms:W3CDTF">2023-12-20T12:49:37Z</dcterms:modified>
</cp:coreProperties>
</file>