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365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712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18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962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537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105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16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177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4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65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51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21C30-7945-42BA-94CD-2B1C2D2D8A2E}" type="datetimeFigureOut">
              <a:rPr lang="tr-TR" smtClean="0"/>
              <a:t>26.12.2023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5244-C373-49E2-A9DC-3E40AD82B6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520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Bir Dem Haritasından bir alanı çıkartma ve Lejant atama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320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00" y="703385"/>
            <a:ext cx="10706100" cy="54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File-</a:t>
            </a:r>
            <a:r>
              <a:rPr lang="tr-TR" dirty="0" err="1" smtClean="0"/>
              <a:t>Export</a:t>
            </a:r>
            <a:r>
              <a:rPr lang="tr-TR" dirty="0" smtClean="0"/>
              <a:t> </a:t>
            </a:r>
            <a:r>
              <a:rPr lang="tr-TR" dirty="0" err="1" smtClean="0"/>
              <a:t>Map</a:t>
            </a:r>
            <a:r>
              <a:rPr lang="tr-TR" dirty="0" smtClean="0"/>
              <a:t> işlemi yapılır. Nereye kayıt yapılacağı belirlenir.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1521" b="41936"/>
          <a:stretch/>
        </p:blipFill>
        <p:spPr>
          <a:xfrm>
            <a:off x="2228144" y="1825625"/>
            <a:ext cx="5711310" cy="43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5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597877"/>
            <a:ext cx="10213730" cy="55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27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469" y="342900"/>
            <a:ext cx="10119946" cy="58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845" y="281354"/>
            <a:ext cx="9566031" cy="58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0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133" y="852488"/>
            <a:ext cx="9465733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274" b="54163"/>
          <a:stretch/>
        </p:blipFill>
        <p:spPr>
          <a:xfrm>
            <a:off x="1152878" y="615951"/>
            <a:ext cx="9266007" cy="59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889" y="588963"/>
            <a:ext cx="9934222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033" y="809625"/>
            <a:ext cx="9541934" cy="5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63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413238"/>
            <a:ext cx="10515600" cy="5763725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En alttan küçük kare aracına tıklanarak </a:t>
            </a:r>
            <a:r>
              <a:rPr lang="tr-TR" dirty="0" err="1" smtClean="0"/>
              <a:t>lay</a:t>
            </a:r>
            <a:r>
              <a:rPr lang="tr-TR" dirty="0" smtClean="0"/>
              <a:t> </a:t>
            </a:r>
            <a:r>
              <a:rPr lang="tr-TR" dirty="0" err="1" smtClean="0"/>
              <a:t>out</a:t>
            </a:r>
            <a:r>
              <a:rPr lang="tr-TR" dirty="0" smtClean="0"/>
              <a:t> aktif hale getirilerek </a:t>
            </a:r>
            <a:r>
              <a:rPr lang="tr-TR" dirty="0" err="1" smtClean="0"/>
              <a:t>incert</a:t>
            </a:r>
            <a:r>
              <a:rPr lang="tr-TR" dirty="0" smtClean="0"/>
              <a:t> </a:t>
            </a:r>
            <a:r>
              <a:rPr lang="tr-TR" dirty="0" err="1" smtClean="0"/>
              <a:t>toolu</a:t>
            </a:r>
            <a:r>
              <a:rPr lang="tr-TR" dirty="0" smtClean="0"/>
              <a:t> aktif hale getirilir.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8422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9969</TotalTime>
  <Words>36</Words>
  <Application>Microsoft Office PowerPoint</Application>
  <PresentationFormat>Geniş ekran</PresentationFormat>
  <Paragraphs>3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Teması</vt:lpstr>
      <vt:lpstr>Bir Dem Haritasından bir alanı çıkartma ve Lejant atama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File-Export Map işlemi yapılır. Nereye kayıt yapılacağı belirlenir.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 Dem Haritasından bir alanı çıkartma ve Lejant atama</dc:title>
  <dc:creator>Fazil</dc:creator>
  <cp:lastModifiedBy>Fazil</cp:lastModifiedBy>
  <cp:revision>4</cp:revision>
  <dcterms:created xsi:type="dcterms:W3CDTF">2023-12-26T14:18:30Z</dcterms:created>
  <dcterms:modified xsi:type="dcterms:W3CDTF">2024-01-02T12:27:49Z</dcterms:modified>
</cp:coreProperties>
</file>