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B825736-0CD6-42B7-897F-28A564E1D17C}"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2201239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825736-0CD6-42B7-897F-28A564E1D17C}"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3959231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825736-0CD6-42B7-897F-28A564E1D17C}"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4798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825736-0CD6-42B7-897F-28A564E1D17C}"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337342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B825736-0CD6-42B7-897F-28A564E1D17C}"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29513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B825736-0CD6-42B7-897F-28A564E1D17C}"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2924094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B825736-0CD6-42B7-897F-28A564E1D17C}"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60394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B825736-0CD6-42B7-897F-28A564E1D17C}"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411506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B825736-0CD6-42B7-897F-28A564E1D17C}"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59286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B825736-0CD6-42B7-897F-28A564E1D17C}"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222876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B825736-0CD6-42B7-897F-28A564E1D17C}"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38E2AE-2C10-4914-9F81-16E5E4B5FE71}" type="slidenum">
              <a:rPr lang="tr-TR" smtClean="0"/>
              <a:t>‹#›</a:t>
            </a:fld>
            <a:endParaRPr lang="tr-TR"/>
          </a:p>
        </p:txBody>
      </p:sp>
    </p:spTree>
    <p:extLst>
      <p:ext uri="{BB962C8B-B14F-4D97-AF65-F5344CB8AC3E}">
        <p14:creationId xmlns:p14="http://schemas.microsoft.com/office/powerpoint/2010/main" val="177888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25736-0CD6-42B7-897F-28A564E1D17C}"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8E2AE-2C10-4914-9F81-16E5E4B5FE71}" type="slidenum">
              <a:rPr lang="tr-TR" smtClean="0"/>
              <a:t>‹#›</a:t>
            </a:fld>
            <a:endParaRPr lang="tr-TR"/>
          </a:p>
        </p:txBody>
      </p:sp>
    </p:spTree>
    <p:extLst>
      <p:ext uri="{BB962C8B-B14F-4D97-AF65-F5344CB8AC3E}">
        <p14:creationId xmlns:p14="http://schemas.microsoft.com/office/powerpoint/2010/main" val="1990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427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SECTION 11 ETHICAL PRINCIPLES OF ENTOMOPHAGY </a:t>
            </a:r>
            <a:endParaRPr lang="tr-TR" dirty="0"/>
          </a:p>
        </p:txBody>
      </p:sp>
      <p:sp>
        <p:nvSpPr>
          <p:cNvPr id="3" name="İçerik Yer Tutucusu 2"/>
          <p:cNvSpPr>
            <a:spLocks noGrp="1"/>
          </p:cNvSpPr>
          <p:nvPr>
            <p:ph idx="1"/>
          </p:nvPr>
        </p:nvSpPr>
        <p:spPr/>
        <p:txBody>
          <a:bodyPr>
            <a:normAutofit fontScale="47500" lnSpcReduction="20000"/>
          </a:bodyPr>
          <a:lstStyle/>
          <a:p>
            <a:r>
              <a:rPr lang="en-US" dirty="0" smtClean="0"/>
              <a:t>Many factors, such as culture, religion, economy and culinary experiences, they create food choices and degrees of appreciation. A person's eating and drinking preference is shaped based on their taste, health, social status, economic situation, personal and social factors, eating habits, the environment in which they live, and other psychological factors. Meat can no longer be considered a sustainable food source due to the large amount of land and water required for meat production. There are opinions that the problems that arise in traditional animal breeding are not seen in insect breeding and that insect farms can be a solution to the problems. Insect farms are referred to as “sustainable protein businesses” (Kurt, 2010; Ole, 2013; </a:t>
            </a:r>
            <a:r>
              <a:rPr lang="en-US" dirty="0" err="1" smtClean="0"/>
              <a:t>Karaman</a:t>
            </a:r>
            <a:r>
              <a:rPr lang="en-US" dirty="0" smtClean="0"/>
              <a:t>, 2019; </a:t>
            </a:r>
            <a:r>
              <a:rPr lang="en-US" dirty="0" err="1" smtClean="0"/>
              <a:t>Baysal</a:t>
            </a:r>
            <a:r>
              <a:rPr lang="en-US" dirty="0" smtClean="0"/>
              <a:t>, 2003; Berger et al., 2018; </a:t>
            </a:r>
            <a:r>
              <a:rPr lang="en-US" dirty="0" err="1" smtClean="0"/>
              <a:t>Çaycı</a:t>
            </a:r>
            <a:r>
              <a:rPr lang="en-US" dirty="0" smtClean="0"/>
              <a:t>, 2019; </a:t>
            </a:r>
            <a:r>
              <a:rPr lang="en-US" dirty="0" err="1" smtClean="0"/>
              <a:t>Hacıoğlu</a:t>
            </a:r>
            <a:r>
              <a:rPr lang="en-US" dirty="0" smtClean="0"/>
              <a:t>, 2019; </a:t>
            </a:r>
            <a:r>
              <a:rPr lang="en-US" dirty="0" err="1" smtClean="0"/>
              <a:t>Boran</a:t>
            </a:r>
            <a:r>
              <a:rPr lang="en-US" dirty="0" smtClean="0"/>
              <a:t>, 2020; </a:t>
            </a:r>
            <a:r>
              <a:rPr lang="en-US" dirty="0" err="1" smtClean="0"/>
              <a:t>Sabri</a:t>
            </a:r>
            <a:r>
              <a:rPr lang="en-US" dirty="0" smtClean="0"/>
              <a:t> et al., 2023). People nowadays discuss </a:t>
            </a:r>
            <a:r>
              <a:rPr lang="en-US" dirty="0" err="1" smtClean="0"/>
              <a:t>halalness</a:t>
            </a:r>
            <a:r>
              <a:rPr lang="en-US" dirty="0" smtClean="0"/>
              <a:t>. Insects are important for nutrition and religious reasons. It is planned to create an impact on conscious consumers and the commercial field by creating a view or awareness of the products that are assumed to be produced by many companies that produce halal products or products that are purchased without reading the contents. Biotechnological methods in laboratory environments remove proteins and fatty acids from insect tissues. Then, they turn these into edible formulations. These can be used as supplements in halal foods. They can also be used as imitations of cultural dishes and sweeteners in the halal food category (Kurt, 2010; Ole, 2013; Assist. Prof. Dr. Mehmet BEKTAŞ (Ph. D) | 62 </a:t>
            </a:r>
            <a:r>
              <a:rPr lang="en-US" dirty="0" err="1" smtClean="0"/>
              <a:t>Karaman</a:t>
            </a:r>
            <a:r>
              <a:rPr lang="en-US" dirty="0" smtClean="0"/>
              <a:t>, 2019; </a:t>
            </a:r>
            <a:r>
              <a:rPr lang="en-US" dirty="0" err="1" smtClean="0"/>
              <a:t>Baysal</a:t>
            </a:r>
            <a:r>
              <a:rPr lang="en-US" dirty="0" smtClean="0"/>
              <a:t>, 2003; Berger et al., 2018; </a:t>
            </a:r>
            <a:r>
              <a:rPr lang="en-US" dirty="0" err="1" smtClean="0"/>
              <a:t>Çaycı</a:t>
            </a:r>
            <a:r>
              <a:rPr lang="en-US" dirty="0" smtClean="0"/>
              <a:t>, 2019; </a:t>
            </a:r>
            <a:r>
              <a:rPr lang="en-US" dirty="0" err="1" smtClean="0"/>
              <a:t>Hacıoğlu</a:t>
            </a:r>
            <a:r>
              <a:rPr lang="en-US" dirty="0" smtClean="0"/>
              <a:t>, 2019; </a:t>
            </a:r>
            <a:r>
              <a:rPr lang="en-US" dirty="0" err="1" smtClean="0"/>
              <a:t>Boran</a:t>
            </a:r>
            <a:r>
              <a:rPr lang="en-US" dirty="0" smtClean="0"/>
              <a:t>, 2020). Socially and culturally, individuals tend to eat insects and must be ready for this idea, and for this, awareness needs to be raised in every field. As with raising awareness, advantages and disadvantages should be given and guidance should not be given to evaluate insect consumption. In addition, the expectations of the increasing conscious Muslim population in the world have increased the importance given to halal food by affecting their behavior. In this case, consumers of Islamic faith are not allowed to entomophagy. In four sects of Islam, locust was deemed halal to eat it. During the period of the Companions (who saw the Prophet), it was common to eat. But, nowadays, the grasshopper known as grasshopper is not widely used as food except in some regions (Kurt, 2010; Ole, 2013; </a:t>
            </a:r>
            <a:r>
              <a:rPr lang="en-US" dirty="0" err="1" smtClean="0"/>
              <a:t>Karaman</a:t>
            </a:r>
            <a:r>
              <a:rPr lang="en-US" dirty="0" smtClean="0"/>
              <a:t>, 2019; </a:t>
            </a:r>
            <a:r>
              <a:rPr lang="en-US" dirty="0" err="1" smtClean="0"/>
              <a:t>Baysal</a:t>
            </a:r>
            <a:r>
              <a:rPr lang="en-US" dirty="0" smtClean="0"/>
              <a:t>, 2003; Berger et al., 2018; </a:t>
            </a:r>
            <a:r>
              <a:rPr lang="en-US" dirty="0" err="1" smtClean="0"/>
              <a:t>Çaycı</a:t>
            </a:r>
            <a:r>
              <a:rPr lang="en-US" dirty="0" smtClean="0"/>
              <a:t>, 2019; </a:t>
            </a:r>
            <a:r>
              <a:rPr lang="en-US" dirty="0" err="1" smtClean="0"/>
              <a:t>Hacıoğlu</a:t>
            </a:r>
            <a:r>
              <a:rPr lang="en-US" dirty="0" smtClean="0"/>
              <a:t>, 2019; </a:t>
            </a:r>
            <a:r>
              <a:rPr lang="en-US" dirty="0" err="1" smtClean="0"/>
              <a:t>Boran</a:t>
            </a:r>
            <a:r>
              <a:rPr lang="en-US" dirty="0" smtClean="0"/>
              <a:t>, 2020; </a:t>
            </a:r>
            <a:r>
              <a:rPr lang="en-US" dirty="0" err="1" smtClean="0"/>
              <a:t>Sabri</a:t>
            </a:r>
            <a:r>
              <a:rPr lang="en-US" dirty="0" smtClean="0"/>
              <a:t> et al., 2023). There are some publications that suggest that protein-rich insects, especially grasshoppers, can be used in the treatment of obesity. Therefore, different versions of the grasshopper will not cause obesity in the future. It is predicted that its use in foods will become widespread in various forms. There is no doubt that the locust was studied by Muslim researchers for food. Someone has reported that they need to take it and examine it. Researchers have not found any Islamic evidence approving the consumption of insects. Grasshoppers are the only exception (Kurt, 2010; Ole, 2013; </a:t>
            </a:r>
            <a:r>
              <a:rPr lang="en-US" dirty="0" err="1" smtClean="0"/>
              <a:t>Karaman</a:t>
            </a:r>
            <a:r>
              <a:rPr lang="en-US" dirty="0" smtClean="0"/>
              <a:t>, 2019; </a:t>
            </a:r>
            <a:r>
              <a:rPr lang="en-US" dirty="0" err="1" smtClean="0"/>
              <a:t>Baysal</a:t>
            </a:r>
            <a:r>
              <a:rPr lang="en-US" dirty="0" smtClean="0"/>
              <a:t>, 2003; Berger et al., 2018; </a:t>
            </a:r>
            <a:r>
              <a:rPr lang="en-US" dirty="0" err="1" smtClean="0"/>
              <a:t>Çaycı</a:t>
            </a:r>
            <a:r>
              <a:rPr lang="en-US" dirty="0" smtClean="0"/>
              <a:t>, 2019; </a:t>
            </a:r>
            <a:r>
              <a:rPr lang="en-US" dirty="0" err="1" smtClean="0"/>
              <a:t>Hacıoğlu</a:t>
            </a:r>
            <a:r>
              <a:rPr lang="en-US" dirty="0" smtClean="0"/>
              <a:t>, 2019; </a:t>
            </a:r>
            <a:r>
              <a:rPr lang="en-US" dirty="0" err="1" smtClean="0"/>
              <a:t>Boran</a:t>
            </a:r>
            <a:r>
              <a:rPr lang="en-US" dirty="0" smtClean="0"/>
              <a:t>, 2020). The World Halal Summit in Istanbul in 2018 did not allow insects as food. Pork is also not allowed. Muslims cannot eat pork. Likewise, it has been stated that Muslims do not eat insects. According to Jewish religious rules, grasshoppers are the only insects that can be eaten. It is written in the Torah that four types of locusts can be eaten. These are red, yellow, mottled gray and white locusts. The prohibition of eating insects is repeated in the Torah much more often than the prohibition of eating pork. Some Hindus do not eat. Insects are prohibited from eating. There is no similar nutritional code in Christianity. It is known that insect consumption is not welcomed in places with a large Christian population, such as Europe (Kurt, 2010; Ole, 2013; </a:t>
            </a:r>
            <a:r>
              <a:rPr lang="en-US" dirty="0" err="1" smtClean="0"/>
              <a:t>Karaman</a:t>
            </a:r>
            <a:r>
              <a:rPr lang="en-US" dirty="0" smtClean="0"/>
              <a:t>, 2019; 63 | EDIBLE INSECTS </a:t>
            </a:r>
            <a:r>
              <a:rPr lang="en-US" dirty="0" err="1" smtClean="0"/>
              <a:t>Baysal</a:t>
            </a:r>
            <a:r>
              <a:rPr lang="en-US" dirty="0" smtClean="0"/>
              <a:t>, 2003; Berger et al., 2018; </a:t>
            </a:r>
            <a:r>
              <a:rPr lang="en-US" dirty="0" err="1" smtClean="0"/>
              <a:t>Çaycı</a:t>
            </a:r>
            <a:r>
              <a:rPr lang="en-US" dirty="0" smtClean="0"/>
              <a:t>, 2019; </a:t>
            </a:r>
            <a:r>
              <a:rPr lang="en-US" dirty="0" err="1" smtClean="0"/>
              <a:t>Hacıoğlu</a:t>
            </a:r>
            <a:r>
              <a:rPr lang="en-US" dirty="0" smtClean="0"/>
              <a:t>, 2019; </a:t>
            </a:r>
            <a:r>
              <a:rPr lang="en-US" dirty="0" err="1" smtClean="0"/>
              <a:t>Boran</a:t>
            </a:r>
            <a:r>
              <a:rPr lang="en-US" dirty="0" smtClean="0"/>
              <a:t>, 2020; </a:t>
            </a:r>
            <a:r>
              <a:rPr lang="en-US" dirty="0" err="1" smtClean="0"/>
              <a:t>Sabri</a:t>
            </a:r>
            <a:r>
              <a:rPr lang="en-US" dirty="0" smtClean="0"/>
              <a:t> et al., 2023).</a:t>
            </a:r>
            <a:endParaRPr lang="tr-TR" dirty="0"/>
          </a:p>
        </p:txBody>
      </p:sp>
    </p:spTree>
    <p:extLst>
      <p:ext uri="{BB962C8B-B14F-4D97-AF65-F5344CB8AC3E}">
        <p14:creationId xmlns:p14="http://schemas.microsoft.com/office/powerpoint/2010/main" val="35570833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842</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11 ETHICAL PRINCIPLES OF ENTOMOPHAGY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cp:revision>
  <dcterms:created xsi:type="dcterms:W3CDTF">2024-03-25T22:38:41Z</dcterms:created>
  <dcterms:modified xsi:type="dcterms:W3CDTF">2024-03-25T22:39:11Z</dcterms:modified>
</cp:coreProperties>
</file>