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1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06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6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68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39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71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799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25092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69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8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143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82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791744" y="3752167"/>
            <a:ext cx="68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Hayvan Besleme </a:t>
            </a:r>
            <a:r>
              <a:rPr kumimoji="0" 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Biyoteknolojisi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4295800" y="4725144"/>
            <a:ext cx="6172200" cy="137160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Öğr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Üyesi Zeynep SÖNMEZ</a:t>
            </a:r>
          </a:p>
        </p:txBody>
      </p:sp>
    </p:spTree>
    <p:extLst>
      <p:ext uri="{BB962C8B-B14F-4D97-AF65-F5344CB8AC3E}">
        <p14:creationId xmlns:p14="http://schemas.microsoft.com/office/powerpoint/2010/main" val="248622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14" y="278929"/>
            <a:ext cx="8096016" cy="62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4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000000"/>
                </a:solidFill>
                <a:latin typeface="Arial-BoldMT"/>
              </a:rPr>
              <a:t>YEM </a:t>
            </a:r>
            <a:r>
              <a:rPr lang="tr-TR" b="1" dirty="0" smtClean="0">
                <a:solidFill>
                  <a:srgbClr val="000000"/>
                </a:solidFill>
                <a:latin typeface="Arial-BoldMT"/>
              </a:rPr>
              <a:t>DEĞERLENDİRME </a:t>
            </a:r>
            <a:r>
              <a:rPr lang="tr-TR" sz="1400" b="1" dirty="0" smtClean="0">
                <a:solidFill>
                  <a:srgbClr val="000000"/>
                </a:solidFill>
                <a:latin typeface="Arial-BoldMT"/>
              </a:rPr>
              <a:t>ve </a:t>
            </a:r>
            <a:r>
              <a:rPr lang="tr-TR" b="1" dirty="0" smtClean="0">
                <a:solidFill>
                  <a:srgbClr val="000000"/>
                </a:solidFill>
                <a:latin typeface="Arial-BoldMT"/>
              </a:rPr>
              <a:t>ANALİZ 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YÖNTEMLERİ</a:t>
            </a:r>
          </a:p>
          <a:p>
            <a:r>
              <a:rPr lang="tr-TR" sz="1600" b="1" dirty="0">
                <a:solidFill>
                  <a:srgbClr val="000000"/>
                </a:solidFill>
                <a:latin typeface="Arial-BoldMT"/>
              </a:rPr>
              <a:t>-Ders </a:t>
            </a:r>
            <a:r>
              <a:rPr lang="tr-TR" sz="1600" b="1" dirty="0" smtClean="0">
                <a:solidFill>
                  <a:srgbClr val="000000"/>
                </a:solidFill>
                <a:latin typeface="Arial-BoldMT"/>
              </a:rPr>
              <a:t>Notu </a:t>
            </a:r>
            <a:r>
              <a:rPr lang="tr-TR" sz="1600" b="1" dirty="0" err="1" smtClean="0">
                <a:solidFill>
                  <a:srgbClr val="000000"/>
                </a:solidFill>
                <a:latin typeface="Arial-BoldMT"/>
              </a:rPr>
              <a:t>Prof.Dr</a:t>
            </a:r>
            <a:r>
              <a:rPr lang="tr-TR" sz="1600" b="1" dirty="0">
                <a:solidFill>
                  <a:srgbClr val="000000"/>
                </a:solidFill>
                <a:latin typeface="Arial-BoldMT"/>
              </a:rPr>
              <a:t>. Hasan Rüştü Kutlu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/>
              <a:t>Çukurova </a:t>
            </a:r>
            <a:r>
              <a:rPr lang="tr-TR" dirty="0" smtClean="0"/>
              <a:t>Üniversitesi, Ziraat Fakültesi, </a:t>
            </a:r>
            <a:r>
              <a:rPr lang="tr-TR" dirty="0"/>
              <a:t>Zootekni Bölümü</a:t>
            </a:r>
          </a:p>
          <a:p>
            <a:r>
              <a:rPr lang="tr-TR" b="1" dirty="0"/>
              <a:t>Yem Hijyeni ve Teknolojisi</a:t>
            </a:r>
          </a:p>
          <a:p>
            <a:pPr marL="0" indent="0">
              <a:buNone/>
            </a:pPr>
            <a:r>
              <a:rPr lang="tr-TR" dirty="0"/>
              <a:t>Ders </a:t>
            </a:r>
            <a:r>
              <a:rPr lang="tr-TR" dirty="0" smtClean="0"/>
              <a:t>notları, </a:t>
            </a:r>
            <a:r>
              <a:rPr lang="tr-TR" b="1" dirty="0" smtClean="0"/>
              <a:t>Prof</a:t>
            </a:r>
            <a:r>
              <a:rPr lang="tr-TR" b="1" dirty="0"/>
              <a:t>. Dr. Osman KÜÇÜK</a:t>
            </a:r>
          </a:p>
          <a:p>
            <a:pPr marL="0" indent="0">
              <a:buNone/>
            </a:pPr>
            <a:r>
              <a:rPr lang="tr-TR" dirty="0" smtClean="0"/>
              <a:t>Erciyes </a:t>
            </a:r>
            <a:r>
              <a:rPr lang="tr-TR" dirty="0" err="1" smtClean="0"/>
              <a:t>UniversitesiVeteriner</a:t>
            </a:r>
            <a:r>
              <a:rPr lang="tr-TR" dirty="0" smtClean="0"/>
              <a:t> </a:t>
            </a:r>
            <a:r>
              <a:rPr lang="tr-TR" dirty="0"/>
              <a:t>Fakültesi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200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4" y="353759"/>
            <a:ext cx="9440592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65" y="0"/>
            <a:ext cx="6826684" cy="67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49" y="601443"/>
            <a:ext cx="9602540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1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72" y="0"/>
            <a:ext cx="9492920" cy="36074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72" y="3900116"/>
            <a:ext cx="7018146" cy="28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0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56" y="205581"/>
            <a:ext cx="6804531" cy="65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38" y="211093"/>
            <a:ext cx="8166970" cy="64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72" y="324763"/>
            <a:ext cx="8480120" cy="53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7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59" y="158744"/>
            <a:ext cx="7052153" cy="664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84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48</Words>
  <Application>Microsoft Office PowerPoint</Application>
  <PresentationFormat>Geniş ekran</PresentationFormat>
  <Paragraphs>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Arial-BoldMT</vt:lpstr>
      <vt:lpstr>Century Schoolbook</vt:lpstr>
      <vt:lpstr>Times New Roman</vt:lpstr>
      <vt:lpstr>Wingdings</vt:lpstr>
      <vt:lpstr>Wingdings 2</vt:lpstr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5</cp:revision>
  <dcterms:created xsi:type="dcterms:W3CDTF">2024-04-19T11:43:54Z</dcterms:created>
  <dcterms:modified xsi:type="dcterms:W3CDTF">2024-04-19T14:04:18Z</dcterms:modified>
</cp:coreProperties>
</file>