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DA104-67EA-41A8-847D-444997618171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DD60B-158E-4D10-9E85-58A9B40C7D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54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824B1C0D-3F02-4B8D-ACB3-7316C38E925F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ikdörtgen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Dikdörtgen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Dikdörtgen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Dikdörtgen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8F6FA07-C82F-4B16-BFD7-40490C7A06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802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1C0D-3F02-4B8D-ACB3-7316C38E925F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FA07-C82F-4B16-BFD7-40490C7A06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676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1C0D-3F02-4B8D-ACB3-7316C38E925F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FA07-C82F-4B16-BFD7-40490C7A06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50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4B1C0D-3F02-4B8D-ACB3-7316C38E925F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F6FA07-C82F-4B16-BFD7-40490C7A066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04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24B1C0D-3F02-4B8D-ACB3-7316C38E925F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Dikdörtgen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Dikdörtgen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ikdörtgen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Dikdörtgen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8F6FA07-C82F-4B16-BFD7-40490C7A06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0505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1C0D-3F02-4B8D-ACB3-7316C38E925F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FA07-C82F-4B16-BFD7-40490C7A066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098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1C0D-3F02-4B8D-ACB3-7316C38E925F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FA07-C82F-4B16-BFD7-40490C7A0662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1376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4B1C0D-3F02-4B8D-ACB3-7316C38E925F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F6FA07-C82F-4B16-BFD7-40490C7A066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652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1C0D-3F02-4B8D-ACB3-7316C38E925F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FA07-C82F-4B16-BFD7-40490C7A06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52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Dikdörtgen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4B1C0D-3F02-4B8D-ACB3-7316C38E925F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F6FA07-C82F-4B16-BFD7-40490C7A0662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86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Dikdörtgen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4B1C0D-3F02-4B8D-ACB3-7316C38E925F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F6FA07-C82F-4B16-BFD7-40490C7A0662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877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4B1C0D-3F02-4B8D-ACB3-7316C38E925F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Dikdörtgen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F6FA07-C82F-4B16-BFD7-40490C7A06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00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belyayin.com/yazar-d-c-church/?yazar=D.%20C.%20Church" TargetMode="External"/><Relationship Id="rId7" Type="http://schemas.openxmlformats.org/officeDocument/2006/relationships/hyperlink" Target="https://www.nobelyayin.com/yazar-ahmet-yavuz-pekel/?yazar=Ahmet%20Yavuz%20Pekel" TargetMode="External"/><Relationship Id="rId2" Type="http://schemas.openxmlformats.org/officeDocument/2006/relationships/hyperlink" Target="https://www.nobelyayin.com/yazar-richard-o-kellems/?yazar=Richard%20O.%20Kelle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obelyayin.com/yazar-ahmet-gokhan-onol/?yazar=Ahmet%20G%C3%B6khan%20%C3%96nol" TargetMode="External"/><Relationship Id="rId5" Type="http://schemas.openxmlformats.org/officeDocument/2006/relationships/hyperlink" Target="https://www.nobelyayin.com/yazar-nese-kocabagli/?yazar=Ne%C5%9Fe%20Kocaba%C4%9Fl%C4%B1" TargetMode="External"/><Relationship Id="rId4" Type="http://schemas.openxmlformats.org/officeDocument/2006/relationships/hyperlink" Target="https://www.nobelyayin.com/yazar-mujdat-alp/?yazar=M%C3%BCjdat%20Al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791744" y="3752167"/>
            <a:ext cx="6876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Hayvan Besleme </a:t>
            </a:r>
            <a:r>
              <a:rPr lang="tr-TR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Biyoteknolojisi</a:t>
            </a:r>
            <a:endParaRPr lang="tr-TR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4295800" y="4725144"/>
            <a:ext cx="6172200" cy="1371600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Öğr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Üyesi Zeynep SÖNMEZ</a:t>
            </a:r>
          </a:p>
        </p:txBody>
      </p:sp>
    </p:spTree>
    <p:extLst>
      <p:ext uri="{BB962C8B-B14F-4D97-AF65-F5344CB8AC3E}">
        <p14:creationId xmlns:p14="http://schemas.microsoft.com/office/powerpoint/2010/main" val="338297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32974" y="551145"/>
            <a:ext cx="9658023" cy="553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5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1576" y="288100"/>
            <a:ext cx="10576476" cy="594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9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71813" y="1035264"/>
            <a:ext cx="10516417" cy="44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6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4" y="1931912"/>
            <a:ext cx="5968579" cy="183842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083" y="303528"/>
            <a:ext cx="5352074" cy="54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0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24" y="1695009"/>
            <a:ext cx="5358163" cy="312751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707" y="401372"/>
            <a:ext cx="4947781" cy="60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5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8" y="181449"/>
            <a:ext cx="4593520" cy="650026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838" y="2225483"/>
            <a:ext cx="6972760" cy="28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5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1" y="354795"/>
            <a:ext cx="4410691" cy="529663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828" y="355098"/>
            <a:ext cx="4582164" cy="217200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400" y="2571133"/>
            <a:ext cx="3810532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9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PEKEL, A. Y. Çiftlik Hayvanlarının Yemleri ve Beslenmesi.</a:t>
            </a:r>
          </a:p>
          <a:p>
            <a:r>
              <a:rPr lang="tr-TR" dirty="0"/>
              <a:t>ÇİFTLİK HAYVANLARININ YEMLERİ VE BESLENMESİ - </a:t>
            </a:r>
            <a:r>
              <a:rPr lang="tr-TR" dirty="0" err="1"/>
              <a:t>Livestock</a:t>
            </a:r>
            <a:r>
              <a:rPr lang="tr-TR" dirty="0"/>
              <a:t> </a:t>
            </a:r>
            <a:r>
              <a:rPr lang="tr-TR" dirty="0" err="1"/>
              <a:t>Feeds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 smtClean="0"/>
              <a:t>Feeding</a:t>
            </a:r>
            <a:r>
              <a:rPr lang="tr-TR" dirty="0" smtClean="0"/>
              <a:t> </a:t>
            </a:r>
            <a:r>
              <a:rPr lang="tr-TR" b="1" dirty="0"/>
              <a:t>Yazarlar</a:t>
            </a:r>
          </a:p>
          <a:p>
            <a:r>
              <a:rPr lang="tr-TR" dirty="0">
                <a:hlinkClick r:id="rId2" tooltip="Richard O. Kellems,"/>
              </a:rPr>
              <a:t>Richard O. </a:t>
            </a:r>
            <a:r>
              <a:rPr lang="tr-TR" dirty="0" err="1">
                <a:hlinkClick r:id="rId2" tooltip="Richard O. Kellems,"/>
              </a:rPr>
              <a:t>Kellems</a:t>
            </a:r>
            <a:r>
              <a:rPr lang="tr-TR" dirty="0">
                <a:hlinkClick r:id="rId2" tooltip="Richard O. Kellems,"/>
              </a:rPr>
              <a:t>,</a:t>
            </a:r>
            <a:r>
              <a:rPr lang="tr-TR" dirty="0"/>
              <a:t> </a:t>
            </a:r>
            <a:r>
              <a:rPr lang="tr-TR" dirty="0">
                <a:hlinkClick r:id="rId3" tooltip="D. C. Church"/>
              </a:rPr>
              <a:t>D. C. </a:t>
            </a:r>
            <a:r>
              <a:rPr lang="tr-TR" dirty="0" err="1">
                <a:hlinkClick r:id="rId3" tooltip="D. C. Church"/>
              </a:rPr>
              <a:t>Church</a:t>
            </a:r>
            <a:endParaRPr lang="tr-TR" dirty="0"/>
          </a:p>
          <a:p>
            <a:r>
              <a:rPr lang="tr-TR" b="1" dirty="0"/>
              <a:t>Editörler</a:t>
            </a:r>
          </a:p>
          <a:p>
            <a:r>
              <a:rPr lang="tr-TR" dirty="0">
                <a:hlinkClick r:id="rId4" tooltip="Müjdat Alp,"/>
              </a:rPr>
              <a:t>Müjdat Alp,</a:t>
            </a:r>
            <a:r>
              <a:rPr lang="tr-TR" dirty="0"/>
              <a:t> </a:t>
            </a:r>
            <a:r>
              <a:rPr lang="tr-TR" dirty="0">
                <a:hlinkClick r:id="rId5" tooltip="Neşe Kocabağlı"/>
              </a:rPr>
              <a:t>Neşe </a:t>
            </a:r>
            <a:r>
              <a:rPr lang="tr-TR" dirty="0" err="1">
                <a:hlinkClick r:id="rId5" tooltip="Neşe Kocabağlı"/>
              </a:rPr>
              <a:t>Kocabağlı</a:t>
            </a:r>
            <a:endParaRPr lang="tr-TR" dirty="0"/>
          </a:p>
          <a:p>
            <a:r>
              <a:rPr lang="tr-TR" b="1" dirty="0"/>
              <a:t>Çevirenler</a:t>
            </a:r>
          </a:p>
          <a:p>
            <a:r>
              <a:rPr lang="tr-TR" dirty="0">
                <a:hlinkClick r:id="rId6" tooltip="Ahmet Gökhan Önol,"/>
              </a:rPr>
              <a:t>Ahmet Gökhan </a:t>
            </a:r>
            <a:r>
              <a:rPr lang="tr-TR" dirty="0" err="1">
                <a:hlinkClick r:id="rId6" tooltip="Ahmet Gökhan Önol,"/>
              </a:rPr>
              <a:t>Önol</a:t>
            </a:r>
            <a:r>
              <a:rPr lang="tr-TR" dirty="0">
                <a:hlinkClick r:id="rId6" tooltip="Ahmet Gökhan Önol,"/>
              </a:rPr>
              <a:t>,</a:t>
            </a:r>
            <a:r>
              <a:rPr lang="tr-TR" dirty="0"/>
              <a:t> </a:t>
            </a:r>
            <a:r>
              <a:rPr lang="tr-TR" dirty="0">
                <a:hlinkClick r:id="rId7" tooltip="Ahmet Yavuz Pekel,"/>
              </a:rPr>
              <a:t>Ahmet Yavuz </a:t>
            </a:r>
            <a:r>
              <a:rPr lang="tr-TR" dirty="0" err="1">
                <a:hlinkClick r:id="rId7" tooltip="Ahmet Yavuz Pekel,"/>
              </a:rPr>
              <a:t>Pekel</a:t>
            </a:r>
            <a:r>
              <a:rPr lang="tr-TR" dirty="0">
                <a:hlinkClick r:id="rId7" tooltip="Ahmet Yavuz Pekel,"/>
              </a:rPr>
              <a:t>,</a:t>
            </a:r>
            <a:r>
              <a:rPr lang="tr-TR" dirty="0"/>
              <a:t> </a:t>
            </a:r>
            <a:r>
              <a:rPr lang="tr-TR" u="sng" dirty="0"/>
              <a:t>Devamını gör</a:t>
            </a:r>
            <a:endParaRPr lang="tr-TR" dirty="0"/>
          </a:p>
          <a:p>
            <a:r>
              <a:rPr lang="tr-TR" b="1" dirty="0"/>
              <a:t>Yayınevi</a:t>
            </a:r>
          </a:p>
          <a:p>
            <a:r>
              <a:rPr lang="tr-TR" dirty="0"/>
              <a:t>Nobel Akademik Yayıncılık</a:t>
            </a:r>
          </a:p>
          <a:p>
            <a:r>
              <a:rPr lang="tr-TR" b="1" dirty="0"/>
              <a:t>Barkod</a:t>
            </a:r>
          </a:p>
          <a:p>
            <a:r>
              <a:rPr lang="tr-TR" dirty="0"/>
              <a:t>9786053204503</a:t>
            </a:r>
          </a:p>
          <a:p>
            <a:r>
              <a:rPr lang="tr-TR" b="1" dirty="0"/>
              <a:t>ISBN</a:t>
            </a:r>
          </a:p>
          <a:p>
            <a:r>
              <a:rPr lang="tr-TR" dirty="0"/>
              <a:t>978-605-320-450-3</a:t>
            </a:r>
          </a:p>
          <a:p>
            <a:r>
              <a:rPr lang="tr-TR" b="1" dirty="0"/>
              <a:t>E-ISBN</a:t>
            </a:r>
          </a:p>
          <a:p>
            <a:r>
              <a:rPr lang="tr-TR" dirty="0"/>
              <a:t>978-625-406-240-7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2952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39</Words>
  <Application>Microsoft Office PowerPoint</Application>
  <PresentationFormat>Geniş ekran</PresentationFormat>
  <Paragraphs>18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Calibri</vt:lpstr>
      <vt:lpstr>Century Schoolbook</vt:lpstr>
      <vt:lpstr>Times New Roman</vt:lpstr>
      <vt:lpstr>Wingdings</vt:lpstr>
      <vt:lpstr>Wingdings 2</vt:lpstr>
      <vt:lpstr>Cumba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User</cp:lastModifiedBy>
  <cp:revision>9</cp:revision>
  <dcterms:created xsi:type="dcterms:W3CDTF">2023-03-06T08:52:35Z</dcterms:created>
  <dcterms:modified xsi:type="dcterms:W3CDTF">2024-04-19T10:52:48Z</dcterms:modified>
</cp:coreProperties>
</file>