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30"/>
  </p:notesMasterIdLst>
  <p:sldIdLst>
    <p:sldId id="256"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Lst>
  <p:sldSz cx="9144000" cy="6858000" type="screen4x3"/>
  <p:notesSz cx="6858000" cy="9144000"/>
  <p:embeddedFontLst>
    <p:embeddedFont>
      <p:font typeface="Alegreya" panose="020B0604020202020204" charset="0"/>
      <p:regular r:id="rId31"/>
      <p:bold r:id="rId32"/>
      <p:italic r:id="rId33"/>
      <p:boldItalic r:id="rId34"/>
    </p:embeddedFont>
    <p:embeddedFont>
      <p:font typeface="Bree Serif" panose="020B0604020202020204" charset="-94"/>
      <p:regular r:id="rId35"/>
    </p:embeddedFont>
    <p:embeddedFont>
      <p:font typeface="Calibri" panose="020F0502020204030204" pitchFamily="34" charset="0"/>
      <p:regular r:id="rId36"/>
      <p:bold r:id="rId37"/>
      <p:italic r:id="rId38"/>
      <p:boldItalic r:id="rId39"/>
    </p:embeddedFont>
    <p:embeddedFont>
      <p:font typeface="Comic Sans MS" panose="030F0702030302020204" pitchFamily="66" charset="0"/>
      <p:regular r:id="rId40"/>
      <p:bold r:id="rId41"/>
      <p:italic r:id="rId42"/>
      <p:boldItalic r:id="rId43"/>
    </p:embeddedFont>
    <p:embeddedFont>
      <p:font typeface="Garamond" panose="02020404030301010803" pitchFamily="18" charset="0"/>
      <p:regular r:id="rId44"/>
      <p:bold r:id="rId45"/>
      <p:italic r:id="rId46"/>
      <p:boldItalic r:id="rId47"/>
    </p:embeddedFont>
    <p:embeddedFont>
      <p:font typeface="Lobster" panose="020B0604020202020204" charset="-94"/>
      <p:regular r:id="rId48"/>
    </p:embeddedFont>
    <p:embeddedFont>
      <p:font typeface="Proxima Nova"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0" d="100"/>
          <a:sy n="90"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83c9fa78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83c9fa784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583c9fa784_0_3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2" name="Google Shape;1432;g583c9fa784_0_3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583c9fa784_0_3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7" name="Google Shape;1437;g583c9fa784_0_3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583c9fa784_0_3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42" name="Google Shape;1442;g583c9fa784_0_3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583c9fa784_0_3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47" name="Google Shape;1447;g583c9fa784_0_3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583c9fa784_0_4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7" name="Google Shape;1457;g583c9fa784_0_4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g583c9fa784_0_4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2" name="Google Shape;1462;g583c9fa784_0_4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583c9fa784_0_4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7" name="Google Shape;1467;g583c9fa784_0_4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583c9fa784_0_4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72" name="Google Shape;1472;g583c9fa784_0_4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583c9fa784_0_4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78" name="Google Shape;1478;g583c9fa784_0_4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583c9fa784_0_4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3" name="Google Shape;1483;g583c9fa784_0_4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583c9fa784_0_3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90" name="Google Shape;1390;g583c9fa784_0_3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583c9fa784_0_4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8" name="Google Shape;1488;g583c9fa784_0_4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g583c9fa784_0_4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93" name="Google Shape;1493;g583c9fa784_0_4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583c9fa784_0_4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98" name="Google Shape;1498;g583c9fa784_0_4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g583c9fa784_0_4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03" name="Google Shape;1503;g583c9fa784_0_4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583c9fa784_0_4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08" name="Google Shape;1508;g583c9fa784_0_4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583c9fa784_0_4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13" name="Google Shape;1513;g583c9fa784_0_4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583c9fa784_0_4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18" name="Google Shape;1518;g583c9fa784_0_4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583c9fa784_0_4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3" name="Google Shape;1523;g583c9fa784_0_4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583c9fa784_0_3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96" name="Google Shape;1396;g583c9fa784_0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583c9fa784_0_3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1" name="Google Shape;1401;g583c9fa784_0_3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583c9fa784_0_3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6" name="Google Shape;1406;g583c9fa784_0_3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583c9fa784_0_3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11" name="Google Shape;1411;g583c9fa784_0_3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583c9fa784_0_3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17" name="Google Shape;1417;g583c9fa784_0_3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583c9fa784_0_3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22" name="Google Shape;1422;g583c9fa784_0_3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3c9fa784_0_3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27" name="Google Shape;1427;g583c9fa784_0_3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9"/>
        <p:cNvGrpSpPr/>
        <p:nvPr/>
      </p:nvGrpSpPr>
      <p:grpSpPr>
        <a:xfrm>
          <a:off x="0" y="0"/>
          <a:ext cx="0" cy="0"/>
          <a:chOff x="0" y="0"/>
          <a:chExt cx="0" cy="0"/>
        </a:xfrm>
      </p:grpSpPr>
      <p:cxnSp>
        <p:nvCxnSpPr>
          <p:cNvPr id="100" name="Google Shape;100;p15"/>
          <p:cNvCxnSpPr/>
          <p:nvPr/>
        </p:nvCxnSpPr>
        <p:spPr>
          <a:xfrm>
            <a:off x="0" y="3997533"/>
            <a:ext cx="9144000" cy="0"/>
          </a:xfrm>
          <a:prstGeom prst="straightConnector1">
            <a:avLst/>
          </a:prstGeom>
          <a:noFill/>
          <a:ln w="19050" cap="flat" cmpd="sng">
            <a:solidFill>
              <a:schemeClr val="lt2"/>
            </a:solidFill>
            <a:prstDash val="solid"/>
            <a:round/>
            <a:headEnd type="none" w="sm" len="sm"/>
            <a:tailEnd type="none" w="sm" len="sm"/>
          </a:ln>
        </p:spPr>
      </p:cxnSp>
      <p:sp>
        <p:nvSpPr>
          <p:cNvPr id="101" name="Google Shape;101;p15"/>
          <p:cNvSpPr txBox="1">
            <a:spLocks noGrp="1"/>
          </p:cNvSpPr>
          <p:nvPr>
            <p:ph type="ctrTitle"/>
          </p:nvPr>
        </p:nvSpPr>
        <p:spPr>
          <a:xfrm>
            <a:off x="510450" y="1676400"/>
            <a:ext cx="8123100" cy="211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2" name="Google Shape;102;p15"/>
          <p:cNvSpPr txBox="1">
            <a:spLocks noGrp="1"/>
          </p:cNvSpPr>
          <p:nvPr>
            <p:ph type="subTitle" idx="1"/>
          </p:nvPr>
        </p:nvSpPr>
        <p:spPr>
          <a:xfrm>
            <a:off x="510450" y="4243083"/>
            <a:ext cx="81231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03" name="Google Shape;103;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p2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1300"/>
              <a:buNone/>
              <a:defRPr sz="2000"/>
            </a:lvl1pPr>
            <a:lvl2pPr marL="914400" lvl="1" indent="-228600" algn="l" rtl="0">
              <a:spcBef>
                <a:spcPts val="360"/>
              </a:spcBef>
              <a:spcAft>
                <a:spcPts val="0"/>
              </a:spcAft>
              <a:buSzPts val="1080"/>
              <a:buNone/>
              <a:defRPr sz="1800"/>
            </a:lvl2pPr>
            <a:lvl3pPr marL="1371600" lvl="2" indent="-228600" algn="l" rtl="0">
              <a:spcBef>
                <a:spcPts val="320"/>
              </a:spcBef>
              <a:spcAft>
                <a:spcPts val="0"/>
              </a:spcAft>
              <a:buSzPts val="1040"/>
              <a:buNone/>
              <a:defRPr sz="1600"/>
            </a:lvl3pPr>
            <a:lvl4pPr marL="1828800" lvl="3" indent="-228600" algn="l" rtl="0">
              <a:spcBef>
                <a:spcPts val="280"/>
              </a:spcBef>
              <a:spcAft>
                <a:spcPts val="0"/>
              </a:spcAft>
              <a:buSzPts val="980"/>
              <a:buNone/>
              <a:defRPr sz="1400"/>
            </a:lvl4pPr>
            <a:lvl5pPr marL="2286000" lvl="4" indent="-228600" algn="l" rtl="0">
              <a:spcBef>
                <a:spcPts val="280"/>
              </a:spcBef>
              <a:spcAft>
                <a:spcPts val="0"/>
              </a:spcAft>
              <a:buSzPts val="1050"/>
              <a:buNone/>
              <a:defRPr sz="1400"/>
            </a:lvl5pPr>
            <a:lvl6pPr marL="2743200" lvl="5" indent="-228600" algn="l" rtl="0">
              <a:spcBef>
                <a:spcPts val="280"/>
              </a:spcBef>
              <a:spcAft>
                <a:spcPts val="0"/>
              </a:spcAft>
              <a:buSzPts val="1050"/>
              <a:buNone/>
              <a:defRPr sz="1400"/>
            </a:lvl6pPr>
            <a:lvl7pPr marL="3200400" lvl="6" indent="-228600" algn="l" rtl="0">
              <a:spcBef>
                <a:spcPts val="280"/>
              </a:spcBef>
              <a:spcAft>
                <a:spcPts val="0"/>
              </a:spcAft>
              <a:buSzPts val="1050"/>
              <a:buNone/>
              <a:defRPr sz="1400"/>
            </a:lvl7pPr>
            <a:lvl8pPr marL="3657600" lvl="7" indent="-228600" algn="l" rtl="0">
              <a:spcBef>
                <a:spcPts val="280"/>
              </a:spcBef>
              <a:spcAft>
                <a:spcPts val="0"/>
              </a:spcAft>
              <a:buSzPts val="1050"/>
              <a:buNone/>
              <a:defRPr sz="1400"/>
            </a:lvl8pPr>
            <a:lvl9pPr marL="4114800" lvl="8" indent="-228600" algn="l" rtl="0">
              <a:spcBef>
                <a:spcPts val="280"/>
              </a:spcBef>
              <a:spcAft>
                <a:spcPts val="0"/>
              </a:spcAft>
              <a:buSzPts val="1050"/>
              <a:buNone/>
              <a:defRPr sz="1400"/>
            </a:lvl9pPr>
          </a:lstStyle>
          <a:p>
            <a:endParaRPr/>
          </a:p>
        </p:txBody>
      </p:sp>
      <p:sp>
        <p:nvSpPr>
          <p:cNvPr id="163" name="Google Shape;163;p27"/>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7"/>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28"/>
          <p:cNvSpPr txBox="1">
            <a:spLocks noGrp="1"/>
          </p:cNvSpPr>
          <p:nvPr>
            <p:ph type="body" idx="1"/>
          </p:nvPr>
        </p:nvSpPr>
        <p:spPr>
          <a:xfrm>
            <a:off x="457200" y="1600200"/>
            <a:ext cx="4038600" cy="4530600"/>
          </a:xfrm>
          <a:prstGeom prst="rect">
            <a:avLst/>
          </a:prstGeom>
          <a:noFill/>
          <a:ln>
            <a:noFill/>
          </a:ln>
        </p:spPr>
        <p:txBody>
          <a:bodyPr spcFirstLastPara="1" wrap="square" lIns="91425" tIns="45700" rIns="91425" bIns="45700" anchor="t" anchorCtr="0">
            <a:noAutofit/>
          </a:bodyPr>
          <a:lstStyle>
            <a:lvl1pPr marL="457200" lvl="0" indent="-344170" algn="l" rtl="0">
              <a:spcBef>
                <a:spcPts val="560"/>
              </a:spcBef>
              <a:spcAft>
                <a:spcPts val="0"/>
              </a:spcAft>
              <a:buSzPts val="1820"/>
              <a:buChar char="■"/>
              <a:defRPr sz="2800"/>
            </a:lvl1pPr>
            <a:lvl2pPr marL="914400" lvl="1" indent="-320040" algn="l" rtl="0">
              <a:spcBef>
                <a:spcPts val="480"/>
              </a:spcBef>
              <a:spcAft>
                <a:spcPts val="0"/>
              </a:spcAft>
              <a:buSzPts val="1440"/>
              <a:buChar char="❑"/>
              <a:defRPr sz="2400"/>
            </a:lvl2pPr>
            <a:lvl3pPr marL="1371600" lvl="2" indent="-311150" algn="l" rtl="0">
              <a:spcBef>
                <a:spcPts val="400"/>
              </a:spcBef>
              <a:spcAft>
                <a:spcPts val="0"/>
              </a:spcAft>
              <a:buSzPts val="1300"/>
              <a:buChar char="■"/>
              <a:defRPr sz="2000"/>
            </a:lvl3pPr>
            <a:lvl4pPr marL="1828800" lvl="3" indent="-308610" algn="l" rtl="0">
              <a:spcBef>
                <a:spcPts val="360"/>
              </a:spcBef>
              <a:spcAft>
                <a:spcPts val="0"/>
              </a:spcAft>
              <a:buSzPts val="1260"/>
              <a:buChar char="❑"/>
              <a:defRPr sz="1800"/>
            </a:lvl4pPr>
            <a:lvl5pPr marL="2286000" lvl="4" indent="-314325" algn="l" rtl="0">
              <a:spcBef>
                <a:spcPts val="360"/>
              </a:spcBef>
              <a:spcAft>
                <a:spcPts val="0"/>
              </a:spcAft>
              <a:buSzPts val="1350"/>
              <a:buChar char="▪"/>
              <a:defRPr sz="1800"/>
            </a:lvl5pPr>
            <a:lvl6pPr marL="2743200" lvl="5" indent="-314325" algn="l" rtl="0">
              <a:spcBef>
                <a:spcPts val="360"/>
              </a:spcBef>
              <a:spcAft>
                <a:spcPts val="0"/>
              </a:spcAft>
              <a:buSzPts val="1350"/>
              <a:buChar char="▪"/>
              <a:defRPr sz="1800"/>
            </a:lvl6pPr>
            <a:lvl7pPr marL="3200400" lvl="6" indent="-314325" algn="l" rtl="0">
              <a:spcBef>
                <a:spcPts val="360"/>
              </a:spcBef>
              <a:spcAft>
                <a:spcPts val="0"/>
              </a:spcAft>
              <a:buSzPts val="1350"/>
              <a:buChar char="▪"/>
              <a:defRPr sz="1800"/>
            </a:lvl7pPr>
            <a:lvl8pPr marL="3657600" lvl="7" indent="-314325" algn="l" rtl="0">
              <a:spcBef>
                <a:spcPts val="360"/>
              </a:spcBef>
              <a:spcAft>
                <a:spcPts val="0"/>
              </a:spcAft>
              <a:buSzPts val="1350"/>
              <a:buChar char="▪"/>
              <a:defRPr sz="1800"/>
            </a:lvl8pPr>
            <a:lvl9pPr marL="4114800" lvl="8" indent="-314325" algn="l" rtl="0">
              <a:spcBef>
                <a:spcPts val="360"/>
              </a:spcBef>
              <a:spcAft>
                <a:spcPts val="0"/>
              </a:spcAft>
              <a:buSzPts val="1350"/>
              <a:buChar char="▪"/>
              <a:defRPr sz="1800"/>
            </a:lvl9pPr>
          </a:lstStyle>
          <a:p>
            <a:endParaRPr/>
          </a:p>
        </p:txBody>
      </p:sp>
      <p:sp>
        <p:nvSpPr>
          <p:cNvPr id="169" name="Google Shape;169;p28"/>
          <p:cNvSpPr txBox="1">
            <a:spLocks noGrp="1"/>
          </p:cNvSpPr>
          <p:nvPr>
            <p:ph type="body" idx="2"/>
          </p:nvPr>
        </p:nvSpPr>
        <p:spPr>
          <a:xfrm>
            <a:off x="4648200" y="1600200"/>
            <a:ext cx="4038600" cy="4530600"/>
          </a:xfrm>
          <a:prstGeom prst="rect">
            <a:avLst/>
          </a:prstGeom>
          <a:noFill/>
          <a:ln>
            <a:noFill/>
          </a:ln>
        </p:spPr>
        <p:txBody>
          <a:bodyPr spcFirstLastPara="1" wrap="square" lIns="91425" tIns="45700" rIns="91425" bIns="45700" anchor="t" anchorCtr="0">
            <a:noAutofit/>
          </a:bodyPr>
          <a:lstStyle>
            <a:lvl1pPr marL="457200" lvl="0" indent="-344170" algn="l" rtl="0">
              <a:spcBef>
                <a:spcPts val="560"/>
              </a:spcBef>
              <a:spcAft>
                <a:spcPts val="0"/>
              </a:spcAft>
              <a:buSzPts val="1820"/>
              <a:buChar char="■"/>
              <a:defRPr sz="2800"/>
            </a:lvl1pPr>
            <a:lvl2pPr marL="914400" lvl="1" indent="-320040" algn="l" rtl="0">
              <a:spcBef>
                <a:spcPts val="480"/>
              </a:spcBef>
              <a:spcAft>
                <a:spcPts val="0"/>
              </a:spcAft>
              <a:buSzPts val="1440"/>
              <a:buChar char="❑"/>
              <a:defRPr sz="2400"/>
            </a:lvl2pPr>
            <a:lvl3pPr marL="1371600" lvl="2" indent="-311150" algn="l" rtl="0">
              <a:spcBef>
                <a:spcPts val="400"/>
              </a:spcBef>
              <a:spcAft>
                <a:spcPts val="0"/>
              </a:spcAft>
              <a:buSzPts val="1300"/>
              <a:buChar char="■"/>
              <a:defRPr sz="2000"/>
            </a:lvl3pPr>
            <a:lvl4pPr marL="1828800" lvl="3" indent="-308610" algn="l" rtl="0">
              <a:spcBef>
                <a:spcPts val="360"/>
              </a:spcBef>
              <a:spcAft>
                <a:spcPts val="0"/>
              </a:spcAft>
              <a:buSzPts val="1260"/>
              <a:buChar char="❑"/>
              <a:defRPr sz="1800"/>
            </a:lvl4pPr>
            <a:lvl5pPr marL="2286000" lvl="4" indent="-314325" algn="l" rtl="0">
              <a:spcBef>
                <a:spcPts val="360"/>
              </a:spcBef>
              <a:spcAft>
                <a:spcPts val="0"/>
              </a:spcAft>
              <a:buSzPts val="1350"/>
              <a:buChar char="▪"/>
              <a:defRPr sz="1800"/>
            </a:lvl5pPr>
            <a:lvl6pPr marL="2743200" lvl="5" indent="-314325" algn="l" rtl="0">
              <a:spcBef>
                <a:spcPts val="360"/>
              </a:spcBef>
              <a:spcAft>
                <a:spcPts val="0"/>
              </a:spcAft>
              <a:buSzPts val="1350"/>
              <a:buChar char="▪"/>
              <a:defRPr sz="1800"/>
            </a:lvl6pPr>
            <a:lvl7pPr marL="3200400" lvl="6" indent="-314325" algn="l" rtl="0">
              <a:spcBef>
                <a:spcPts val="360"/>
              </a:spcBef>
              <a:spcAft>
                <a:spcPts val="0"/>
              </a:spcAft>
              <a:buSzPts val="1350"/>
              <a:buChar char="▪"/>
              <a:defRPr sz="1800"/>
            </a:lvl7pPr>
            <a:lvl8pPr marL="3657600" lvl="7" indent="-314325" algn="l" rtl="0">
              <a:spcBef>
                <a:spcPts val="360"/>
              </a:spcBef>
              <a:spcAft>
                <a:spcPts val="0"/>
              </a:spcAft>
              <a:buSzPts val="1350"/>
              <a:buChar char="▪"/>
              <a:defRPr sz="1800"/>
            </a:lvl8pPr>
            <a:lvl9pPr marL="4114800" lvl="8" indent="-314325" algn="l" rtl="0">
              <a:spcBef>
                <a:spcPts val="360"/>
              </a:spcBef>
              <a:spcAft>
                <a:spcPts val="0"/>
              </a:spcAft>
              <a:buSzPts val="1350"/>
              <a:buChar char="▪"/>
              <a:defRPr sz="1800"/>
            </a:lvl9pPr>
          </a:lstStyle>
          <a:p>
            <a:endParaRPr/>
          </a:p>
        </p:txBody>
      </p:sp>
      <p:sp>
        <p:nvSpPr>
          <p:cNvPr id="170" name="Google Shape;170;p28"/>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p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8"/>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p2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1560"/>
              <a:buNone/>
              <a:defRPr sz="2400" b="1"/>
            </a:lvl1pPr>
            <a:lvl2pPr marL="914400" lvl="1" indent="-228600" algn="l" rtl="0">
              <a:spcBef>
                <a:spcPts val="400"/>
              </a:spcBef>
              <a:spcAft>
                <a:spcPts val="0"/>
              </a:spcAft>
              <a:buSzPts val="1200"/>
              <a:buNone/>
              <a:defRPr sz="2000" b="1"/>
            </a:lvl2pPr>
            <a:lvl3pPr marL="1371600" lvl="2" indent="-228600" algn="l" rtl="0">
              <a:spcBef>
                <a:spcPts val="360"/>
              </a:spcBef>
              <a:spcAft>
                <a:spcPts val="0"/>
              </a:spcAft>
              <a:buSzPts val="1170"/>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200"/>
              <a:buNone/>
              <a:defRPr sz="1600" b="1"/>
            </a:lvl5pPr>
            <a:lvl6pPr marL="2743200" lvl="5" indent="-228600" algn="l" rtl="0">
              <a:spcBef>
                <a:spcPts val="320"/>
              </a:spcBef>
              <a:spcAft>
                <a:spcPts val="0"/>
              </a:spcAft>
              <a:buSzPts val="1200"/>
              <a:buNone/>
              <a:defRPr sz="1600" b="1"/>
            </a:lvl6pPr>
            <a:lvl7pPr marL="3200400" lvl="6" indent="-228600" algn="l" rtl="0">
              <a:spcBef>
                <a:spcPts val="320"/>
              </a:spcBef>
              <a:spcAft>
                <a:spcPts val="0"/>
              </a:spcAft>
              <a:buSzPts val="1200"/>
              <a:buNone/>
              <a:defRPr sz="1600" b="1"/>
            </a:lvl7pPr>
            <a:lvl8pPr marL="3657600" lvl="7" indent="-228600" algn="l" rtl="0">
              <a:spcBef>
                <a:spcPts val="320"/>
              </a:spcBef>
              <a:spcAft>
                <a:spcPts val="0"/>
              </a:spcAft>
              <a:buSzPts val="1200"/>
              <a:buNone/>
              <a:defRPr sz="1600" b="1"/>
            </a:lvl8pPr>
            <a:lvl9pPr marL="4114800" lvl="8" indent="-228600" algn="l" rtl="0">
              <a:spcBef>
                <a:spcPts val="320"/>
              </a:spcBef>
              <a:spcAft>
                <a:spcPts val="0"/>
              </a:spcAft>
              <a:buSzPts val="1200"/>
              <a:buNone/>
              <a:defRPr sz="1600" b="1"/>
            </a:lvl9pPr>
          </a:lstStyle>
          <a:p>
            <a:endParaRPr/>
          </a:p>
        </p:txBody>
      </p:sp>
      <p:sp>
        <p:nvSpPr>
          <p:cNvPr id="176" name="Google Shape;176;p2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27660" algn="l" rtl="0">
              <a:spcBef>
                <a:spcPts val="480"/>
              </a:spcBef>
              <a:spcAft>
                <a:spcPts val="0"/>
              </a:spcAft>
              <a:buSzPts val="1560"/>
              <a:buChar char="■"/>
              <a:defRPr sz="2400"/>
            </a:lvl1pPr>
            <a:lvl2pPr marL="914400" lvl="1" indent="-304800" algn="l" rtl="0">
              <a:spcBef>
                <a:spcPts val="400"/>
              </a:spcBef>
              <a:spcAft>
                <a:spcPts val="0"/>
              </a:spcAft>
              <a:buSzPts val="1200"/>
              <a:buChar char="❑"/>
              <a:defRPr sz="2000"/>
            </a:lvl2pPr>
            <a:lvl3pPr marL="1371600" lvl="2" indent="-302894" algn="l" rtl="0">
              <a:spcBef>
                <a:spcPts val="360"/>
              </a:spcBef>
              <a:spcAft>
                <a:spcPts val="0"/>
              </a:spcAft>
              <a:buSzPts val="1170"/>
              <a:buChar char="■"/>
              <a:defRPr sz="1800"/>
            </a:lvl3pPr>
            <a:lvl4pPr marL="1828800" lvl="3" indent="-299719" algn="l" rtl="0">
              <a:spcBef>
                <a:spcPts val="320"/>
              </a:spcBef>
              <a:spcAft>
                <a:spcPts val="0"/>
              </a:spcAft>
              <a:buSzPts val="1120"/>
              <a:buChar char="❑"/>
              <a:defRPr sz="1600"/>
            </a:lvl4pPr>
            <a:lvl5pPr marL="2286000" lvl="4" indent="-304800" algn="l" rtl="0">
              <a:spcBef>
                <a:spcPts val="320"/>
              </a:spcBef>
              <a:spcAft>
                <a:spcPts val="0"/>
              </a:spcAft>
              <a:buSzPts val="1200"/>
              <a:buChar char="▪"/>
              <a:defRPr sz="1600"/>
            </a:lvl5pPr>
            <a:lvl6pPr marL="2743200" lvl="5" indent="-304800" algn="l" rtl="0">
              <a:spcBef>
                <a:spcPts val="320"/>
              </a:spcBef>
              <a:spcAft>
                <a:spcPts val="0"/>
              </a:spcAft>
              <a:buSzPts val="1200"/>
              <a:buChar char="▪"/>
              <a:defRPr sz="1600"/>
            </a:lvl6pPr>
            <a:lvl7pPr marL="3200400" lvl="6" indent="-304800" algn="l" rtl="0">
              <a:spcBef>
                <a:spcPts val="320"/>
              </a:spcBef>
              <a:spcAft>
                <a:spcPts val="0"/>
              </a:spcAft>
              <a:buSzPts val="1200"/>
              <a:buChar char="▪"/>
              <a:defRPr sz="1600"/>
            </a:lvl7pPr>
            <a:lvl8pPr marL="3657600" lvl="7" indent="-304800" algn="l" rtl="0">
              <a:spcBef>
                <a:spcPts val="320"/>
              </a:spcBef>
              <a:spcAft>
                <a:spcPts val="0"/>
              </a:spcAft>
              <a:buSzPts val="1200"/>
              <a:buChar char="▪"/>
              <a:defRPr sz="1600"/>
            </a:lvl8pPr>
            <a:lvl9pPr marL="4114800" lvl="8" indent="-304800" algn="l" rtl="0">
              <a:spcBef>
                <a:spcPts val="320"/>
              </a:spcBef>
              <a:spcAft>
                <a:spcPts val="0"/>
              </a:spcAft>
              <a:buSzPts val="1200"/>
              <a:buChar char="▪"/>
              <a:defRPr sz="1600"/>
            </a:lvl9pPr>
          </a:lstStyle>
          <a:p>
            <a:endParaRPr/>
          </a:p>
        </p:txBody>
      </p:sp>
      <p:sp>
        <p:nvSpPr>
          <p:cNvPr id="177" name="Google Shape;177;p2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1560"/>
              <a:buNone/>
              <a:defRPr sz="2400" b="1"/>
            </a:lvl1pPr>
            <a:lvl2pPr marL="914400" lvl="1" indent="-228600" algn="l" rtl="0">
              <a:spcBef>
                <a:spcPts val="400"/>
              </a:spcBef>
              <a:spcAft>
                <a:spcPts val="0"/>
              </a:spcAft>
              <a:buSzPts val="1200"/>
              <a:buNone/>
              <a:defRPr sz="2000" b="1"/>
            </a:lvl2pPr>
            <a:lvl3pPr marL="1371600" lvl="2" indent="-228600" algn="l" rtl="0">
              <a:spcBef>
                <a:spcPts val="360"/>
              </a:spcBef>
              <a:spcAft>
                <a:spcPts val="0"/>
              </a:spcAft>
              <a:buSzPts val="1170"/>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200"/>
              <a:buNone/>
              <a:defRPr sz="1600" b="1"/>
            </a:lvl5pPr>
            <a:lvl6pPr marL="2743200" lvl="5" indent="-228600" algn="l" rtl="0">
              <a:spcBef>
                <a:spcPts val="320"/>
              </a:spcBef>
              <a:spcAft>
                <a:spcPts val="0"/>
              </a:spcAft>
              <a:buSzPts val="1200"/>
              <a:buNone/>
              <a:defRPr sz="1600" b="1"/>
            </a:lvl6pPr>
            <a:lvl7pPr marL="3200400" lvl="6" indent="-228600" algn="l" rtl="0">
              <a:spcBef>
                <a:spcPts val="320"/>
              </a:spcBef>
              <a:spcAft>
                <a:spcPts val="0"/>
              </a:spcAft>
              <a:buSzPts val="1200"/>
              <a:buNone/>
              <a:defRPr sz="1600" b="1"/>
            </a:lvl7pPr>
            <a:lvl8pPr marL="3657600" lvl="7" indent="-228600" algn="l" rtl="0">
              <a:spcBef>
                <a:spcPts val="320"/>
              </a:spcBef>
              <a:spcAft>
                <a:spcPts val="0"/>
              </a:spcAft>
              <a:buSzPts val="1200"/>
              <a:buNone/>
              <a:defRPr sz="1600" b="1"/>
            </a:lvl8pPr>
            <a:lvl9pPr marL="4114800" lvl="8" indent="-228600" algn="l" rtl="0">
              <a:spcBef>
                <a:spcPts val="320"/>
              </a:spcBef>
              <a:spcAft>
                <a:spcPts val="0"/>
              </a:spcAft>
              <a:buSzPts val="1200"/>
              <a:buNone/>
              <a:defRPr sz="1600" b="1"/>
            </a:lvl9pPr>
          </a:lstStyle>
          <a:p>
            <a:endParaRPr/>
          </a:p>
        </p:txBody>
      </p:sp>
      <p:sp>
        <p:nvSpPr>
          <p:cNvPr id="178" name="Google Shape;178;p2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27660" algn="l" rtl="0">
              <a:spcBef>
                <a:spcPts val="480"/>
              </a:spcBef>
              <a:spcAft>
                <a:spcPts val="0"/>
              </a:spcAft>
              <a:buSzPts val="1560"/>
              <a:buChar char="■"/>
              <a:defRPr sz="2400"/>
            </a:lvl1pPr>
            <a:lvl2pPr marL="914400" lvl="1" indent="-304800" algn="l" rtl="0">
              <a:spcBef>
                <a:spcPts val="400"/>
              </a:spcBef>
              <a:spcAft>
                <a:spcPts val="0"/>
              </a:spcAft>
              <a:buSzPts val="1200"/>
              <a:buChar char="❑"/>
              <a:defRPr sz="2000"/>
            </a:lvl2pPr>
            <a:lvl3pPr marL="1371600" lvl="2" indent="-302894" algn="l" rtl="0">
              <a:spcBef>
                <a:spcPts val="360"/>
              </a:spcBef>
              <a:spcAft>
                <a:spcPts val="0"/>
              </a:spcAft>
              <a:buSzPts val="1170"/>
              <a:buChar char="■"/>
              <a:defRPr sz="1800"/>
            </a:lvl3pPr>
            <a:lvl4pPr marL="1828800" lvl="3" indent="-299719" algn="l" rtl="0">
              <a:spcBef>
                <a:spcPts val="320"/>
              </a:spcBef>
              <a:spcAft>
                <a:spcPts val="0"/>
              </a:spcAft>
              <a:buSzPts val="1120"/>
              <a:buChar char="❑"/>
              <a:defRPr sz="1600"/>
            </a:lvl4pPr>
            <a:lvl5pPr marL="2286000" lvl="4" indent="-304800" algn="l" rtl="0">
              <a:spcBef>
                <a:spcPts val="320"/>
              </a:spcBef>
              <a:spcAft>
                <a:spcPts val="0"/>
              </a:spcAft>
              <a:buSzPts val="1200"/>
              <a:buChar char="▪"/>
              <a:defRPr sz="1600"/>
            </a:lvl5pPr>
            <a:lvl6pPr marL="2743200" lvl="5" indent="-304800" algn="l" rtl="0">
              <a:spcBef>
                <a:spcPts val="320"/>
              </a:spcBef>
              <a:spcAft>
                <a:spcPts val="0"/>
              </a:spcAft>
              <a:buSzPts val="1200"/>
              <a:buChar char="▪"/>
              <a:defRPr sz="1600"/>
            </a:lvl6pPr>
            <a:lvl7pPr marL="3200400" lvl="6" indent="-304800" algn="l" rtl="0">
              <a:spcBef>
                <a:spcPts val="320"/>
              </a:spcBef>
              <a:spcAft>
                <a:spcPts val="0"/>
              </a:spcAft>
              <a:buSzPts val="1200"/>
              <a:buChar char="▪"/>
              <a:defRPr sz="1600"/>
            </a:lvl7pPr>
            <a:lvl8pPr marL="3657600" lvl="7" indent="-304800" algn="l" rtl="0">
              <a:spcBef>
                <a:spcPts val="320"/>
              </a:spcBef>
              <a:spcAft>
                <a:spcPts val="0"/>
              </a:spcAft>
              <a:buSzPts val="1200"/>
              <a:buChar char="▪"/>
              <a:defRPr sz="1600"/>
            </a:lvl8pPr>
            <a:lvl9pPr marL="4114800" lvl="8" indent="-304800" algn="l" rtl="0">
              <a:spcBef>
                <a:spcPts val="320"/>
              </a:spcBef>
              <a:spcAft>
                <a:spcPts val="0"/>
              </a:spcAft>
              <a:buSzPts val="1200"/>
              <a:buChar char="▪"/>
              <a:defRPr sz="1600"/>
            </a:lvl9pPr>
          </a:lstStyle>
          <a:p>
            <a:endParaRPr/>
          </a:p>
        </p:txBody>
      </p:sp>
      <p:sp>
        <p:nvSpPr>
          <p:cNvPr id="179" name="Google Shape;179;p29"/>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p29"/>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4" name="Google Shape;184;p30"/>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30"/>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3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360680" algn="l" rtl="0">
              <a:spcBef>
                <a:spcPts val="640"/>
              </a:spcBef>
              <a:spcAft>
                <a:spcPts val="0"/>
              </a:spcAft>
              <a:buSzPts val="2080"/>
              <a:buChar char="■"/>
              <a:defRPr sz="3200"/>
            </a:lvl1pPr>
            <a:lvl2pPr marL="914400" lvl="1" indent="-335280" algn="l" rtl="0">
              <a:spcBef>
                <a:spcPts val="560"/>
              </a:spcBef>
              <a:spcAft>
                <a:spcPts val="0"/>
              </a:spcAft>
              <a:buSzPts val="1680"/>
              <a:buChar char="❑"/>
              <a:defRPr sz="2800"/>
            </a:lvl2pPr>
            <a:lvl3pPr marL="1371600" lvl="2" indent="-327660" algn="l" rtl="0">
              <a:spcBef>
                <a:spcPts val="480"/>
              </a:spcBef>
              <a:spcAft>
                <a:spcPts val="0"/>
              </a:spcAft>
              <a:buSzPts val="1560"/>
              <a:buChar char="■"/>
              <a:defRPr sz="2400"/>
            </a:lvl3pPr>
            <a:lvl4pPr marL="1828800" lvl="3" indent="-317500" algn="l" rtl="0">
              <a:spcBef>
                <a:spcPts val="400"/>
              </a:spcBef>
              <a:spcAft>
                <a:spcPts val="0"/>
              </a:spcAft>
              <a:buSzPts val="1400"/>
              <a:buChar char="❑"/>
              <a:defRPr sz="2000"/>
            </a:lvl4pPr>
            <a:lvl5pPr marL="2286000" lvl="4" indent="-323850" algn="l" rtl="0">
              <a:spcBef>
                <a:spcPts val="400"/>
              </a:spcBef>
              <a:spcAft>
                <a:spcPts val="0"/>
              </a:spcAft>
              <a:buSzPts val="1500"/>
              <a:buChar char="▪"/>
              <a:defRPr sz="2000"/>
            </a:lvl5pPr>
            <a:lvl6pPr marL="2743200" lvl="5" indent="-323850" algn="l" rtl="0">
              <a:spcBef>
                <a:spcPts val="400"/>
              </a:spcBef>
              <a:spcAft>
                <a:spcPts val="0"/>
              </a:spcAft>
              <a:buSzPts val="1500"/>
              <a:buChar char="▪"/>
              <a:defRPr sz="2000"/>
            </a:lvl6pPr>
            <a:lvl7pPr marL="3200400" lvl="6" indent="-323850" algn="l" rtl="0">
              <a:spcBef>
                <a:spcPts val="400"/>
              </a:spcBef>
              <a:spcAft>
                <a:spcPts val="0"/>
              </a:spcAft>
              <a:buSzPts val="1500"/>
              <a:buChar char="▪"/>
              <a:defRPr sz="2000"/>
            </a:lvl7pPr>
            <a:lvl8pPr marL="3657600" lvl="7" indent="-323850" algn="l" rtl="0">
              <a:spcBef>
                <a:spcPts val="400"/>
              </a:spcBef>
              <a:spcAft>
                <a:spcPts val="0"/>
              </a:spcAft>
              <a:buSzPts val="1500"/>
              <a:buChar char="▪"/>
              <a:defRPr sz="2000"/>
            </a:lvl8pPr>
            <a:lvl9pPr marL="4114800" lvl="8" indent="-323850" algn="l" rtl="0">
              <a:spcBef>
                <a:spcPts val="400"/>
              </a:spcBef>
              <a:spcAft>
                <a:spcPts val="0"/>
              </a:spcAft>
              <a:buSzPts val="1500"/>
              <a:buChar char="▪"/>
              <a:defRPr sz="2000"/>
            </a:lvl9pPr>
          </a:lstStyle>
          <a:p>
            <a:endParaRPr/>
          </a:p>
        </p:txBody>
      </p:sp>
      <p:sp>
        <p:nvSpPr>
          <p:cNvPr id="190" name="Google Shape;190;p3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910"/>
              <a:buNone/>
              <a:defRPr sz="1400"/>
            </a:lvl1pPr>
            <a:lvl2pPr marL="914400" lvl="1" indent="-228600" algn="l" rtl="0">
              <a:spcBef>
                <a:spcPts val="240"/>
              </a:spcBef>
              <a:spcAft>
                <a:spcPts val="0"/>
              </a:spcAft>
              <a:buSzPts val="720"/>
              <a:buNone/>
              <a:defRPr sz="1200"/>
            </a:lvl2pPr>
            <a:lvl3pPr marL="1371600" lvl="2" indent="-228600" algn="l" rtl="0">
              <a:spcBef>
                <a:spcPts val="200"/>
              </a:spcBef>
              <a:spcAft>
                <a:spcPts val="0"/>
              </a:spcAft>
              <a:buSzPts val="650"/>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675"/>
              <a:buNone/>
              <a:defRPr sz="900"/>
            </a:lvl5pPr>
            <a:lvl6pPr marL="2743200" lvl="5" indent="-228600" algn="l" rtl="0">
              <a:spcBef>
                <a:spcPts val="180"/>
              </a:spcBef>
              <a:spcAft>
                <a:spcPts val="0"/>
              </a:spcAft>
              <a:buSzPts val="675"/>
              <a:buNone/>
              <a:defRPr sz="900"/>
            </a:lvl6pPr>
            <a:lvl7pPr marL="3200400" lvl="6" indent="-228600" algn="l" rtl="0">
              <a:spcBef>
                <a:spcPts val="180"/>
              </a:spcBef>
              <a:spcAft>
                <a:spcPts val="0"/>
              </a:spcAft>
              <a:buSzPts val="675"/>
              <a:buNone/>
              <a:defRPr sz="900"/>
            </a:lvl7pPr>
            <a:lvl8pPr marL="3657600" lvl="7" indent="-228600" algn="l" rtl="0">
              <a:spcBef>
                <a:spcPts val="180"/>
              </a:spcBef>
              <a:spcAft>
                <a:spcPts val="0"/>
              </a:spcAft>
              <a:buSzPts val="675"/>
              <a:buNone/>
              <a:defRPr sz="900"/>
            </a:lvl8pPr>
            <a:lvl9pPr marL="4114800" lvl="8" indent="-228600" algn="l" rtl="0">
              <a:spcBef>
                <a:spcPts val="180"/>
              </a:spcBef>
              <a:spcAft>
                <a:spcPts val="0"/>
              </a:spcAft>
              <a:buSzPts val="675"/>
              <a:buNone/>
              <a:defRPr sz="900"/>
            </a:lvl9pPr>
          </a:lstStyle>
          <a:p>
            <a:endParaRPr/>
          </a:p>
        </p:txBody>
      </p:sp>
      <p:sp>
        <p:nvSpPr>
          <p:cNvPr id="191" name="Google Shape;191;p31"/>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31"/>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08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168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156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14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197" name="Google Shape;197;p3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910"/>
              <a:buNone/>
              <a:defRPr sz="1400"/>
            </a:lvl1pPr>
            <a:lvl2pPr marL="914400" lvl="1" indent="-228600" algn="l" rtl="0">
              <a:spcBef>
                <a:spcPts val="240"/>
              </a:spcBef>
              <a:spcAft>
                <a:spcPts val="0"/>
              </a:spcAft>
              <a:buSzPts val="720"/>
              <a:buNone/>
              <a:defRPr sz="1200"/>
            </a:lvl2pPr>
            <a:lvl3pPr marL="1371600" lvl="2" indent="-228600" algn="l" rtl="0">
              <a:spcBef>
                <a:spcPts val="200"/>
              </a:spcBef>
              <a:spcAft>
                <a:spcPts val="0"/>
              </a:spcAft>
              <a:buSzPts val="650"/>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675"/>
              <a:buNone/>
              <a:defRPr sz="900"/>
            </a:lvl5pPr>
            <a:lvl6pPr marL="2743200" lvl="5" indent="-228600" algn="l" rtl="0">
              <a:spcBef>
                <a:spcPts val="180"/>
              </a:spcBef>
              <a:spcAft>
                <a:spcPts val="0"/>
              </a:spcAft>
              <a:buSzPts val="675"/>
              <a:buNone/>
              <a:defRPr sz="900"/>
            </a:lvl6pPr>
            <a:lvl7pPr marL="3200400" lvl="6" indent="-228600" algn="l" rtl="0">
              <a:spcBef>
                <a:spcPts val="180"/>
              </a:spcBef>
              <a:spcAft>
                <a:spcPts val="0"/>
              </a:spcAft>
              <a:buSzPts val="675"/>
              <a:buNone/>
              <a:defRPr sz="900"/>
            </a:lvl7pPr>
            <a:lvl8pPr marL="3657600" lvl="7" indent="-228600" algn="l" rtl="0">
              <a:spcBef>
                <a:spcPts val="180"/>
              </a:spcBef>
              <a:spcAft>
                <a:spcPts val="0"/>
              </a:spcAft>
              <a:buSzPts val="675"/>
              <a:buNone/>
              <a:defRPr sz="900"/>
            </a:lvl8pPr>
            <a:lvl9pPr marL="4114800" lvl="8" indent="-228600" algn="l" rtl="0">
              <a:spcBef>
                <a:spcPts val="180"/>
              </a:spcBef>
              <a:spcAft>
                <a:spcPts val="0"/>
              </a:spcAft>
              <a:buSzPts val="675"/>
              <a:buNone/>
              <a:defRPr sz="900"/>
            </a:lvl9pPr>
          </a:lstStyle>
          <a:p>
            <a:endParaRPr/>
          </a:p>
        </p:txBody>
      </p:sp>
      <p:sp>
        <p:nvSpPr>
          <p:cNvPr id="198" name="Google Shape;198;p32"/>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32"/>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3" name="Google Shape;203;p33"/>
          <p:cNvSpPr txBox="1">
            <a:spLocks noGrp="1"/>
          </p:cNvSpPr>
          <p:nvPr>
            <p:ph type="body" idx="1"/>
          </p:nvPr>
        </p:nvSpPr>
        <p:spPr>
          <a:xfrm rot="5400000">
            <a:off x="2306700" y="-249300"/>
            <a:ext cx="4530600" cy="8229600"/>
          </a:xfrm>
          <a:prstGeom prst="rect">
            <a:avLst/>
          </a:prstGeom>
          <a:noFill/>
          <a:ln>
            <a:noFill/>
          </a:ln>
        </p:spPr>
        <p:txBody>
          <a:bodyPr spcFirstLastPara="1" wrap="square" lIns="91425" tIns="45700" rIns="91425" bIns="45700" anchor="t" anchorCtr="0">
            <a:noAutofit/>
          </a:bodyPr>
          <a:lstStyle>
            <a:lvl1pPr marL="457200" lvl="0" indent="-302895" algn="l" rtl="0">
              <a:spcBef>
                <a:spcPts val="360"/>
              </a:spcBef>
              <a:spcAft>
                <a:spcPts val="0"/>
              </a:spcAft>
              <a:buSzPts val="1170"/>
              <a:buChar char="■"/>
              <a:defRPr/>
            </a:lvl1pPr>
            <a:lvl2pPr marL="914400" lvl="1" indent="-297180" algn="l" rtl="0">
              <a:spcBef>
                <a:spcPts val="360"/>
              </a:spcBef>
              <a:spcAft>
                <a:spcPts val="0"/>
              </a:spcAft>
              <a:buSzPts val="108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14325" algn="l" rtl="0">
              <a:spcBef>
                <a:spcPts val="360"/>
              </a:spcBef>
              <a:spcAft>
                <a:spcPts val="0"/>
              </a:spcAft>
              <a:buSzPts val="1350"/>
              <a:buChar char="▪"/>
              <a:defRPr/>
            </a:lvl5pPr>
            <a:lvl6pPr marL="2743200" lvl="5" indent="-314325" algn="l" rtl="0">
              <a:spcBef>
                <a:spcPts val="360"/>
              </a:spcBef>
              <a:spcAft>
                <a:spcPts val="0"/>
              </a:spcAft>
              <a:buSzPts val="1350"/>
              <a:buChar char="▪"/>
              <a:defRPr/>
            </a:lvl6pPr>
            <a:lvl7pPr marL="3200400" lvl="6" indent="-314325" algn="l" rtl="0">
              <a:spcBef>
                <a:spcPts val="360"/>
              </a:spcBef>
              <a:spcAft>
                <a:spcPts val="0"/>
              </a:spcAft>
              <a:buSzPts val="1350"/>
              <a:buChar char="▪"/>
              <a:defRPr/>
            </a:lvl7pPr>
            <a:lvl8pPr marL="3657600" lvl="7" indent="-314325" algn="l" rtl="0">
              <a:spcBef>
                <a:spcPts val="360"/>
              </a:spcBef>
              <a:spcAft>
                <a:spcPts val="0"/>
              </a:spcAft>
              <a:buSzPts val="1350"/>
              <a:buChar char="▪"/>
              <a:defRPr/>
            </a:lvl8pPr>
            <a:lvl9pPr marL="4114800" lvl="8" indent="-314325" algn="l" rtl="0">
              <a:spcBef>
                <a:spcPts val="360"/>
              </a:spcBef>
              <a:spcAft>
                <a:spcPts val="0"/>
              </a:spcAft>
              <a:buSzPts val="1350"/>
              <a:buChar char="▪"/>
              <a:defRPr/>
            </a:lvl9pPr>
          </a:lstStyle>
          <a:p>
            <a:endParaRPr/>
          </a:p>
        </p:txBody>
      </p:sp>
      <p:sp>
        <p:nvSpPr>
          <p:cNvPr id="204" name="Google Shape;204;p33"/>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6" name="Google Shape;206;p33"/>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rot="5400000">
            <a:off x="4731600" y="2175613"/>
            <a:ext cx="5853000" cy="2057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4"/>
          <p:cNvSpPr txBox="1">
            <a:spLocks noGrp="1"/>
          </p:cNvSpPr>
          <p:nvPr>
            <p:ph type="body" idx="1"/>
          </p:nvPr>
        </p:nvSpPr>
        <p:spPr>
          <a:xfrm rot="5400000">
            <a:off x="540600" y="194413"/>
            <a:ext cx="5853000" cy="6019800"/>
          </a:xfrm>
          <a:prstGeom prst="rect">
            <a:avLst/>
          </a:prstGeom>
          <a:noFill/>
          <a:ln>
            <a:noFill/>
          </a:ln>
        </p:spPr>
        <p:txBody>
          <a:bodyPr spcFirstLastPara="1" wrap="square" lIns="91425" tIns="45700" rIns="91425" bIns="45700" anchor="t" anchorCtr="0">
            <a:noAutofit/>
          </a:bodyPr>
          <a:lstStyle>
            <a:lvl1pPr marL="457200" lvl="0" indent="-302895" algn="l" rtl="0">
              <a:spcBef>
                <a:spcPts val="360"/>
              </a:spcBef>
              <a:spcAft>
                <a:spcPts val="0"/>
              </a:spcAft>
              <a:buSzPts val="1170"/>
              <a:buChar char="■"/>
              <a:defRPr/>
            </a:lvl1pPr>
            <a:lvl2pPr marL="914400" lvl="1" indent="-297180" algn="l" rtl="0">
              <a:spcBef>
                <a:spcPts val="360"/>
              </a:spcBef>
              <a:spcAft>
                <a:spcPts val="0"/>
              </a:spcAft>
              <a:buSzPts val="108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14325" algn="l" rtl="0">
              <a:spcBef>
                <a:spcPts val="360"/>
              </a:spcBef>
              <a:spcAft>
                <a:spcPts val="0"/>
              </a:spcAft>
              <a:buSzPts val="1350"/>
              <a:buChar char="▪"/>
              <a:defRPr/>
            </a:lvl5pPr>
            <a:lvl6pPr marL="2743200" lvl="5" indent="-314325" algn="l" rtl="0">
              <a:spcBef>
                <a:spcPts val="360"/>
              </a:spcBef>
              <a:spcAft>
                <a:spcPts val="0"/>
              </a:spcAft>
              <a:buSzPts val="1350"/>
              <a:buChar char="▪"/>
              <a:defRPr/>
            </a:lvl6pPr>
            <a:lvl7pPr marL="3200400" lvl="6" indent="-314325" algn="l" rtl="0">
              <a:spcBef>
                <a:spcPts val="360"/>
              </a:spcBef>
              <a:spcAft>
                <a:spcPts val="0"/>
              </a:spcAft>
              <a:buSzPts val="1350"/>
              <a:buChar char="▪"/>
              <a:defRPr/>
            </a:lvl7pPr>
            <a:lvl8pPr marL="3657600" lvl="7" indent="-314325" algn="l" rtl="0">
              <a:spcBef>
                <a:spcPts val="360"/>
              </a:spcBef>
              <a:spcAft>
                <a:spcPts val="0"/>
              </a:spcAft>
              <a:buSzPts val="1350"/>
              <a:buChar char="▪"/>
              <a:defRPr/>
            </a:lvl8pPr>
            <a:lvl9pPr marL="4114800" lvl="8" indent="-314325" algn="l" rtl="0">
              <a:spcBef>
                <a:spcPts val="360"/>
              </a:spcBef>
              <a:spcAft>
                <a:spcPts val="0"/>
              </a:spcAft>
              <a:buSzPts val="1350"/>
              <a:buChar char="▪"/>
              <a:defRPr/>
            </a:lvl9pPr>
          </a:lstStyle>
          <a:p>
            <a:endParaRPr/>
          </a:p>
        </p:txBody>
      </p:sp>
      <p:sp>
        <p:nvSpPr>
          <p:cNvPr id="210" name="Google Shape;210;p34"/>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 name="Google Shape;211;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2" name="Google Shape;212;p34"/>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şlık, Metin ve İçerik" type="txAndObj">
  <p:cSld name="TEXT_AND_OBJECT">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5" name="Google Shape;215;p35"/>
          <p:cNvSpPr txBox="1">
            <a:spLocks noGrp="1"/>
          </p:cNvSpPr>
          <p:nvPr>
            <p:ph type="body" idx="1"/>
          </p:nvPr>
        </p:nvSpPr>
        <p:spPr>
          <a:xfrm>
            <a:off x="457200" y="1600200"/>
            <a:ext cx="4038600" cy="4530600"/>
          </a:xfrm>
          <a:prstGeom prst="rect">
            <a:avLst/>
          </a:prstGeom>
          <a:noFill/>
          <a:ln>
            <a:noFill/>
          </a:ln>
        </p:spPr>
        <p:txBody>
          <a:bodyPr spcFirstLastPara="1" wrap="square" lIns="91425" tIns="45700" rIns="91425" bIns="45700" anchor="t" anchorCtr="0">
            <a:noAutofit/>
          </a:bodyPr>
          <a:lstStyle>
            <a:lvl1pPr marL="457200" lvl="0" indent="-302895" algn="l" rtl="0">
              <a:spcBef>
                <a:spcPts val="360"/>
              </a:spcBef>
              <a:spcAft>
                <a:spcPts val="0"/>
              </a:spcAft>
              <a:buSzPts val="1170"/>
              <a:buChar char="■"/>
              <a:defRPr/>
            </a:lvl1pPr>
            <a:lvl2pPr marL="914400" lvl="1" indent="-297180" algn="l" rtl="0">
              <a:spcBef>
                <a:spcPts val="360"/>
              </a:spcBef>
              <a:spcAft>
                <a:spcPts val="0"/>
              </a:spcAft>
              <a:buSzPts val="108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14325" algn="l" rtl="0">
              <a:spcBef>
                <a:spcPts val="360"/>
              </a:spcBef>
              <a:spcAft>
                <a:spcPts val="0"/>
              </a:spcAft>
              <a:buSzPts val="1350"/>
              <a:buChar char="▪"/>
              <a:defRPr/>
            </a:lvl5pPr>
            <a:lvl6pPr marL="2743200" lvl="5" indent="-314325" algn="l" rtl="0">
              <a:spcBef>
                <a:spcPts val="360"/>
              </a:spcBef>
              <a:spcAft>
                <a:spcPts val="0"/>
              </a:spcAft>
              <a:buSzPts val="1350"/>
              <a:buChar char="▪"/>
              <a:defRPr/>
            </a:lvl6pPr>
            <a:lvl7pPr marL="3200400" lvl="6" indent="-314325" algn="l" rtl="0">
              <a:spcBef>
                <a:spcPts val="360"/>
              </a:spcBef>
              <a:spcAft>
                <a:spcPts val="0"/>
              </a:spcAft>
              <a:buSzPts val="1350"/>
              <a:buChar char="▪"/>
              <a:defRPr/>
            </a:lvl7pPr>
            <a:lvl8pPr marL="3657600" lvl="7" indent="-314325" algn="l" rtl="0">
              <a:spcBef>
                <a:spcPts val="360"/>
              </a:spcBef>
              <a:spcAft>
                <a:spcPts val="0"/>
              </a:spcAft>
              <a:buSzPts val="1350"/>
              <a:buChar char="▪"/>
              <a:defRPr/>
            </a:lvl8pPr>
            <a:lvl9pPr marL="4114800" lvl="8" indent="-314325" algn="l" rtl="0">
              <a:spcBef>
                <a:spcPts val="360"/>
              </a:spcBef>
              <a:spcAft>
                <a:spcPts val="0"/>
              </a:spcAft>
              <a:buSzPts val="1350"/>
              <a:buChar char="▪"/>
              <a:defRPr/>
            </a:lvl9pPr>
          </a:lstStyle>
          <a:p>
            <a:endParaRPr/>
          </a:p>
        </p:txBody>
      </p:sp>
      <p:sp>
        <p:nvSpPr>
          <p:cNvPr id="216" name="Google Shape;216;p35"/>
          <p:cNvSpPr txBox="1">
            <a:spLocks noGrp="1"/>
          </p:cNvSpPr>
          <p:nvPr>
            <p:ph type="body" idx="2"/>
          </p:nvPr>
        </p:nvSpPr>
        <p:spPr>
          <a:xfrm>
            <a:off x="4648200" y="1600200"/>
            <a:ext cx="4038600" cy="4530600"/>
          </a:xfrm>
          <a:prstGeom prst="rect">
            <a:avLst/>
          </a:prstGeom>
          <a:noFill/>
          <a:ln>
            <a:noFill/>
          </a:ln>
        </p:spPr>
        <p:txBody>
          <a:bodyPr spcFirstLastPara="1" wrap="square" lIns="91425" tIns="45700" rIns="91425" bIns="45700" anchor="t" anchorCtr="0">
            <a:noAutofit/>
          </a:bodyPr>
          <a:lstStyle>
            <a:lvl1pPr marL="457200" lvl="0" indent="-302895" algn="l" rtl="0">
              <a:spcBef>
                <a:spcPts val="360"/>
              </a:spcBef>
              <a:spcAft>
                <a:spcPts val="0"/>
              </a:spcAft>
              <a:buSzPts val="1170"/>
              <a:buChar char="■"/>
              <a:defRPr/>
            </a:lvl1pPr>
            <a:lvl2pPr marL="914400" lvl="1" indent="-297180" algn="l" rtl="0">
              <a:spcBef>
                <a:spcPts val="360"/>
              </a:spcBef>
              <a:spcAft>
                <a:spcPts val="0"/>
              </a:spcAft>
              <a:buSzPts val="108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14325" algn="l" rtl="0">
              <a:spcBef>
                <a:spcPts val="360"/>
              </a:spcBef>
              <a:spcAft>
                <a:spcPts val="0"/>
              </a:spcAft>
              <a:buSzPts val="1350"/>
              <a:buChar char="▪"/>
              <a:defRPr/>
            </a:lvl5pPr>
            <a:lvl6pPr marL="2743200" lvl="5" indent="-314325" algn="l" rtl="0">
              <a:spcBef>
                <a:spcPts val="360"/>
              </a:spcBef>
              <a:spcAft>
                <a:spcPts val="0"/>
              </a:spcAft>
              <a:buSzPts val="1350"/>
              <a:buChar char="▪"/>
              <a:defRPr/>
            </a:lvl6pPr>
            <a:lvl7pPr marL="3200400" lvl="6" indent="-314325" algn="l" rtl="0">
              <a:spcBef>
                <a:spcPts val="360"/>
              </a:spcBef>
              <a:spcAft>
                <a:spcPts val="0"/>
              </a:spcAft>
              <a:buSzPts val="1350"/>
              <a:buChar char="▪"/>
              <a:defRPr/>
            </a:lvl7pPr>
            <a:lvl8pPr marL="3657600" lvl="7" indent="-314325" algn="l" rtl="0">
              <a:spcBef>
                <a:spcPts val="360"/>
              </a:spcBef>
              <a:spcAft>
                <a:spcPts val="0"/>
              </a:spcAft>
              <a:buSzPts val="1350"/>
              <a:buChar char="▪"/>
              <a:defRPr/>
            </a:lvl8pPr>
            <a:lvl9pPr marL="4114800" lvl="8" indent="-314325" algn="l" rtl="0">
              <a:spcBef>
                <a:spcPts val="360"/>
              </a:spcBef>
              <a:spcAft>
                <a:spcPts val="0"/>
              </a:spcAft>
              <a:buSzPts val="1350"/>
              <a:buChar char="▪"/>
              <a:defRPr/>
            </a:lvl9pPr>
          </a:lstStyle>
          <a:p>
            <a:endParaRPr/>
          </a:p>
        </p:txBody>
      </p:sp>
      <p:sp>
        <p:nvSpPr>
          <p:cNvPr id="217" name="Google Shape;217;p35"/>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9" name="Google Shape;219;p35"/>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04"/>
        <p:cNvGrpSpPr/>
        <p:nvPr/>
      </p:nvGrpSpPr>
      <p:grpSpPr>
        <a:xfrm>
          <a:off x="0" y="0"/>
          <a:ext cx="0" cy="0"/>
          <a:chOff x="0" y="0"/>
          <a:chExt cx="0" cy="0"/>
        </a:xfrm>
      </p:grpSpPr>
      <p:cxnSp>
        <p:nvCxnSpPr>
          <p:cNvPr id="105" name="Google Shape;105;p16"/>
          <p:cNvCxnSpPr/>
          <p:nvPr/>
        </p:nvCxnSpPr>
        <p:spPr>
          <a:xfrm>
            <a:off x="0" y="3997533"/>
            <a:ext cx="9144000" cy="0"/>
          </a:xfrm>
          <a:prstGeom prst="straightConnector1">
            <a:avLst/>
          </a:prstGeom>
          <a:noFill/>
          <a:ln w="19050" cap="flat" cmpd="sng">
            <a:solidFill>
              <a:schemeClr val="lt2"/>
            </a:solidFill>
            <a:prstDash val="solid"/>
            <a:round/>
            <a:headEnd type="none" w="sm" len="sm"/>
            <a:tailEnd type="none" w="sm" len="sm"/>
          </a:ln>
        </p:spPr>
      </p:cxnSp>
      <p:sp>
        <p:nvSpPr>
          <p:cNvPr id="106" name="Google Shape;106;p16"/>
          <p:cNvSpPr txBox="1">
            <a:spLocks noGrp="1"/>
          </p:cNvSpPr>
          <p:nvPr>
            <p:ph type="title"/>
          </p:nvPr>
        </p:nvSpPr>
        <p:spPr>
          <a:xfrm>
            <a:off x="510450" y="2743200"/>
            <a:ext cx="8123100" cy="103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07" name="Google Shape;107;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17"/>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txBox="1">
            <a:spLocks noGrp="1"/>
          </p:cNvSpPr>
          <p:nvPr>
            <p:ph type="title"/>
          </p:nvPr>
        </p:nvSpPr>
        <p:spPr>
          <a:xfrm>
            <a:off x="311700" y="593367"/>
            <a:ext cx="8520600" cy="763500"/>
          </a:xfrm>
          <a:prstGeom prst="rect">
            <a:avLst/>
          </a:prstGeom>
          <a:solidFill>
            <a:srgbClr val="FFFFFF"/>
          </a:solid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lvl1pPr lvl="0" algn="r" rtl="0">
              <a:spcBef>
                <a:spcPts val="0"/>
              </a:spcBef>
              <a:spcAft>
                <a:spcPts val="0"/>
              </a:spcAft>
              <a:buSzPts val="2800"/>
              <a:buNone/>
              <a:defRPr sz="3000" b="1">
                <a:solidFill>
                  <a:srgbClr val="980000"/>
                </a:solidFill>
                <a:latin typeface="Bree Serif"/>
                <a:ea typeface="Bree Serif"/>
                <a:cs typeface="Bree Serif"/>
                <a:sym typeface="Bree Serif"/>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2" name="Google Shape;112;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18"/>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6" name="Google Shape;116;p18"/>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7" name="Google Shape;117;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 name="Google Shape;123;p2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4" name="Google Shape;124;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490250" y="701800"/>
            <a:ext cx="57975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7" name="Google Shape;127;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p23"/>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lvl1pPr marL="457200" lvl="0" indent="-302895" algn="l" rtl="0">
              <a:spcBef>
                <a:spcPts val="360"/>
              </a:spcBef>
              <a:spcAft>
                <a:spcPts val="0"/>
              </a:spcAft>
              <a:buSzPts val="1170"/>
              <a:buChar char="■"/>
              <a:defRPr/>
            </a:lvl1pPr>
            <a:lvl2pPr marL="914400" lvl="1" indent="-297180" algn="l" rtl="0">
              <a:spcBef>
                <a:spcPts val="360"/>
              </a:spcBef>
              <a:spcAft>
                <a:spcPts val="0"/>
              </a:spcAft>
              <a:buSzPts val="108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14325" algn="l" rtl="0">
              <a:spcBef>
                <a:spcPts val="360"/>
              </a:spcBef>
              <a:spcAft>
                <a:spcPts val="0"/>
              </a:spcAft>
              <a:buSzPts val="1350"/>
              <a:buChar char="▪"/>
              <a:defRPr/>
            </a:lvl5pPr>
            <a:lvl6pPr marL="2743200" lvl="5" indent="-314325" algn="l" rtl="0">
              <a:spcBef>
                <a:spcPts val="360"/>
              </a:spcBef>
              <a:spcAft>
                <a:spcPts val="0"/>
              </a:spcAft>
              <a:buSzPts val="1350"/>
              <a:buChar char="▪"/>
              <a:defRPr/>
            </a:lvl6pPr>
            <a:lvl7pPr marL="3200400" lvl="6" indent="-314325" algn="l" rtl="0">
              <a:spcBef>
                <a:spcPts val="360"/>
              </a:spcBef>
              <a:spcAft>
                <a:spcPts val="0"/>
              </a:spcAft>
              <a:buSzPts val="1350"/>
              <a:buChar char="▪"/>
              <a:defRPr/>
            </a:lvl7pPr>
            <a:lvl8pPr marL="3657600" lvl="7" indent="-314325" algn="l" rtl="0">
              <a:spcBef>
                <a:spcPts val="360"/>
              </a:spcBef>
              <a:spcAft>
                <a:spcPts val="0"/>
              </a:spcAft>
              <a:buSzPts val="1350"/>
              <a:buChar char="▪"/>
              <a:defRPr/>
            </a:lvl8pPr>
            <a:lvl9pPr marL="4114800" lvl="8" indent="-314325" algn="l" rtl="0">
              <a:spcBef>
                <a:spcPts val="360"/>
              </a:spcBef>
              <a:spcAft>
                <a:spcPts val="0"/>
              </a:spcAft>
              <a:buSzPts val="1350"/>
              <a:buChar char="▪"/>
              <a:defRPr/>
            </a:lvl9pPr>
          </a:lstStyle>
          <a:p>
            <a:endParaRPr/>
          </a:p>
        </p:txBody>
      </p:sp>
      <p:sp>
        <p:nvSpPr>
          <p:cNvPr id="139" name="Google Shape;139;p23"/>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3"/>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b="0" i="0" u="none" strike="noStrike" cap="none">
                <a:solidFill>
                  <a:schemeClr val="dk1"/>
                </a:solidFill>
                <a:latin typeface="Garamond"/>
                <a:ea typeface="Garamond"/>
                <a:cs typeface="Garamond"/>
                <a:sym typeface="Garamond"/>
              </a:defRPr>
            </a:lvl1pPr>
            <a:lvl2pPr marL="0" marR="0" lvl="1" indent="0" algn="r" rtl="0">
              <a:spcBef>
                <a:spcPts val="0"/>
              </a:spcBef>
              <a:spcAft>
                <a:spcPts val="0"/>
              </a:spcAft>
              <a:buNone/>
              <a:defRPr sz="1200" b="0" i="0" u="none" strike="noStrike" cap="none">
                <a:solidFill>
                  <a:schemeClr val="dk1"/>
                </a:solidFill>
                <a:latin typeface="Garamond"/>
                <a:ea typeface="Garamond"/>
                <a:cs typeface="Garamond"/>
                <a:sym typeface="Garamond"/>
              </a:defRPr>
            </a:lvl2pPr>
            <a:lvl3pPr marL="0" marR="0" lvl="2" indent="0" algn="r" rtl="0">
              <a:spcBef>
                <a:spcPts val="0"/>
              </a:spcBef>
              <a:spcAft>
                <a:spcPts val="0"/>
              </a:spcAft>
              <a:buNone/>
              <a:defRPr sz="1200" b="0" i="0" u="none" strike="noStrike" cap="none">
                <a:solidFill>
                  <a:schemeClr val="dk1"/>
                </a:solidFill>
                <a:latin typeface="Garamond"/>
                <a:ea typeface="Garamond"/>
                <a:cs typeface="Garamond"/>
                <a:sym typeface="Garamond"/>
              </a:defRPr>
            </a:lvl3pPr>
            <a:lvl4pPr marL="0" marR="0" lvl="3" indent="0" algn="r" rtl="0">
              <a:spcBef>
                <a:spcPts val="0"/>
              </a:spcBef>
              <a:spcAft>
                <a:spcPts val="0"/>
              </a:spcAft>
              <a:buNone/>
              <a:defRPr sz="1200" b="0" i="0" u="none" strike="noStrike" cap="none">
                <a:solidFill>
                  <a:schemeClr val="dk1"/>
                </a:solidFill>
                <a:latin typeface="Garamond"/>
                <a:ea typeface="Garamond"/>
                <a:cs typeface="Garamond"/>
                <a:sym typeface="Garamond"/>
              </a:defRPr>
            </a:lvl4pPr>
            <a:lvl5pPr marL="0" marR="0" lvl="4" indent="0" algn="r" rtl="0">
              <a:spcBef>
                <a:spcPts val="0"/>
              </a:spcBef>
              <a:spcAft>
                <a:spcPts val="0"/>
              </a:spcAft>
              <a:buNone/>
              <a:defRPr sz="1200" b="0" i="0" u="none" strike="noStrike" cap="none">
                <a:solidFill>
                  <a:schemeClr val="dk1"/>
                </a:solidFill>
                <a:latin typeface="Garamond"/>
                <a:ea typeface="Garamond"/>
                <a:cs typeface="Garamond"/>
                <a:sym typeface="Garamond"/>
              </a:defRPr>
            </a:lvl5pPr>
            <a:lvl6pPr marL="0" marR="0" lvl="5" indent="0" algn="r" rtl="0">
              <a:spcBef>
                <a:spcPts val="0"/>
              </a:spcBef>
              <a:spcAft>
                <a:spcPts val="0"/>
              </a:spcAft>
              <a:buNone/>
              <a:defRPr sz="1200" b="0" i="0" u="none" strike="noStrike" cap="none">
                <a:solidFill>
                  <a:schemeClr val="dk1"/>
                </a:solidFill>
                <a:latin typeface="Garamond"/>
                <a:ea typeface="Garamond"/>
                <a:cs typeface="Garamond"/>
                <a:sym typeface="Garamond"/>
              </a:defRPr>
            </a:lvl6pPr>
            <a:lvl7pPr marL="0" marR="0" lvl="6" indent="0" algn="r" rtl="0">
              <a:spcBef>
                <a:spcPts val="0"/>
              </a:spcBef>
              <a:spcAft>
                <a:spcPts val="0"/>
              </a:spcAft>
              <a:buNone/>
              <a:defRPr sz="1200" b="0" i="0" u="none" strike="noStrike" cap="none">
                <a:solidFill>
                  <a:schemeClr val="dk1"/>
                </a:solidFill>
                <a:latin typeface="Garamond"/>
                <a:ea typeface="Garamond"/>
                <a:cs typeface="Garamond"/>
                <a:sym typeface="Garamond"/>
              </a:defRPr>
            </a:lvl7pPr>
            <a:lvl8pPr marL="0" marR="0" lvl="7" indent="0" algn="r" rtl="0">
              <a:spcBef>
                <a:spcPts val="0"/>
              </a:spcBef>
              <a:spcAft>
                <a:spcPts val="0"/>
              </a:spcAft>
              <a:buNone/>
              <a:defRPr sz="1200" b="0" i="0" u="none" strike="noStrike" cap="none">
                <a:solidFill>
                  <a:schemeClr val="dk1"/>
                </a:solidFill>
                <a:latin typeface="Garamond"/>
                <a:ea typeface="Garamond"/>
                <a:cs typeface="Garamond"/>
                <a:sym typeface="Garamond"/>
              </a:defRPr>
            </a:lvl8pPr>
            <a:lvl9pPr marL="0" marR="0" lvl="8" indent="0" algn="r" rtl="0">
              <a:spcBef>
                <a:spcPts val="0"/>
              </a:spcBef>
              <a:spcAft>
                <a:spcPts val="0"/>
              </a:spcAft>
              <a:buNone/>
              <a:defRPr sz="12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şlık Slaydı">
  <p:cSld name="Başlık Slaydı">
    <p:spTree>
      <p:nvGrpSpPr>
        <p:cNvPr id="1" name="Shape 152"/>
        <p:cNvGrpSpPr/>
        <p:nvPr/>
      </p:nvGrpSpPr>
      <p:grpSpPr>
        <a:xfrm>
          <a:off x="0" y="0"/>
          <a:ext cx="0" cy="0"/>
          <a:chOff x="0" y="0"/>
          <a:chExt cx="0" cy="0"/>
        </a:xfrm>
      </p:grpSpPr>
      <p:sp>
        <p:nvSpPr>
          <p:cNvPr id="153" name="Google Shape;153;p26"/>
          <p:cNvSpPr/>
          <p:nvPr/>
        </p:nvSpPr>
        <p:spPr>
          <a:xfrm>
            <a:off x="609600" y="1219200"/>
            <a:ext cx="7924800" cy="914400"/>
          </a:xfrm>
          <a:custGeom>
            <a:avLst/>
            <a:gdLst/>
            <a:ahLst/>
            <a:cxnLst/>
            <a:rect l="l" t="t" r="r" b="b"/>
            <a:pathLst>
              <a:path w="1000" h="1000" extrusionOk="0">
                <a:moveTo>
                  <a:pt x="0" y="1000"/>
                </a:moveTo>
                <a:lnTo>
                  <a:pt x="0" y="0"/>
                </a:lnTo>
                <a:lnTo>
                  <a:pt x="1000" y="0"/>
                </a:lnTo>
              </a:path>
            </a:pathLst>
          </a:custGeom>
          <a:noFill/>
          <a:ln w="25400" cap="flat" cmpd="sng">
            <a:solidFill>
              <a:schemeClr val="accent1"/>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54" name="Google Shape;154;p26"/>
          <p:cNvCxnSpPr/>
          <p:nvPr/>
        </p:nvCxnSpPr>
        <p:spPr>
          <a:xfrm>
            <a:off x="1981200" y="3962400"/>
            <a:ext cx="6511800" cy="0"/>
          </a:xfrm>
          <a:prstGeom prst="straightConnector1">
            <a:avLst/>
          </a:prstGeom>
          <a:noFill/>
          <a:ln w="19050" cap="flat" cmpd="sng">
            <a:solidFill>
              <a:schemeClr val="accent1"/>
            </a:solidFill>
            <a:prstDash val="solid"/>
            <a:round/>
            <a:headEnd type="none" w="med" len="med"/>
            <a:tailEnd type="none" w="med" len="med"/>
          </a:ln>
        </p:spPr>
      </p:cxnSp>
      <p:sp>
        <p:nvSpPr>
          <p:cNvPr id="155" name="Google Shape;155;p26"/>
          <p:cNvSpPr txBox="1">
            <a:spLocks noGrp="1"/>
          </p:cNvSpPr>
          <p:nvPr>
            <p:ph type="ctrTitle"/>
          </p:nvPr>
        </p:nvSpPr>
        <p:spPr>
          <a:xfrm>
            <a:off x="914400" y="1524000"/>
            <a:ext cx="7623300" cy="17526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50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6"/>
          <p:cNvSpPr txBox="1">
            <a:spLocks noGrp="1"/>
          </p:cNvSpPr>
          <p:nvPr>
            <p:ph type="subTitle" idx="1"/>
          </p:nvPr>
        </p:nvSpPr>
        <p:spPr>
          <a:xfrm>
            <a:off x="1981200" y="3962400"/>
            <a:ext cx="6553200" cy="1752600"/>
          </a:xfrm>
          <a:prstGeom prst="rect">
            <a:avLst/>
          </a:prstGeom>
          <a:noFill/>
          <a:ln>
            <a:noFill/>
          </a:ln>
        </p:spPr>
        <p:txBody>
          <a:bodyPr spcFirstLastPara="1" wrap="square" lIns="91425" tIns="45700" rIns="91425" bIns="45700" anchor="t" anchorCtr="0">
            <a:noAutofit/>
          </a:bodyPr>
          <a:lstStyle>
            <a:lvl1pPr lvl="0" algn="l" rtl="0">
              <a:spcBef>
                <a:spcPts val="560"/>
              </a:spcBef>
              <a:spcAft>
                <a:spcPts val="0"/>
              </a:spcAft>
              <a:buSzPts val="1820"/>
              <a:buFont typeface="Noto Sans Symbols"/>
              <a:buNone/>
              <a:defRPr sz="2800"/>
            </a:lvl1pPr>
            <a:lvl2pPr lvl="1" algn="l" rtl="0">
              <a:spcBef>
                <a:spcPts val="360"/>
              </a:spcBef>
              <a:spcAft>
                <a:spcPts val="0"/>
              </a:spcAft>
              <a:buSzPts val="1080"/>
              <a:buChar char="❑"/>
              <a:defRPr/>
            </a:lvl2pPr>
            <a:lvl3pPr lvl="2" algn="l" rtl="0">
              <a:spcBef>
                <a:spcPts val="360"/>
              </a:spcBef>
              <a:spcAft>
                <a:spcPts val="0"/>
              </a:spcAft>
              <a:buSzPts val="1170"/>
              <a:buChar char="■"/>
              <a:defRPr/>
            </a:lvl3pPr>
            <a:lvl4pPr lvl="3" algn="l" rtl="0">
              <a:spcBef>
                <a:spcPts val="360"/>
              </a:spcBef>
              <a:spcAft>
                <a:spcPts val="0"/>
              </a:spcAft>
              <a:buSzPts val="1260"/>
              <a:buChar char="❑"/>
              <a:defRPr/>
            </a:lvl4pPr>
            <a:lvl5pPr lvl="4" algn="l" rtl="0">
              <a:spcBef>
                <a:spcPts val="360"/>
              </a:spcBef>
              <a:spcAft>
                <a:spcPts val="0"/>
              </a:spcAft>
              <a:buSzPts val="1350"/>
              <a:buChar char="▪"/>
              <a:defRPr/>
            </a:lvl5pPr>
            <a:lvl6pPr lvl="5" algn="l" rtl="0">
              <a:spcBef>
                <a:spcPts val="360"/>
              </a:spcBef>
              <a:spcAft>
                <a:spcPts val="0"/>
              </a:spcAft>
              <a:buSzPts val="1350"/>
              <a:buChar char="▪"/>
              <a:defRPr/>
            </a:lvl6pPr>
            <a:lvl7pPr lvl="6" algn="l" rtl="0">
              <a:spcBef>
                <a:spcPts val="360"/>
              </a:spcBef>
              <a:spcAft>
                <a:spcPts val="0"/>
              </a:spcAft>
              <a:buSzPts val="1350"/>
              <a:buChar char="▪"/>
              <a:defRPr/>
            </a:lvl7pPr>
            <a:lvl8pPr lvl="7" algn="l" rtl="0">
              <a:spcBef>
                <a:spcPts val="360"/>
              </a:spcBef>
              <a:spcAft>
                <a:spcPts val="0"/>
              </a:spcAft>
              <a:buSzPts val="1350"/>
              <a:buChar char="▪"/>
              <a:defRPr/>
            </a:lvl8pPr>
            <a:lvl9pPr lvl="8" algn="l" rtl="0">
              <a:spcBef>
                <a:spcPts val="360"/>
              </a:spcBef>
              <a:spcAft>
                <a:spcPts val="0"/>
              </a:spcAft>
              <a:buSzPts val="1350"/>
              <a:buChar char="▪"/>
              <a:defRPr/>
            </a:lvl9pPr>
          </a:lstStyle>
          <a:p>
            <a:endParaRPr/>
          </a:p>
        </p:txBody>
      </p:sp>
      <p:sp>
        <p:nvSpPr>
          <p:cNvPr id="157" name="Google Shape;157;p26"/>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6"/>
          <p:cNvSpPr txBox="1">
            <a:spLocks noGrp="1"/>
          </p:cNvSpPr>
          <p:nvPr>
            <p:ph type="ftr" idx="11"/>
          </p:nvPr>
        </p:nvSpPr>
        <p:spPr>
          <a:xfrm>
            <a:off x="3124200" y="6243638"/>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6"/>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97" name="Google Shape;97;p1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98" name="Google Shape;98;p1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130" name="Google Shape;130;p22"/>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lvl1pPr marL="457200" marR="0" lvl="0" indent="-352425" algn="l" rtl="0">
              <a:spcBef>
                <a:spcPts val="600"/>
              </a:spcBef>
              <a:spcAft>
                <a:spcPts val="0"/>
              </a:spcAft>
              <a:buClr>
                <a:schemeClr val="accent1"/>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chemeClr val="accent2"/>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chemeClr val="accent1"/>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22"/>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2" name="Google Shape;132;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Google Shape;133;p22"/>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b="0" i="0" u="none" strike="noStrike" cap="none">
                <a:solidFill>
                  <a:schemeClr val="dk1"/>
                </a:solidFill>
                <a:latin typeface="Garamond"/>
                <a:ea typeface="Garamond"/>
                <a:cs typeface="Garamond"/>
                <a:sym typeface="Garamond"/>
              </a:defRPr>
            </a:lvl1pPr>
            <a:lvl2pPr marL="0" marR="0" lvl="1" indent="0" algn="r" rtl="0">
              <a:spcBef>
                <a:spcPts val="0"/>
              </a:spcBef>
              <a:spcAft>
                <a:spcPts val="0"/>
              </a:spcAft>
              <a:buNone/>
              <a:defRPr sz="1200" b="0" i="0" u="none" strike="noStrike" cap="none">
                <a:solidFill>
                  <a:schemeClr val="dk1"/>
                </a:solidFill>
                <a:latin typeface="Garamond"/>
                <a:ea typeface="Garamond"/>
                <a:cs typeface="Garamond"/>
                <a:sym typeface="Garamond"/>
              </a:defRPr>
            </a:lvl2pPr>
            <a:lvl3pPr marL="0" marR="0" lvl="2" indent="0" algn="r" rtl="0">
              <a:spcBef>
                <a:spcPts val="0"/>
              </a:spcBef>
              <a:spcAft>
                <a:spcPts val="0"/>
              </a:spcAft>
              <a:buNone/>
              <a:defRPr sz="1200" b="0" i="0" u="none" strike="noStrike" cap="none">
                <a:solidFill>
                  <a:schemeClr val="dk1"/>
                </a:solidFill>
                <a:latin typeface="Garamond"/>
                <a:ea typeface="Garamond"/>
                <a:cs typeface="Garamond"/>
                <a:sym typeface="Garamond"/>
              </a:defRPr>
            </a:lvl3pPr>
            <a:lvl4pPr marL="0" marR="0" lvl="3" indent="0" algn="r" rtl="0">
              <a:spcBef>
                <a:spcPts val="0"/>
              </a:spcBef>
              <a:spcAft>
                <a:spcPts val="0"/>
              </a:spcAft>
              <a:buNone/>
              <a:defRPr sz="1200" b="0" i="0" u="none" strike="noStrike" cap="none">
                <a:solidFill>
                  <a:schemeClr val="dk1"/>
                </a:solidFill>
                <a:latin typeface="Garamond"/>
                <a:ea typeface="Garamond"/>
                <a:cs typeface="Garamond"/>
                <a:sym typeface="Garamond"/>
              </a:defRPr>
            </a:lvl4pPr>
            <a:lvl5pPr marL="0" marR="0" lvl="4" indent="0" algn="r" rtl="0">
              <a:spcBef>
                <a:spcPts val="0"/>
              </a:spcBef>
              <a:spcAft>
                <a:spcPts val="0"/>
              </a:spcAft>
              <a:buNone/>
              <a:defRPr sz="1200" b="0" i="0" u="none" strike="noStrike" cap="none">
                <a:solidFill>
                  <a:schemeClr val="dk1"/>
                </a:solidFill>
                <a:latin typeface="Garamond"/>
                <a:ea typeface="Garamond"/>
                <a:cs typeface="Garamond"/>
                <a:sym typeface="Garamond"/>
              </a:defRPr>
            </a:lvl5pPr>
            <a:lvl6pPr marL="0" marR="0" lvl="5" indent="0" algn="r" rtl="0">
              <a:spcBef>
                <a:spcPts val="0"/>
              </a:spcBef>
              <a:spcAft>
                <a:spcPts val="0"/>
              </a:spcAft>
              <a:buNone/>
              <a:defRPr sz="1200" b="0" i="0" u="none" strike="noStrike" cap="none">
                <a:solidFill>
                  <a:schemeClr val="dk1"/>
                </a:solidFill>
                <a:latin typeface="Garamond"/>
                <a:ea typeface="Garamond"/>
                <a:cs typeface="Garamond"/>
                <a:sym typeface="Garamond"/>
              </a:defRPr>
            </a:lvl6pPr>
            <a:lvl7pPr marL="0" marR="0" lvl="6" indent="0" algn="r" rtl="0">
              <a:spcBef>
                <a:spcPts val="0"/>
              </a:spcBef>
              <a:spcAft>
                <a:spcPts val="0"/>
              </a:spcAft>
              <a:buNone/>
              <a:defRPr sz="1200" b="0" i="0" u="none" strike="noStrike" cap="none">
                <a:solidFill>
                  <a:schemeClr val="dk1"/>
                </a:solidFill>
                <a:latin typeface="Garamond"/>
                <a:ea typeface="Garamond"/>
                <a:cs typeface="Garamond"/>
                <a:sym typeface="Garamond"/>
              </a:defRPr>
            </a:lvl7pPr>
            <a:lvl8pPr marL="0" marR="0" lvl="7" indent="0" algn="r" rtl="0">
              <a:spcBef>
                <a:spcPts val="0"/>
              </a:spcBef>
              <a:spcAft>
                <a:spcPts val="0"/>
              </a:spcAft>
              <a:buNone/>
              <a:defRPr sz="1200" b="0" i="0" u="none" strike="noStrike" cap="none">
                <a:solidFill>
                  <a:schemeClr val="dk1"/>
                </a:solidFill>
                <a:latin typeface="Garamond"/>
                <a:ea typeface="Garamond"/>
                <a:cs typeface="Garamond"/>
                <a:sym typeface="Garamond"/>
              </a:defRPr>
            </a:lvl8pPr>
            <a:lvl9pPr marL="0" marR="0" lvl="8" indent="0" algn="r" rtl="0">
              <a:spcBef>
                <a:spcPts val="0"/>
              </a:spcBef>
              <a:spcAft>
                <a:spcPts val="0"/>
              </a:spcAft>
              <a:buNone/>
              <a:defRPr sz="12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
        <p:nvSpPr>
          <p:cNvPr id="134" name="Google Shape;134;p22"/>
          <p:cNvSpPr/>
          <p:nvPr/>
        </p:nvSpPr>
        <p:spPr>
          <a:xfrm>
            <a:off x="381000" y="228600"/>
            <a:ext cx="8229600" cy="609600"/>
          </a:xfrm>
          <a:custGeom>
            <a:avLst/>
            <a:gdLst/>
            <a:ahLst/>
            <a:cxnLst/>
            <a:rect l="l" t="t" r="r" b="b"/>
            <a:pathLst>
              <a:path w="1000" h="1000" extrusionOk="0">
                <a:moveTo>
                  <a:pt x="0" y="1000"/>
                </a:moveTo>
                <a:lnTo>
                  <a:pt x="0" y="0"/>
                </a:lnTo>
                <a:lnTo>
                  <a:pt x="1000" y="0"/>
                </a:lnTo>
              </a:path>
            </a:pathLst>
          </a:custGeom>
          <a:noFill/>
          <a:ln w="19050" cap="flat" cmpd="sng">
            <a:solidFill>
              <a:schemeClr val="accent1"/>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35" name="Google Shape;135;p22"/>
          <p:cNvCxnSpPr/>
          <p:nvPr/>
        </p:nvCxnSpPr>
        <p:spPr>
          <a:xfrm>
            <a:off x="457200" y="6172200"/>
            <a:ext cx="8229600" cy="0"/>
          </a:xfrm>
          <a:prstGeom prst="straightConnector1">
            <a:avLst/>
          </a:prstGeom>
          <a:noFill/>
          <a:ln w="19050" cap="flat" cmpd="sng">
            <a:solidFill>
              <a:schemeClr val="accent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67"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23"/>
        <p:cNvGrpSpPr/>
        <p:nvPr/>
      </p:nvGrpSpPr>
      <p:grpSpPr>
        <a:xfrm>
          <a:off x="0" y="0"/>
          <a:ext cx="0" cy="0"/>
          <a:chOff x="0" y="0"/>
          <a:chExt cx="0" cy="0"/>
        </a:xfrm>
      </p:grpSpPr>
      <p:sp>
        <p:nvSpPr>
          <p:cNvPr id="224" name="Google Shape;224;p36"/>
          <p:cNvSpPr txBox="1"/>
          <p:nvPr/>
        </p:nvSpPr>
        <p:spPr>
          <a:xfrm>
            <a:off x="2578000" y="4978400"/>
            <a:ext cx="5797500" cy="867600"/>
          </a:xfrm>
          <a:prstGeom prst="rect">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i="1">
                <a:solidFill>
                  <a:srgbClr val="A61C00"/>
                </a:solidFill>
                <a:latin typeface="Lobster"/>
                <a:ea typeface="Lobster"/>
                <a:cs typeface="Lobster"/>
                <a:sym typeface="Lobster"/>
              </a:rPr>
              <a:t>Demir Çelik Teknolojisi</a:t>
            </a:r>
            <a:endParaRPr sz="2400" i="1">
              <a:solidFill>
                <a:srgbClr val="A61C00"/>
              </a:solidFill>
              <a:latin typeface="Lobster"/>
              <a:ea typeface="Lobster"/>
              <a:cs typeface="Lobster"/>
              <a:sym typeface="Lobster"/>
            </a:endParaRPr>
          </a:p>
        </p:txBody>
      </p:sp>
      <p:sp>
        <p:nvSpPr>
          <p:cNvPr id="225" name="Google Shape;225;p36"/>
          <p:cNvSpPr txBox="1">
            <a:spLocks noGrp="1"/>
          </p:cNvSpPr>
          <p:nvPr>
            <p:ph type="title"/>
          </p:nvPr>
        </p:nvSpPr>
        <p:spPr>
          <a:xfrm>
            <a:off x="3155550" y="701800"/>
            <a:ext cx="5797500" cy="5454300"/>
          </a:xfrm>
          <a:prstGeom prst="rect">
            <a:avLst/>
          </a:prstGeom>
          <a:ln w="9525" cap="flat" cmpd="sng">
            <a:solidFill>
              <a:srgbClr val="EAD1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TR" sz="3600" dirty="0">
                <a:solidFill>
                  <a:srgbClr val="F3F3F3"/>
                </a:solidFill>
              </a:rPr>
              <a:t>İkinci Aşama</a:t>
            </a:r>
            <a:br>
              <a:rPr lang="tr-TR" sz="3600" dirty="0">
                <a:solidFill>
                  <a:srgbClr val="F3F3F3"/>
                </a:solidFill>
              </a:rPr>
            </a:br>
            <a:r>
              <a:rPr lang="tr-TR" sz="3600" dirty="0">
                <a:solidFill>
                  <a:srgbClr val="F3F3F3"/>
                </a:solidFill>
              </a:rPr>
              <a:t>Çelik Üretim İşlemleri</a:t>
            </a:r>
            <a:endParaRPr sz="3600" dirty="0">
              <a:solidFill>
                <a:srgbClr val="F3F3F3"/>
              </a:solidFill>
            </a:endParaRPr>
          </a:p>
        </p:txBody>
      </p:sp>
      <p:sp>
        <p:nvSpPr>
          <p:cNvPr id="226" name="Google Shape;226;p36"/>
          <p:cNvSpPr txBox="1"/>
          <p:nvPr/>
        </p:nvSpPr>
        <p:spPr>
          <a:xfrm>
            <a:off x="134250" y="1727700"/>
            <a:ext cx="2868900" cy="70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a:solidFill>
                  <a:srgbClr val="FFE599"/>
                </a:solidFill>
                <a:latin typeface="Alegreya"/>
                <a:ea typeface="Alegreya"/>
                <a:cs typeface="Alegreya"/>
                <a:sym typeface="Alegreya"/>
              </a:rPr>
              <a:t>Dr. Öğr. Üyesi Yunus Emre Benkli</a:t>
            </a:r>
            <a:endParaRPr>
              <a:solidFill>
                <a:srgbClr val="FFE599"/>
              </a:solidFill>
              <a:latin typeface="Alegreya"/>
              <a:ea typeface="Alegreya"/>
              <a:cs typeface="Alegreya"/>
              <a:sym typeface="Alegreya"/>
            </a:endParaRPr>
          </a:p>
        </p:txBody>
      </p:sp>
      <p:sp>
        <p:nvSpPr>
          <p:cNvPr id="227" name="Google Shape;227;p36"/>
          <p:cNvSpPr txBox="1"/>
          <p:nvPr/>
        </p:nvSpPr>
        <p:spPr>
          <a:xfrm>
            <a:off x="3563250" y="6096500"/>
            <a:ext cx="5144700" cy="70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a:solidFill>
                  <a:srgbClr val="D9EAD3"/>
                </a:solidFill>
                <a:latin typeface="Alegreya"/>
                <a:ea typeface="Alegreya"/>
                <a:cs typeface="Alegreya"/>
                <a:sym typeface="Alegreya"/>
              </a:rPr>
              <a:t>Atatürk Üniversitesi Metalurji ve Malzeme Mühendisliği Bölümü</a:t>
            </a:r>
            <a:endParaRPr>
              <a:solidFill>
                <a:srgbClr val="D9EAD3"/>
              </a:solidFill>
              <a:latin typeface="Alegreya"/>
              <a:ea typeface="Alegreya"/>
              <a:cs typeface="Alegreya"/>
              <a:sym typeface="Alegreya"/>
            </a:endParaRPr>
          </a:p>
        </p:txBody>
      </p:sp>
      <p:pic>
        <p:nvPicPr>
          <p:cNvPr id="228" name="Google Shape;228;p36"/>
          <p:cNvPicPr preferRelativeResize="0"/>
          <p:nvPr/>
        </p:nvPicPr>
        <p:blipFill>
          <a:blip r:embed="rId3">
            <a:alphaModFix/>
          </a:blip>
          <a:stretch>
            <a:fillRect/>
          </a:stretch>
        </p:blipFill>
        <p:spPr>
          <a:xfrm>
            <a:off x="381000" y="2632900"/>
            <a:ext cx="2273200" cy="2259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Google Shape;1434;p223"/>
          <p:cNvSpPr txBox="1">
            <a:spLocks noGrp="1"/>
          </p:cNvSpPr>
          <p:nvPr>
            <p:ph type="body" idx="1"/>
          </p:nvPr>
        </p:nvSpPr>
        <p:spPr>
          <a:xfrm>
            <a:off x="250825" y="260350"/>
            <a:ext cx="85692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755"/>
              <a:buChar char="■"/>
            </a:pPr>
            <a:r>
              <a:rPr lang="tr-TR" sz="2700"/>
              <a:t>Yüksek fırın piki içindeki kükürdün çok büyük bir bölümü çelikhaneye sevk edilmeden önce potada giderilmektedir.</a:t>
            </a:r>
            <a:endParaRPr/>
          </a:p>
          <a:p>
            <a:pPr marL="342900" lvl="0" indent="-231457" algn="just" rtl="0">
              <a:spcBef>
                <a:spcPts val="540"/>
              </a:spcBef>
              <a:spcAft>
                <a:spcPts val="0"/>
              </a:spcAft>
              <a:buSzPts val="1755"/>
              <a:buNone/>
            </a:pPr>
            <a:endParaRPr sz="2700"/>
          </a:p>
          <a:p>
            <a:pPr marL="342900" lvl="0" indent="-342900" algn="just" rtl="0">
              <a:spcBef>
                <a:spcPts val="540"/>
              </a:spcBef>
              <a:spcAft>
                <a:spcPts val="0"/>
              </a:spcAft>
              <a:buSzPts val="1755"/>
              <a:buChar char="■"/>
            </a:pPr>
            <a:r>
              <a:rPr lang="tr-TR" sz="2700"/>
              <a:t>Aynı şekilde fosfor da, esas olarak BOF de veya sıcak metal (pik) pota işlemi ile uzaklaştırılmaktadır.</a:t>
            </a:r>
            <a:endParaRPr/>
          </a:p>
          <a:p>
            <a:pPr marL="342900" lvl="0" indent="-231457" algn="just" rtl="0">
              <a:spcBef>
                <a:spcPts val="540"/>
              </a:spcBef>
              <a:spcAft>
                <a:spcPts val="0"/>
              </a:spcAft>
              <a:buSzPts val="1755"/>
              <a:buNone/>
            </a:pPr>
            <a:endParaRPr sz="2700"/>
          </a:p>
          <a:p>
            <a:pPr marL="342900" lvl="0" indent="-342900" algn="just" rtl="0">
              <a:spcBef>
                <a:spcPts val="540"/>
              </a:spcBef>
              <a:spcAft>
                <a:spcPts val="0"/>
              </a:spcAft>
              <a:buSzPts val="1755"/>
              <a:buChar char="■"/>
            </a:pPr>
            <a:r>
              <a:rPr lang="tr-TR" sz="2700" b="1">
                <a:solidFill>
                  <a:srgbClr val="3333CC"/>
                </a:solidFill>
              </a:rPr>
              <a:t>Vakum Ark Rafinasyonu (VAR) ve Electroslag Remelting (ESR)</a:t>
            </a:r>
            <a:r>
              <a:rPr lang="tr-TR" sz="2700" b="1"/>
              <a:t> </a:t>
            </a:r>
            <a:r>
              <a:rPr lang="tr-TR" sz="2700"/>
              <a:t>gibi bazı sekonder işlemlerin de yapıldığı yeni yöntemler bulunmakla beraber, bu yöntemlerde katı şarj ile başlandığı ve ergitme yapıldığı için bu yöntemler pota metalurjisi ya da sekonder metalurji kapsamı içinde sayılmamaktadır.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224"/>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a:t>Sıvı çeliğe potada sentetik cüruf ve toz enjeksiyonu yöntemleri uygulamaları 1960’lı yılların sonlarında ve 1970’lerin ilk yıllarında birçok alanlarda istenen çok düşük kükürt yüzdelerine ulaşabilmek amacıyla başlandı.</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Bu yeni yöntemin adı </a:t>
            </a:r>
            <a:r>
              <a:rPr lang="tr-TR" b="1">
                <a:solidFill>
                  <a:srgbClr val="FFCC00"/>
                </a:solidFill>
              </a:rPr>
              <a:t>IM:Enjeksiyon Metalurjisi</a:t>
            </a:r>
            <a:r>
              <a:rPr lang="tr-TR" b="1"/>
              <a:t> </a:t>
            </a:r>
            <a:r>
              <a:rPr lang="tr-TR"/>
              <a:t>‘ydi. Ca kökenli, örnek olarak Ca-Si tozlarının enjeksiyonu ile Al</a:t>
            </a:r>
            <a:r>
              <a:rPr lang="tr-TR" baseline="-25000"/>
              <a:t>2</a:t>
            </a:r>
            <a:r>
              <a:rPr lang="tr-TR"/>
              <a:t>0</a:t>
            </a:r>
            <a:r>
              <a:rPr lang="tr-TR" baseline="-25000"/>
              <a:t>3</a:t>
            </a:r>
            <a:r>
              <a:rPr lang="tr-TR"/>
              <a:t> den kaynaklanan nozul tıkanmalarının önlenmesi ve çelik özelliklerinin kalıntı modifikasyonu ile geliştirilmesi mümkün oldu.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225"/>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690"/>
              <a:buChar char="■"/>
            </a:pPr>
            <a:r>
              <a:rPr lang="tr-TR" sz="2600"/>
              <a:t>Pota metalurjisinin gelişimi çeliğin sürekli dökümü ile yakın ilişkilidir.</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1960 lara kadar geçerli olan yöntem ingot döküm yöntemiydi.</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Halen dünya çelik üretiminin çok büyük bir bölümü sürekli dökümle üretilmektedir.</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Sürekli dökümde izin verilebilen empürite ve kalıntı düzeyleri ingot dökümüne kıyasla çok daha düşük düzeylerdedir, bu ise pota Metalurjisini zorunlu hale getirmiştir.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pic>
        <p:nvPicPr>
          <p:cNvPr id="1449" name="Google Shape;1449;p226"/>
          <p:cNvPicPr preferRelativeResize="0">
            <a:picLocks noGrp="1"/>
          </p:cNvPicPr>
          <p:nvPr>
            <p:ph type="body" idx="1"/>
          </p:nvPr>
        </p:nvPicPr>
        <p:blipFill rotWithShape="1">
          <a:blip r:embed="rId3">
            <a:alphaModFix/>
          </a:blip>
          <a:srcRect/>
          <a:stretch/>
        </p:blipFill>
        <p:spPr>
          <a:xfrm>
            <a:off x="179388" y="188913"/>
            <a:ext cx="8964600" cy="4392600"/>
          </a:xfrm>
          <a:prstGeom prst="rect">
            <a:avLst/>
          </a:prstGeom>
          <a:noFill/>
          <a:ln>
            <a:noFill/>
          </a:ln>
        </p:spPr>
      </p:pic>
      <p:sp>
        <p:nvSpPr>
          <p:cNvPr id="1450" name="Google Shape;1450;p226"/>
          <p:cNvSpPr/>
          <p:nvPr/>
        </p:nvSpPr>
        <p:spPr>
          <a:xfrm>
            <a:off x="250825" y="4652963"/>
            <a:ext cx="36639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a:solidFill>
                  <a:srgbClr val="FFCC00"/>
                </a:solidFill>
                <a:latin typeface="Arial"/>
                <a:ea typeface="Arial"/>
                <a:cs typeface="Arial"/>
                <a:sym typeface="Arial"/>
              </a:rPr>
              <a:t>Vakum altında gaz giderme (VD)</a:t>
            </a:r>
            <a:endParaRPr/>
          </a:p>
        </p:txBody>
      </p:sp>
      <p:sp>
        <p:nvSpPr>
          <p:cNvPr id="1451" name="Google Shape;1451;p226"/>
          <p:cNvSpPr/>
          <p:nvPr/>
        </p:nvSpPr>
        <p:spPr>
          <a:xfrm>
            <a:off x="4260850" y="4652963"/>
            <a:ext cx="48831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a:solidFill>
                  <a:srgbClr val="3333CC"/>
                </a:solidFill>
                <a:latin typeface="Arial"/>
                <a:ea typeface="Arial"/>
                <a:cs typeface="Arial"/>
                <a:sym typeface="Arial"/>
              </a:rPr>
              <a:t>(IGP : İnert Gas Purging-Asal gaz yıkaması)</a:t>
            </a:r>
            <a:endParaRPr/>
          </a:p>
        </p:txBody>
      </p:sp>
      <p:sp>
        <p:nvSpPr>
          <p:cNvPr id="1452" name="Google Shape;1452;p226"/>
          <p:cNvSpPr/>
          <p:nvPr/>
        </p:nvSpPr>
        <p:spPr>
          <a:xfrm>
            <a:off x="323850" y="5157788"/>
            <a:ext cx="44640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a:solidFill>
                  <a:srgbClr val="3333CC"/>
                </a:solidFill>
                <a:latin typeface="Arial"/>
                <a:ea typeface="Arial"/>
                <a:cs typeface="Arial"/>
                <a:sym typeface="Arial"/>
              </a:rPr>
              <a:t>VOD </a:t>
            </a:r>
            <a:r>
              <a:rPr lang="tr-TR" sz="1800" b="1">
                <a:solidFill>
                  <a:srgbClr val="FFCC00"/>
                </a:solidFill>
                <a:latin typeface="Arial"/>
                <a:ea typeface="Arial"/>
                <a:cs typeface="Arial"/>
                <a:sym typeface="Arial"/>
              </a:rPr>
              <a:t>: Vacuum Oxygen Decarburization</a:t>
            </a:r>
            <a:endParaRPr/>
          </a:p>
        </p:txBody>
      </p:sp>
      <p:sp>
        <p:nvSpPr>
          <p:cNvPr id="1453" name="Google Shape;1453;p226"/>
          <p:cNvSpPr/>
          <p:nvPr/>
        </p:nvSpPr>
        <p:spPr>
          <a:xfrm>
            <a:off x="5292725" y="5084763"/>
            <a:ext cx="29145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a:solidFill>
                  <a:srgbClr val="FF3300"/>
                </a:solidFill>
                <a:latin typeface="Arial"/>
                <a:ea typeface="Arial"/>
                <a:cs typeface="Arial"/>
                <a:sym typeface="Arial"/>
              </a:rPr>
              <a:t>IM:Enjeksiyon Metalurjisi</a:t>
            </a:r>
            <a:endParaRPr/>
          </a:p>
        </p:txBody>
      </p:sp>
      <p:sp>
        <p:nvSpPr>
          <p:cNvPr id="1454" name="Google Shape;1454;p226"/>
          <p:cNvSpPr/>
          <p:nvPr/>
        </p:nvSpPr>
        <p:spPr>
          <a:xfrm>
            <a:off x="179388" y="5661025"/>
            <a:ext cx="59499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a:solidFill>
                  <a:srgbClr val="FF3300"/>
                </a:solidFill>
                <a:latin typeface="Arial"/>
                <a:ea typeface="Arial"/>
                <a:cs typeface="Arial"/>
                <a:sym typeface="Arial"/>
              </a:rPr>
              <a:t>VAD, LF ve ASEA-SKF</a:t>
            </a:r>
            <a:r>
              <a:rPr lang="tr-TR" sz="1800" b="1">
                <a:solidFill>
                  <a:schemeClr val="dk1"/>
                </a:solidFill>
                <a:latin typeface="Arial"/>
                <a:ea typeface="Arial"/>
                <a:cs typeface="Arial"/>
                <a:sym typeface="Arial"/>
              </a:rPr>
              <a:t> </a:t>
            </a:r>
            <a:r>
              <a:rPr lang="tr-TR" sz="1800">
                <a:solidFill>
                  <a:schemeClr val="dk1"/>
                </a:solidFill>
                <a:latin typeface="Arial"/>
                <a:ea typeface="Arial"/>
                <a:cs typeface="Arial"/>
                <a:sym typeface="Arial"/>
              </a:rPr>
              <a:t>ısıtma sıcaklık ayarlı</a:t>
            </a:r>
            <a:r>
              <a:rPr lang="tr-TR" sz="1800" b="1">
                <a:solidFill>
                  <a:schemeClr val="dk1"/>
                </a:solidFill>
                <a:latin typeface="Arial"/>
                <a:ea typeface="Arial"/>
                <a:cs typeface="Arial"/>
                <a:sym typeface="Arial"/>
              </a:rPr>
              <a:t> </a:t>
            </a:r>
            <a:r>
              <a:rPr lang="tr-TR" sz="1800">
                <a:solidFill>
                  <a:schemeClr val="dk1"/>
                </a:solidFill>
                <a:latin typeface="Arial"/>
                <a:ea typeface="Arial"/>
                <a:cs typeface="Arial"/>
                <a:sym typeface="Arial"/>
              </a:rPr>
              <a:t>özel fırınlar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227"/>
          <p:cNvSpPr txBox="1">
            <a:spLocks noGrp="1"/>
          </p:cNvSpPr>
          <p:nvPr>
            <p:ph type="body" idx="1"/>
          </p:nvPr>
        </p:nvSpPr>
        <p:spPr>
          <a:xfrm>
            <a:off x="323850" y="260350"/>
            <a:ext cx="84963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690"/>
              <a:buChar char="■"/>
            </a:pPr>
            <a:r>
              <a:rPr lang="tr-TR" sz="2600" b="1" i="1" u="sng">
                <a:solidFill>
                  <a:srgbClr val="FF3300"/>
                </a:solidFill>
              </a:rPr>
              <a:t>Pota Metalurjisi Uygulamaları :</a:t>
            </a:r>
            <a:r>
              <a:rPr lang="tr-TR" sz="2600"/>
              <a:t>  </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Pota metalurjisinde sıvı çeliğin sıcaklığı ve  inklüzyon içeriği dikkatli bir şekilde kontrol edilmelidir.</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Bütün bunları yapabilmek için birden fazla çeşitli fırın ve ekipman kullanılmaktadır. </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Bu uygulamalardan sonra sıvı çelik kimyasal kompozisyonu, kalitesi, temizlik ve sıcaklık olarak döküm için hazır haldedir. </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b="1">
                <a:solidFill>
                  <a:srgbClr val="3333CC"/>
                </a:solidFill>
              </a:rPr>
              <a:t>Bu uygulamalardan bazıları;</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p228"/>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b="1">
                <a:solidFill>
                  <a:srgbClr val="3333CC"/>
                </a:solidFill>
              </a:rPr>
              <a:t>Deoksidasyon (oksijen giderme)</a:t>
            </a:r>
            <a:endParaRPr/>
          </a:p>
          <a:p>
            <a:pPr marL="342900" lvl="0" indent="-219075" algn="just" rtl="0">
              <a:spcBef>
                <a:spcPts val="600"/>
              </a:spcBef>
              <a:spcAft>
                <a:spcPts val="0"/>
              </a:spcAft>
              <a:buSzPts val="1950"/>
              <a:buNone/>
            </a:pPr>
            <a:endParaRPr b="1">
              <a:solidFill>
                <a:srgbClr val="3333CC"/>
              </a:solidFill>
            </a:endParaRPr>
          </a:p>
          <a:p>
            <a:pPr marL="342900" lvl="0" indent="-342900" algn="just" rtl="0">
              <a:spcBef>
                <a:spcPts val="600"/>
              </a:spcBef>
              <a:spcAft>
                <a:spcPts val="0"/>
              </a:spcAft>
              <a:buSzPts val="1950"/>
              <a:buChar char="■"/>
            </a:pPr>
            <a:r>
              <a:rPr lang="tr-TR"/>
              <a:t>İkincil çelik üretim uygulamaları öncesi sıvı çelikte bulunan oksijen miktarı % 0,1-0,04 arasıdır (1000-400 ppm) arasında değişmektedir.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Fazla miktarda FeO çökeltileri, gözenekli bir yapı, yada döküm boşluğu oluşumunu engellemek için oksijen giderme uygulaması gereklidir.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229"/>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340"/>
              <a:buChar char="■"/>
            </a:pPr>
            <a:r>
              <a:rPr lang="tr-TR" sz="3600" b="1">
                <a:solidFill>
                  <a:srgbClr val="3333CC"/>
                </a:solidFill>
              </a:rPr>
              <a:t>Dekarbürizasyon (karbon giderme)</a:t>
            </a:r>
            <a:endParaRPr/>
          </a:p>
          <a:p>
            <a:pPr marL="342900" lvl="0" indent="-194310" algn="just" rtl="0">
              <a:spcBef>
                <a:spcPts val="720"/>
              </a:spcBef>
              <a:spcAft>
                <a:spcPts val="0"/>
              </a:spcAft>
              <a:buSzPts val="2340"/>
              <a:buNone/>
            </a:pPr>
            <a:endParaRPr sz="3600" b="1">
              <a:solidFill>
                <a:srgbClr val="3333CC"/>
              </a:solidFill>
            </a:endParaRPr>
          </a:p>
          <a:p>
            <a:pPr marL="342900" lvl="0" indent="-342900" algn="just" rtl="0">
              <a:spcBef>
                <a:spcPts val="720"/>
              </a:spcBef>
              <a:spcAft>
                <a:spcPts val="0"/>
              </a:spcAft>
              <a:buSzPts val="2340"/>
              <a:buChar char="■"/>
            </a:pPr>
            <a:r>
              <a:rPr lang="tr-TR" sz="3600"/>
              <a:t>Karbon, çelik için tek başına en önemli alaşım elementidir. </a:t>
            </a:r>
            <a:endParaRPr/>
          </a:p>
          <a:p>
            <a:pPr marL="342900" lvl="0" indent="-194310" algn="just" rtl="0">
              <a:spcBef>
                <a:spcPts val="720"/>
              </a:spcBef>
              <a:spcAft>
                <a:spcPts val="0"/>
              </a:spcAft>
              <a:buSzPts val="2340"/>
              <a:buNone/>
            </a:pPr>
            <a:endParaRPr sz="3600"/>
          </a:p>
          <a:p>
            <a:pPr marL="342900" lvl="0" indent="-342900" algn="just" rtl="0">
              <a:spcBef>
                <a:spcPts val="720"/>
              </a:spcBef>
              <a:spcAft>
                <a:spcPts val="0"/>
              </a:spcAft>
              <a:buSzPts val="2340"/>
              <a:buChar char="■"/>
            </a:pPr>
            <a:r>
              <a:rPr lang="tr-TR" sz="3600"/>
              <a:t>Aşağıda verilen tabloda karbon miktarının çeliğin özellikleri üzerine olan etkisi ve bu çeliklerin bazı tüketim alanları verilmektedir.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pic>
        <p:nvPicPr>
          <p:cNvPr id="1474" name="Google Shape;1474;p230"/>
          <p:cNvPicPr preferRelativeResize="0">
            <a:picLocks noGrp="1"/>
          </p:cNvPicPr>
          <p:nvPr>
            <p:ph type="body" idx="1"/>
          </p:nvPr>
        </p:nvPicPr>
        <p:blipFill rotWithShape="1">
          <a:blip r:embed="rId3">
            <a:alphaModFix/>
          </a:blip>
          <a:srcRect/>
          <a:stretch/>
        </p:blipFill>
        <p:spPr>
          <a:xfrm>
            <a:off x="179388" y="260350"/>
            <a:ext cx="8893200" cy="3287700"/>
          </a:xfrm>
          <a:prstGeom prst="rect">
            <a:avLst/>
          </a:prstGeom>
          <a:noFill/>
          <a:ln>
            <a:noFill/>
          </a:ln>
        </p:spPr>
      </p:pic>
      <p:sp>
        <p:nvSpPr>
          <p:cNvPr id="1475" name="Google Shape;1475;p230"/>
          <p:cNvSpPr/>
          <p:nvPr/>
        </p:nvSpPr>
        <p:spPr>
          <a:xfrm>
            <a:off x="250825" y="3789363"/>
            <a:ext cx="8642400" cy="2225700"/>
          </a:xfrm>
          <a:prstGeom prst="rect">
            <a:avLst/>
          </a:prstGeom>
          <a:noFill/>
          <a:ln>
            <a:noFill/>
          </a:ln>
        </p:spPr>
        <p:txBody>
          <a:bodyPr spcFirstLastPara="1" wrap="square" lIns="91425" tIns="45700" rIns="91425" bIns="45700" anchor="t" anchorCtr="0">
            <a:noAutofit/>
          </a:bodyPr>
          <a:lstStyle/>
          <a:p>
            <a:pPr marL="0" marR="0" lvl="0" indent="-127000" algn="just" rtl="0">
              <a:spcBef>
                <a:spcPts val="0"/>
              </a:spcBef>
              <a:spcAft>
                <a:spcPts val="0"/>
              </a:spcAft>
              <a:buClr>
                <a:schemeClr val="dk1"/>
              </a:buClr>
              <a:buSzPts val="2000"/>
              <a:buFont typeface="Arial"/>
              <a:buChar char="•"/>
            </a:pPr>
            <a:r>
              <a:rPr lang="tr-TR" sz="2000" b="1">
                <a:solidFill>
                  <a:schemeClr val="dk1"/>
                </a:solidFill>
                <a:latin typeface="Arial"/>
                <a:ea typeface="Arial"/>
                <a:cs typeface="Arial"/>
                <a:sym typeface="Arial"/>
              </a:rPr>
              <a:t> Bilindiği gibi yüksek fırından gelen sıcak ve ergiyik metal (pik demir) yaklaşık % 4,7 karbon içermekte ve bu değer yukarıdaki tabloda verilen karbon değerlerinin çok üzerindedir. </a:t>
            </a:r>
            <a:endParaRPr/>
          </a:p>
          <a:p>
            <a:pPr marL="0" marR="0" lvl="0" indent="0" algn="just" rtl="0">
              <a:spcBef>
                <a:spcPts val="0"/>
              </a:spcBef>
              <a:spcAft>
                <a:spcPts val="0"/>
              </a:spcAft>
              <a:buClr>
                <a:schemeClr val="dk1"/>
              </a:buClr>
              <a:buSzPts val="2000"/>
              <a:buFont typeface="Arial"/>
              <a:buNone/>
            </a:pPr>
            <a:endParaRPr sz="2000" b="1">
              <a:solidFill>
                <a:schemeClr val="dk1"/>
              </a:solidFill>
              <a:latin typeface="Arial"/>
              <a:ea typeface="Arial"/>
              <a:cs typeface="Arial"/>
              <a:sym typeface="Arial"/>
            </a:endParaRPr>
          </a:p>
          <a:p>
            <a:pPr marL="0" marR="0" lvl="0" indent="-127000" algn="just" rtl="0">
              <a:spcBef>
                <a:spcPts val="0"/>
              </a:spcBef>
              <a:spcAft>
                <a:spcPts val="0"/>
              </a:spcAft>
              <a:buClr>
                <a:schemeClr val="dk1"/>
              </a:buClr>
              <a:buSzPts val="2000"/>
              <a:buFont typeface="Arial"/>
              <a:buChar char="•"/>
            </a:pPr>
            <a:r>
              <a:rPr lang="tr-TR" sz="2000" b="1">
                <a:solidFill>
                  <a:schemeClr val="dk1"/>
                </a:solidFill>
                <a:latin typeface="Arial"/>
                <a:ea typeface="Arial"/>
                <a:cs typeface="Arial"/>
                <a:sym typeface="Arial"/>
              </a:rPr>
              <a:t> Bazik oksijen fırınlarında çelik üretimi; sıvı metale oksijen vererek karbonun büyük kısmı olmak üzere silis, mangan ve fosforu gidermeyi içeren bir uygulamadır.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231"/>
          <p:cNvSpPr txBox="1">
            <a:spLocks noGrp="1"/>
          </p:cNvSpPr>
          <p:nvPr>
            <p:ph type="body" idx="1"/>
          </p:nvPr>
        </p:nvSpPr>
        <p:spPr>
          <a:xfrm>
            <a:off x="323850" y="260350"/>
            <a:ext cx="85692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015"/>
              <a:buChar char="■"/>
            </a:pPr>
            <a:r>
              <a:rPr lang="tr-TR" sz="3100"/>
              <a:t>BOF’larından alınan sıvı ergiyik metal % 0,003-0,07 arası karbon içermektedir. </a:t>
            </a:r>
            <a:endParaRPr/>
          </a:p>
          <a:p>
            <a:pPr marL="342900" lvl="0" indent="-214947" algn="just" rtl="0">
              <a:spcBef>
                <a:spcPts val="620"/>
              </a:spcBef>
              <a:spcAft>
                <a:spcPts val="0"/>
              </a:spcAft>
              <a:buSzPts val="2015"/>
              <a:buNone/>
            </a:pPr>
            <a:endParaRPr sz="3100"/>
          </a:p>
          <a:p>
            <a:pPr marL="342900" lvl="0" indent="-342900" algn="just" rtl="0">
              <a:spcBef>
                <a:spcPts val="620"/>
              </a:spcBef>
              <a:spcAft>
                <a:spcPts val="0"/>
              </a:spcAft>
              <a:buSzPts val="2015"/>
              <a:buChar char="■"/>
            </a:pPr>
            <a:r>
              <a:rPr lang="tr-TR" sz="3100"/>
              <a:t>Bu nedenle pek uygulamada tüketilmekte olan çelik türleri için BOF’dan alınan sıvı çeliğe </a:t>
            </a:r>
            <a:r>
              <a:rPr lang="tr-TR" sz="3100" b="1" i="1" u="sng">
                <a:solidFill>
                  <a:srgbClr val="3333CC"/>
                </a:solidFill>
              </a:rPr>
              <a:t>karbon ilave etme mecburiyeti</a:t>
            </a:r>
            <a:r>
              <a:rPr lang="tr-TR" sz="3100"/>
              <a:t> vardır. </a:t>
            </a:r>
            <a:endParaRPr/>
          </a:p>
          <a:p>
            <a:pPr marL="342900" lvl="0" indent="-214947" algn="just" rtl="0">
              <a:spcBef>
                <a:spcPts val="620"/>
              </a:spcBef>
              <a:spcAft>
                <a:spcPts val="0"/>
              </a:spcAft>
              <a:buSzPts val="2015"/>
              <a:buNone/>
            </a:pPr>
            <a:endParaRPr sz="3100"/>
          </a:p>
          <a:p>
            <a:pPr marL="342900" lvl="0" indent="-342900" algn="just" rtl="0">
              <a:spcBef>
                <a:spcPts val="620"/>
              </a:spcBef>
              <a:spcAft>
                <a:spcPts val="0"/>
              </a:spcAft>
              <a:buSzPts val="2015"/>
              <a:buChar char="■"/>
            </a:pPr>
            <a:r>
              <a:rPr lang="tr-TR" sz="3100"/>
              <a:t>Bazı uygulamalarda tüketilen çelikler içinde karbon miktarını daha da azaltma gereği vardır (örneğin östenitik paslanmaz çelikler için).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232"/>
          <p:cNvSpPr txBox="1">
            <a:spLocks noGrp="1"/>
          </p:cNvSpPr>
          <p:nvPr>
            <p:ph type="body" idx="1"/>
          </p:nvPr>
        </p:nvSpPr>
        <p:spPr>
          <a:xfrm>
            <a:off x="323850" y="260350"/>
            <a:ext cx="84963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080"/>
              <a:buChar char="■"/>
            </a:pPr>
            <a:r>
              <a:rPr lang="tr-TR" sz="3200" b="1">
                <a:solidFill>
                  <a:srgbClr val="3333CC"/>
                </a:solidFill>
              </a:rPr>
              <a:t>Desülfürizasyon (kükürt giderme)</a:t>
            </a:r>
            <a:endParaRPr/>
          </a:p>
          <a:p>
            <a:pPr marL="342900" lvl="0" indent="-210820" algn="just" rtl="0">
              <a:spcBef>
                <a:spcPts val="640"/>
              </a:spcBef>
              <a:spcAft>
                <a:spcPts val="0"/>
              </a:spcAft>
              <a:buSzPts val="2080"/>
              <a:buNone/>
            </a:pPr>
            <a:endParaRPr sz="3200" b="1">
              <a:solidFill>
                <a:srgbClr val="3333CC"/>
              </a:solidFill>
            </a:endParaRPr>
          </a:p>
          <a:p>
            <a:pPr marL="342900" lvl="0" indent="-342900" algn="just" rtl="0">
              <a:spcBef>
                <a:spcPts val="600"/>
              </a:spcBef>
              <a:spcAft>
                <a:spcPts val="0"/>
              </a:spcAft>
              <a:buSzPts val="1950"/>
              <a:buChar char="■"/>
            </a:pPr>
            <a:r>
              <a:rPr lang="tr-TR" b="1" i="1" u="sng">
                <a:solidFill>
                  <a:srgbClr val="3333CC"/>
                </a:solidFill>
              </a:rPr>
              <a:t>Kükürt</a:t>
            </a:r>
            <a:r>
              <a:rPr lang="tr-TR"/>
              <a:t>; çeliğin sünekliği, tokluğu, şekillenebilirliği, kaynaklanabilirliği ve korozyon direnci için zararlı bir elementtir.</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Bunların yanı sıra, çeliğin işlenebilirliği (talaşlı imalatı) üzerinde yararlı etkiye sahiptir. </a:t>
            </a:r>
            <a:endParaRPr/>
          </a:p>
          <a:p>
            <a:pPr marL="342900" lvl="0" indent="-210820" algn="just" rtl="0">
              <a:spcBef>
                <a:spcPts val="640"/>
              </a:spcBef>
              <a:spcAft>
                <a:spcPts val="0"/>
              </a:spcAft>
              <a:buSzPts val="2080"/>
              <a:buNone/>
            </a:pPr>
            <a:endParaRPr sz="3200"/>
          </a:p>
          <a:p>
            <a:pPr marL="342900" lvl="0" indent="-342900" algn="just" rtl="0">
              <a:spcBef>
                <a:spcPts val="640"/>
              </a:spcBef>
              <a:spcAft>
                <a:spcPts val="0"/>
              </a:spcAft>
              <a:buSzPts val="2080"/>
              <a:buChar char="■"/>
            </a:pPr>
            <a:r>
              <a:rPr lang="tr-TR" sz="3200"/>
              <a:t>Kükürt katı çelik içerisinde mangan sülfür (MnS) inklüzyonları olarak bulunur.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215"/>
          <p:cNvSpPr txBox="1">
            <a:spLocks noGrp="1"/>
          </p:cNvSpPr>
          <p:nvPr>
            <p:ph type="title"/>
          </p:nvPr>
        </p:nvSpPr>
        <p:spPr>
          <a:xfrm>
            <a:off x="539750" y="277813"/>
            <a:ext cx="8147100" cy="131707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tr-TR" sz="4000" b="1" dirty="0">
                <a:solidFill>
                  <a:srgbClr val="3333CC"/>
                </a:solidFill>
              </a:rPr>
              <a:t>(</a:t>
            </a:r>
            <a:r>
              <a:rPr lang="tr-TR" sz="3200" b="1" u="sng" dirty="0" err="1">
                <a:solidFill>
                  <a:srgbClr val="3333CC"/>
                </a:solidFill>
                <a:latin typeface="Comic Sans MS"/>
                <a:ea typeface="Comic Sans MS"/>
                <a:cs typeface="Comic Sans MS"/>
                <a:sym typeface="Comic Sans MS"/>
              </a:rPr>
              <a:t>Sekonder</a:t>
            </a:r>
            <a:r>
              <a:rPr lang="tr-TR" sz="3200" b="1" u="sng" dirty="0">
                <a:solidFill>
                  <a:srgbClr val="3333CC"/>
                </a:solidFill>
                <a:latin typeface="Comic Sans MS"/>
                <a:ea typeface="Comic Sans MS"/>
                <a:cs typeface="Comic Sans MS"/>
                <a:sym typeface="Comic Sans MS"/>
              </a:rPr>
              <a:t> </a:t>
            </a:r>
            <a:r>
              <a:rPr lang="tr-TR" sz="3200" b="1" u="sng" dirty="0" err="1">
                <a:solidFill>
                  <a:srgbClr val="3333CC"/>
                </a:solidFill>
                <a:latin typeface="Comic Sans MS"/>
                <a:ea typeface="Comic Sans MS"/>
                <a:cs typeface="Comic Sans MS"/>
                <a:sym typeface="Comic Sans MS"/>
              </a:rPr>
              <a:t>Metalurji</a:t>
            </a:r>
            <a:r>
              <a:rPr lang="tr-TR" sz="3200" b="1" u="sng" dirty="0">
                <a:solidFill>
                  <a:srgbClr val="3333CC"/>
                </a:solidFill>
                <a:latin typeface="Comic Sans MS"/>
                <a:ea typeface="Comic Sans MS"/>
                <a:cs typeface="Comic Sans MS"/>
                <a:sym typeface="Comic Sans MS"/>
              </a:rPr>
              <a:t>, Pota </a:t>
            </a:r>
            <a:r>
              <a:rPr lang="tr-TR" sz="3200" b="1" u="sng" dirty="0" err="1">
                <a:solidFill>
                  <a:srgbClr val="3333CC"/>
                </a:solidFill>
                <a:latin typeface="Comic Sans MS"/>
                <a:ea typeface="Comic Sans MS"/>
                <a:cs typeface="Comic Sans MS"/>
                <a:sym typeface="Comic Sans MS"/>
              </a:rPr>
              <a:t>Metalurjisi</a:t>
            </a:r>
            <a:r>
              <a:rPr lang="tr-TR" sz="3200" b="1" u="sng" dirty="0">
                <a:solidFill>
                  <a:srgbClr val="3333CC"/>
                </a:solidFill>
                <a:latin typeface="Comic Sans MS"/>
                <a:ea typeface="Comic Sans MS"/>
                <a:cs typeface="Comic Sans MS"/>
                <a:sym typeface="Comic Sans MS"/>
              </a:rPr>
              <a:t>)</a:t>
            </a:r>
            <a:endParaRPr dirty="0"/>
          </a:p>
        </p:txBody>
      </p:sp>
      <p:sp>
        <p:nvSpPr>
          <p:cNvPr id="1393" name="Google Shape;1393;p215"/>
          <p:cNvSpPr txBox="1">
            <a:spLocks noGrp="1"/>
          </p:cNvSpPr>
          <p:nvPr>
            <p:ph type="body" idx="1"/>
          </p:nvPr>
        </p:nvSpPr>
        <p:spPr>
          <a:xfrm>
            <a:off x="323850" y="2349500"/>
            <a:ext cx="8363100" cy="37815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820"/>
              <a:buChar char="■"/>
            </a:pPr>
            <a:r>
              <a:rPr lang="tr-TR" sz="2800" b="1">
                <a:solidFill>
                  <a:srgbClr val="009999"/>
                </a:solidFill>
              </a:rPr>
              <a:t>Çelik üretimi ile döküm arasında yer alan kritik bir aşamadır</a:t>
            </a:r>
            <a:r>
              <a:rPr lang="tr-TR" sz="2800"/>
              <a:t> ve ayrı bir istasyonda uygulanan son çelik yapım işlemlerini kapsar. </a:t>
            </a:r>
            <a:endParaRPr/>
          </a:p>
          <a:p>
            <a:pPr marL="342900" lvl="0" indent="-227330" algn="just" rtl="0">
              <a:spcBef>
                <a:spcPts val="560"/>
              </a:spcBef>
              <a:spcAft>
                <a:spcPts val="0"/>
              </a:spcAft>
              <a:buSzPts val="1820"/>
              <a:buNone/>
            </a:pPr>
            <a:endParaRPr sz="2800"/>
          </a:p>
          <a:p>
            <a:pPr marL="342900" lvl="0" indent="-342900" algn="just" rtl="0">
              <a:spcBef>
                <a:spcPts val="560"/>
              </a:spcBef>
              <a:spcAft>
                <a:spcPts val="0"/>
              </a:spcAft>
              <a:buSzPts val="1820"/>
              <a:buChar char="■"/>
            </a:pPr>
            <a:r>
              <a:rPr lang="tr-TR" sz="2800" b="1">
                <a:solidFill>
                  <a:srgbClr val="009999"/>
                </a:solidFill>
              </a:rPr>
              <a:t>Fırında yapılan normal alaşımlama veya döküm alma sırasında potada yapılan alaşımlama işlemleri pota metalurjisi kapsamında sayılmaz.</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233"/>
          <p:cNvSpPr txBox="1">
            <a:spLocks noGrp="1"/>
          </p:cNvSpPr>
          <p:nvPr>
            <p:ph type="body" idx="1"/>
          </p:nvPr>
        </p:nvSpPr>
        <p:spPr>
          <a:xfrm>
            <a:off x="323850" y="260350"/>
            <a:ext cx="84963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885"/>
              <a:buChar char="■"/>
            </a:pPr>
            <a:r>
              <a:rPr lang="tr-TR" sz="2900"/>
              <a:t>Bu MnS inklüzyonları çeliğin özellikleri üzerinde  zararlı etkilere sahiptir. </a:t>
            </a:r>
            <a:endParaRPr/>
          </a:p>
          <a:p>
            <a:pPr marL="342900" lvl="0" indent="-223202" algn="just" rtl="0">
              <a:spcBef>
                <a:spcPts val="580"/>
              </a:spcBef>
              <a:spcAft>
                <a:spcPts val="0"/>
              </a:spcAft>
              <a:buSzPts val="1885"/>
              <a:buNone/>
            </a:pPr>
            <a:endParaRPr sz="2900"/>
          </a:p>
          <a:p>
            <a:pPr marL="342900" lvl="0" indent="-342900" algn="just" rtl="0">
              <a:spcBef>
                <a:spcPts val="580"/>
              </a:spcBef>
              <a:spcAft>
                <a:spcPts val="0"/>
              </a:spcAft>
              <a:buSzPts val="1885"/>
              <a:buChar char="■"/>
            </a:pPr>
            <a:r>
              <a:rPr lang="tr-TR" sz="2900"/>
              <a:t>Bu inklüzyonlar çeliğin genel yapısına göre daha fazla plastik olduklarından çeliğin deformasyonu esnasında kırılmaya başlangıç oluştururlar. </a:t>
            </a:r>
            <a:endParaRPr/>
          </a:p>
          <a:p>
            <a:pPr marL="342900" lvl="0" indent="-223202" algn="just" rtl="0">
              <a:spcBef>
                <a:spcPts val="580"/>
              </a:spcBef>
              <a:spcAft>
                <a:spcPts val="0"/>
              </a:spcAft>
              <a:buSzPts val="1885"/>
              <a:buNone/>
            </a:pPr>
            <a:endParaRPr sz="2900"/>
          </a:p>
          <a:p>
            <a:pPr marL="342900" lvl="0" indent="-342900" algn="just" rtl="0">
              <a:spcBef>
                <a:spcPts val="580"/>
              </a:spcBef>
              <a:spcAft>
                <a:spcPts val="0"/>
              </a:spcAft>
              <a:buSzPts val="1885"/>
              <a:buChar char="■"/>
            </a:pPr>
            <a:r>
              <a:rPr lang="tr-TR" sz="2900"/>
              <a:t>Bu nedenle çeliğin zayıf ve kusurlu bölgeleri olarak kabul edilirler.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234"/>
          <p:cNvSpPr txBox="1">
            <a:spLocks noGrp="1"/>
          </p:cNvSpPr>
          <p:nvPr>
            <p:ph type="body" idx="1"/>
          </p:nvPr>
        </p:nvSpPr>
        <p:spPr>
          <a:xfrm>
            <a:off x="323850" y="260350"/>
            <a:ext cx="84963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755"/>
              <a:buChar char="■"/>
            </a:pPr>
            <a:r>
              <a:rPr lang="tr-TR" sz="2700" b="1">
                <a:solidFill>
                  <a:srgbClr val="3333CC"/>
                </a:solidFill>
              </a:rPr>
              <a:t>Azot Giderme</a:t>
            </a:r>
            <a:endParaRPr/>
          </a:p>
          <a:p>
            <a:pPr marL="342900" lvl="0" indent="-231457" algn="just" rtl="0">
              <a:spcBef>
                <a:spcPts val="540"/>
              </a:spcBef>
              <a:spcAft>
                <a:spcPts val="0"/>
              </a:spcAft>
              <a:buSzPts val="1755"/>
              <a:buNone/>
            </a:pPr>
            <a:endParaRPr sz="2700" b="1">
              <a:solidFill>
                <a:srgbClr val="3333CC"/>
              </a:solidFill>
            </a:endParaRPr>
          </a:p>
          <a:p>
            <a:pPr marL="342900" lvl="0" indent="-342900" algn="just" rtl="0">
              <a:spcBef>
                <a:spcPts val="540"/>
              </a:spcBef>
              <a:spcAft>
                <a:spcPts val="0"/>
              </a:spcAft>
              <a:buSzPts val="1755"/>
              <a:buChar char="■"/>
            </a:pPr>
            <a:r>
              <a:rPr lang="tr-TR" sz="2700"/>
              <a:t>Çelikte etkili bir kükürt giderme ile kükürt  seviyesi düştükçe sıvı çelikte azot (N</a:t>
            </a:r>
            <a:r>
              <a:rPr lang="tr-TR" sz="2700" baseline="-25000"/>
              <a:t>2</a:t>
            </a:r>
            <a:r>
              <a:rPr lang="tr-TR" sz="2700"/>
              <a:t>) çözünebilirliği önemli ölçüde artmaktadır. </a:t>
            </a:r>
            <a:endParaRPr/>
          </a:p>
          <a:p>
            <a:pPr marL="342900" lvl="0" indent="-231457" algn="just" rtl="0">
              <a:spcBef>
                <a:spcPts val="540"/>
              </a:spcBef>
              <a:spcAft>
                <a:spcPts val="0"/>
              </a:spcAft>
              <a:buSzPts val="1755"/>
              <a:buNone/>
            </a:pPr>
            <a:endParaRPr sz="2700"/>
          </a:p>
          <a:p>
            <a:pPr marL="342900" lvl="0" indent="-342900" algn="just" rtl="0">
              <a:spcBef>
                <a:spcPts val="540"/>
              </a:spcBef>
              <a:spcAft>
                <a:spcPts val="0"/>
              </a:spcAft>
              <a:buSzPts val="1755"/>
              <a:buChar char="■"/>
            </a:pPr>
            <a:r>
              <a:rPr lang="tr-TR" sz="2700"/>
              <a:t>Bu sebeple ikincil çelik üretim aşamalarında çeliğin atmosferle temasını azaltmak çok önemlidir. </a:t>
            </a:r>
            <a:endParaRPr/>
          </a:p>
          <a:p>
            <a:pPr marL="342900" lvl="0" indent="-231457" algn="just" rtl="0">
              <a:spcBef>
                <a:spcPts val="540"/>
              </a:spcBef>
              <a:spcAft>
                <a:spcPts val="0"/>
              </a:spcAft>
              <a:buSzPts val="1755"/>
              <a:buNone/>
            </a:pPr>
            <a:endParaRPr sz="2700"/>
          </a:p>
          <a:p>
            <a:pPr marL="342900" lvl="0" indent="-342900" algn="just" rtl="0">
              <a:spcBef>
                <a:spcPts val="540"/>
              </a:spcBef>
              <a:spcAft>
                <a:spcPts val="0"/>
              </a:spcAft>
              <a:buSzPts val="1755"/>
              <a:buChar char="■"/>
            </a:pPr>
            <a:r>
              <a:rPr lang="tr-TR" sz="2700"/>
              <a:t>Bu uygulamalarda sıvı çelik üzerinde sürekli ve minimum düzeyde cüruf tutmak bu yönden bir koruma sağlayacaktır.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235"/>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130000"/>
              </a:lnSpc>
              <a:spcBef>
                <a:spcPts val="0"/>
              </a:spcBef>
              <a:spcAft>
                <a:spcPts val="0"/>
              </a:spcAft>
              <a:buSzPts val="2340"/>
              <a:buChar char="■"/>
            </a:pPr>
            <a:r>
              <a:rPr lang="tr-TR" sz="3600"/>
              <a:t>Çelikteki azot giderme sıvı çelik içerisine yüksek oranlarda argon üflemeyle daha da artırılacaktır. </a:t>
            </a:r>
            <a:endParaRPr/>
          </a:p>
          <a:p>
            <a:pPr marL="342900" lvl="0" indent="-194310" algn="just" rtl="0">
              <a:lnSpc>
                <a:spcPct val="130000"/>
              </a:lnSpc>
              <a:spcBef>
                <a:spcPts val="720"/>
              </a:spcBef>
              <a:spcAft>
                <a:spcPts val="0"/>
              </a:spcAft>
              <a:buSzPts val="2340"/>
              <a:buNone/>
            </a:pPr>
            <a:endParaRPr sz="3600"/>
          </a:p>
          <a:p>
            <a:pPr marL="342900" lvl="0" indent="-342900" algn="just" rtl="0">
              <a:lnSpc>
                <a:spcPct val="130000"/>
              </a:lnSpc>
              <a:spcBef>
                <a:spcPts val="720"/>
              </a:spcBef>
              <a:spcAft>
                <a:spcPts val="0"/>
              </a:spcAft>
              <a:buSzPts val="2340"/>
              <a:buChar char="■"/>
            </a:pPr>
            <a:r>
              <a:rPr lang="tr-TR" sz="3600"/>
              <a:t>Bu sebeple sıvı çelikteki azotu giderme vakum altında gaz giderme yöntemiyle mümkün olabilecektir.</a:t>
            </a:r>
            <a:endParaRPr/>
          </a:p>
          <a:p>
            <a:pPr marL="342900" lvl="0" indent="-194310" algn="just" rtl="0">
              <a:spcBef>
                <a:spcPts val="720"/>
              </a:spcBef>
              <a:spcAft>
                <a:spcPts val="0"/>
              </a:spcAft>
              <a:buSzPts val="2340"/>
              <a:buNone/>
            </a:pP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pic>
        <p:nvPicPr>
          <p:cNvPr id="1505" name="Google Shape;1505;p236"/>
          <p:cNvPicPr preferRelativeResize="0">
            <a:picLocks noGrp="1"/>
          </p:cNvPicPr>
          <p:nvPr>
            <p:ph type="body" idx="1"/>
          </p:nvPr>
        </p:nvPicPr>
        <p:blipFill rotWithShape="1">
          <a:blip r:embed="rId3">
            <a:alphaModFix/>
          </a:blip>
          <a:srcRect l="8105" t="3993"/>
          <a:stretch/>
        </p:blipFill>
        <p:spPr>
          <a:xfrm>
            <a:off x="0" y="476250"/>
            <a:ext cx="9144000" cy="5807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p237"/>
          <p:cNvSpPr txBox="1">
            <a:spLocks noGrp="1"/>
          </p:cNvSpPr>
          <p:nvPr>
            <p:ph type="body" idx="1"/>
          </p:nvPr>
        </p:nvSpPr>
        <p:spPr>
          <a:xfrm>
            <a:off x="611188" y="333375"/>
            <a:ext cx="8229600" cy="56880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Font typeface="Noto Sans Symbols"/>
              <a:buNone/>
            </a:pPr>
            <a:r>
              <a:rPr lang="tr-TR" b="1">
                <a:solidFill>
                  <a:srgbClr val="FF3300"/>
                </a:solidFill>
              </a:rPr>
              <a:t>Pota Metalurjisi Donanımının İşlevleri</a:t>
            </a:r>
            <a:endParaRPr/>
          </a:p>
          <a:p>
            <a:pPr marL="342900" lvl="0" indent="-219075" algn="just" rtl="0">
              <a:spcBef>
                <a:spcPts val="600"/>
              </a:spcBef>
              <a:spcAft>
                <a:spcPts val="0"/>
              </a:spcAft>
              <a:buSzPts val="1950"/>
              <a:buNone/>
            </a:pPr>
            <a:endParaRPr b="1">
              <a:solidFill>
                <a:srgbClr val="FF3300"/>
              </a:solidFill>
            </a:endParaRPr>
          </a:p>
          <a:p>
            <a:pPr marL="342900" lvl="0" indent="-342900" algn="just" rtl="0">
              <a:spcBef>
                <a:spcPts val="600"/>
              </a:spcBef>
              <a:spcAft>
                <a:spcPts val="0"/>
              </a:spcAft>
              <a:buSzPts val="1950"/>
              <a:buFont typeface="Noto Sans Symbols"/>
              <a:buNone/>
            </a:pPr>
            <a:r>
              <a:rPr lang="tr-TR"/>
              <a:t>1. Pota içindeki çeliğin homojenleştirilmesi amacıyla asal karıştırıcı gazın verilmesi,</a:t>
            </a:r>
            <a:endParaRPr/>
          </a:p>
          <a:p>
            <a:pPr marL="342900" lvl="0" indent="-342900" algn="just" rtl="0">
              <a:spcBef>
                <a:spcPts val="600"/>
              </a:spcBef>
              <a:spcAft>
                <a:spcPts val="0"/>
              </a:spcAft>
              <a:buSzPts val="1950"/>
              <a:buFont typeface="Noto Sans Symbols"/>
              <a:buNone/>
            </a:pPr>
            <a:endParaRPr/>
          </a:p>
          <a:p>
            <a:pPr marL="342900" lvl="0" indent="-342900" algn="just" rtl="0">
              <a:spcBef>
                <a:spcPts val="600"/>
              </a:spcBef>
              <a:spcAft>
                <a:spcPts val="0"/>
              </a:spcAft>
              <a:buSzPts val="1950"/>
              <a:buFont typeface="Noto Sans Symbols"/>
              <a:buNone/>
            </a:pPr>
            <a:r>
              <a:rPr lang="tr-TR"/>
              <a:t>2. Alaşım elementlerinin hassas olarak ilavesi, yüksek alaşım verimi ve kimyasal bileşimin sıkı toleranslarda sağlanması,</a:t>
            </a:r>
            <a:endParaRPr/>
          </a:p>
          <a:p>
            <a:pPr marL="342900" lvl="0" indent="-342900" algn="just" rtl="0">
              <a:spcBef>
                <a:spcPts val="600"/>
              </a:spcBef>
              <a:spcAft>
                <a:spcPts val="0"/>
              </a:spcAft>
              <a:buSzPts val="1950"/>
              <a:buFont typeface="Noto Sans Symbols"/>
              <a:buNone/>
            </a:pPr>
            <a:endParaRPr/>
          </a:p>
          <a:p>
            <a:pPr marL="342900" lvl="0" indent="-342900" algn="just" rtl="0">
              <a:spcBef>
                <a:spcPts val="600"/>
              </a:spcBef>
              <a:spcAft>
                <a:spcPts val="0"/>
              </a:spcAft>
              <a:buSzPts val="1950"/>
              <a:buFont typeface="Noto Sans Symbols"/>
              <a:buNone/>
            </a:pPr>
            <a:r>
              <a:rPr lang="tr-TR"/>
              <a:t>3. Hidrojen, oksijen, azot ve karbonun düşürülmesi,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238"/>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Font typeface="Noto Sans Symbols"/>
              <a:buNone/>
            </a:pPr>
            <a:r>
              <a:rPr lang="tr-TR"/>
              <a:t>4. Özellikle kükürt giderme amacıyla toz malzemelerin enjeksiyonu,</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Font typeface="Noto Sans Symbols"/>
              <a:buNone/>
            </a:pPr>
            <a:r>
              <a:rPr lang="tr-TR"/>
              <a:t>5. Mikro-alaşımlama ve kalıntı şeklinin kontrolü için taneli veya tel şeklindeki çeşitli malzemelerin beslenmesi,</a:t>
            </a:r>
            <a:endParaRPr/>
          </a:p>
          <a:p>
            <a:pPr marL="342900" lvl="0" indent="-342900" algn="just" rtl="0">
              <a:spcBef>
                <a:spcPts val="600"/>
              </a:spcBef>
              <a:spcAft>
                <a:spcPts val="0"/>
              </a:spcAft>
              <a:buSzPts val="1950"/>
              <a:buFont typeface="Noto Sans Symbols"/>
              <a:buNone/>
            </a:pPr>
            <a:endParaRPr/>
          </a:p>
          <a:p>
            <a:pPr marL="342900" lvl="0" indent="-342900" algn="just" rtl="0">
              <a:spcBef>
                <a:spcPts val="600"/>
              </a:spcBef>
              <a:spcAft>
                <a:spcPts val="0"/>
              </a:spcAft>
              <a:buSzPts val="1950"/>
              <a:buFont typeface="Noto Sans Symbols"/>
              <a:buNone/>
            </a:pPr>
            <a:r>
              <a:rPr lang="tr-TR"/>
              <a:t>6. Elektrotlar aracılığıyla verilen elektrik enerjisi veya alternatif olarak, alüminyum ile oksijenin verdiği ekzotermik reaksiyonlardan faydalanarak çeliğin ısıtılması,</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239"/>
          <p:cNvSpPr txBox="1">
            <a:spLocks noGrp="1"/>
          </p:cNvSpPr>
          <p:nvPr>
            <p:ph type="body" idx="1"/>
          </p:nvPr>
        </p:nvSpPr>
        <p:spPr>
          <a:xfrm>
            <a:off x="468313" y="188913"/>
            <a:ext cx="8363100" cy="5870700"/>
          </a:xfrm>
          <a:prstGeom prst="rect">
            <a:avLst/>
          </a:prstGeom>
          <a:noFill/>
          <a:ln>
            <a:noFill/>
          </a:ln>
        </p:spPr>
        <p:txBody>
          <a:bodyPr spcFirstLastPara="1" wrap="square" lIns="91425" tIns="45700" rIns="91425" bIns="45700" anchor="t" anchorCtr="0">
            <a:noAutofit/>
          </a:bodyPr>
          <a:lstStyle/>
          <a:p>
            <a:pPr marL="342900" lvl="0" indent="-342900" algn="ctr" rtl="0">
              <a:lnSpc>
                <a:spcPct val="80000"/>
              </a:lnSpc>
              <a:spcBef>
                <a:spcPts val="0"/>
              </a:spcBef>
              <a:spcAft>
                <a:spcPts val="0"/>
              </a:spcAft>
              <a:buSzPts val="2080"/>
              <a:buFont typeface="Noto Sans Symbols"/>
              <a:buNone/>
            </a:pPr>
            <a:r>
              <a:rPr lang="tr-TR" sz="3200" b="1">
                <a:solidFill>
                  <a:srgbClr val="FF3300"/>
                </a:solidFill>
              </a:rPr>
              <a:t>Pota Metalurjisinin Getirdiği Teknik ve Ekonomik Üstünlükler</a:t>
            </a:r>
            <a:endParaRPr/>
          </a:p>
          <a:p>
            <a:pPr marL="342900" lvl="0" indent="-231457" algn="just" rtl="0">
              <a:lnSpc>
                <a:spcPct val="80000"/>
              </a:lnSpc>
              <a:spcBef>
                <a:spcPts val="540"/>
              </a:spcBef>
              <a:spcAft>
                <a:spcPts val="0"/>
              </a:spcAft>
              <a:buSzPts val="1755"/>
              <a:buNone/>
            </a:pPr>
            <a:endParaRPr sz="2700" b="1">
              <a:solidFill>
                <a:srgbClr val="FF3300"/>
              </a:solidFill>
            </a:endParaRPr>
          </a:p>
          <a:p>
            <a:pPr marL="342900" lvl="0" indent="-342900" algn="just" rtl="0">
              <a:lnSpc>
                <a:spcPct val="80000"/>
              </a:lnSpc>
              <a:spcBef>
                <a:spcPts val="540"/>
              </a:spcBef>
              <a:spcAft>
                <a:spcPts val="0"/>
              </a:spcAft>
              <a:buSzPts val="1755"/>
              <a:buFont typeface="Noto Sans Symbols"/>
              <a:buNone/>
            </a:pPr>
            <a:r>
              <a:rPr lang="tr-TR" sz="2700"/>
              <a:t>1. Çelik tesisi veriminin arttırılması,</a:t>
            </a:r>
            <a:endParaRPr/>
          </a:p>
          <a:p>
            <a:pPr marL="342900" lvl="0" indent="-342900" algn="just" rtl="0">
              <a:lnSpc>
                <a:spcPct val="80000"/>
              </a:lnSpc>
              <a:spcBef>
                <a:spcPts val="540"/>
              </a:spcBef>
              <a:spcAft>
                <a:spcPts val="0"/>
              </a:spcAft>
              <a:buSzPts val="1755"/>
              <a:buFont typeface="Noto Sans Symbols"/>
              <a:buNone/>
            </a:pPr>
            <a:endParaRPr sz="2700"/>
          </a:p>
          <a:p>
            <a:pPr marL="342900" lvl="0" indent="-342900" algn="just" rtl="0">
              <a:lnSpc>
                <a:spcPct val="80000"/>
              </a:lnSpc>
              <a:spcBef>
                <a:spcPts val="540"/>
              </a:spcBef>
              <a:spcAft>
                <a:spcPts val="0"/>
              </a:spcAft>
              <a:buSzPts val="1755"/>
              <a:buFont typeface="Noto Sans Symbols"/>
              <a:buNone/>
            </a:pPr>
            <a:r>
              <a:rPr lang="tr-TR" sz="2700"/>
              <a:t>2. Ergitme ünitesi (EAF veya BOF) nin dökümden döküme geçen süresinin azaltılması,</a:t>
            </a:r>
            <a:endParaRPr/>
          </a:p>
          <a:p>
            <a:pPr marL="342900" lvl="0" indent="-342900" algn="just" rtl="0">
              <a:lnSpc>
                <a:spcPct val="80000"/>
              </a:lnSpc>
              <a:spcBef>
                <a:spcPts val="540"/>
              </a:spcBef>
              <a:spcAft>
                <a:spcPts val="0"/>
              </a:spcAft>
              <a:buSzPts val="1755"/>
              <a:buFont typeface="Noto Sans Symbols"/>
              <a:buNone/>
            </a:pPr>
            <a:endParaRPr sz="2700"/>
          </a:p>
          <a:p>
            <a:pPr marL="342900" lvl="0" indent="-342900" algn="just" rtl="0">
              <a:lnSpc>
                <a:spcPct val="80000"/>
              </a:lnSpc>
              <a:spcBef>
                <a:spcPts val="540"/>
              </a:spcBef>
              <a:spcAft>
                <a:spcPts val="0"/>
              </a:spcAft>
              <a:buSzPts val="1755"/>
              <a:buFont typeface="Noto Sans Symbols"/>
              <a:buNone/>
            </a:pPr>
            <a:r>
              <a:rPr lang="tr-TR" sz="2700"/>
              <a:t>3. Birincil enerji tüketiminden tasarruf,</a:t>
            </a:r>
            <a:endParaRPr/>
          </a:p>
          <a:p>
            <a:pPr marL="342900" lvl="0" indent="-342900" algn="just" rtl="0">
              <a:lnSpc>
                <a:spcPct val="80000"/>
              </a:lnSpc>
              <a:spcBef>
                <a:spcPts val="540"/>
              </a:spcBef>
              <a:spcAft>
                <a:spcPts val="0"/>
              </a:spcAft>
              <a:buSzPts val="1755"/>
              <a:buFont typeface="Noto Sans Symbols"/>
              <a:buNone/>
            </a:pPr>
            <a:endParaRPr sz="2700"/>
          </a:p>
          <a:p>
            <a:pPr marL="342900" lvl="0" indent="-342900" algn="just" rtl="0">
              <a:lnSpc>
                <a:spcPct val="80000"/>
              </a:lnSpc>
              <a:spcBef>
                <a:spcPts val="540"/>
              </a:spcBef>
              <a:spcAft>
                <a:spcPts val="0"/>
              </a:spcAft>
              <a:buSzPts val="1755"/>
              <a:buFont typeface="Noto Sans Symbols"/>
              <a:buNone/>
            </a:pPr>
            <a:r>
              <a:rPr lang="tr-TR" sz="2700"/>
              <a:t>4. Ferro alaşımlar ve ucuz şarj malzemelerinin kullanılabilmesi,</a:t>
            </a:r>
            <a:endParaRPr/>
          </a:p>
          <a:p>
            <a:pPr marL="342900" lvl="0" indent="-342900" algn="just" rtl="0">
              <a:lnSpc>
                <a:spcPct val="80000"/>
              </a:lnSpc>
              <a:spcBef>
                <a:spcPts val="540"/>
              </a:spcBef>
              <a:spcAft>
                <a:spcPts val="0"/>
              </a:spcAft>
              <a:buSzPts val="1755"/>
              <a:buFont typeface="Noto Sans Symbols"/>
              <a:buNone/>
            </a:pPr>
            <a:endParaRPr sz="2700"/>
          </a:p>
          <a:p>
            <a:pPr marL="342900" lvl="0" indent="-342900" algn="just" rtl="0">
              <a:lnSpc>
                <a:spcPct val="80000"/>
              </a:lnSpc>
              <a:spcBef>
                <a:spcPts val="540"/>
              </a:spcBef>
              <a:spcAft>
                <a:spcPts val="0"/>
              </a:spcAft>
              <a:buSzPts val="1755"/>
              <a:buFont typeface="Noto Sans Symbols"/>
              <a:buNone/>
            </a:pPr>
            <a:r>
              <a:rPr lang="tr-TR" sz="2700"/>
              <a:t>5. Dökümden döküme aynı çelik kalitesinin sağlanması,</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240"/>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Font typeface="Noto Sans Symbols"/>
              <a:buNone/>
            </a:pPr>
            <a:r>
              <a:rPr lang="tr-TR"/>
              <a:t>6. Çok temiz çelik üretilebilmesi,</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Font typeface="Noto Sans Symbols"/>
              <a:buNone/>
            </a:pPr>
            <a:r>
              <a:rPr lang="tr-TR"/>
              <a:t>7. Yeni çelik kalitelerinin geliştirilmesi,</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Font typeface="Noto Sans Symbols"/>
              <a:buNone/>
            </a:pPr>
            <a:r>
              <a:rPr lang="tr-TR"/>
              <a:t>8. Düşük bakım maliyetleri,</a:t>
            </a:r>
            <a:endParaRPr/>
          </a:p>
          <a:p>
            <a:pPr marL="342900" lvl="0" indent="-342900" algn="just" rtl="0">
              <a:spcBef>
                <a:spcPts val="600"/>
              </a:spcBef>
              <a:spcAft>
                <a:spcPts val="0"/>
              </a:spcAft>
              <a:buSzPts val="1950"/>
              <a:buFont typeface="Noto Sans Symbols"/>
              <a:buNone/>
            </a:pPr>
            <a:endParaRPr/>
          </a:p>
          <a:p>
            <a:pPr marL="342900" lvl="0" indent="-342900" algn="just" rtl="0">
              <a:spcBef>
                <a:spcPts val="600"/>
              </a:spcBef>
              <a:spcAft>
                <a:spcPts val="0"/>
              </a:spcAft>
              <a:buSzPts val="1950"/>
              <a:buFont typeface="Noto Sans Symbols"/>
              <a:buNone/>
            </a:pPr>
            <a:r>
              <a:rPr lang="tr-TR"/>
              <a:t>9. Üretim sürecinde yer alan bütün ünitelerin daha iyi koordine edilmesi (eşgüdümü)</a:t>
            </a:r>
            <a:endParaRPr/>
          </a:p>
          <a:p>
            <a:pPr marL="342900" lvl="0" indent="-342900" algn="just" rtl="0">
              <a:spcBef>
                <a:spcPts val="600"/>
              </a:spcBef>
              <a:spcAft>
                <a:spcPts val="0"/>
              </a:spcAft>
              <a:buSzPts val="1950"/>
              <a:buFont typeface="Noto Sans Symbols"/>
              <a:buNone/>
            </a:pPr>
            <a:endParaRPr/>
          </a:p>
          <a:p>
            <a:pPr marL="342900" lvl="0" indent="-342900" algn="just" rtl="0">
              <a:spcBef>
                <a:spcPts val="600"/>
              </a:spcBef>
              <a:spcAft>
                <a:spcPts val="0"/>
              </a:spcAft>
              <a:buSzPts val="1950"/>
              <a:buFont typeface="Noto Sans Symbols"/>
              <a:buNone/>
            </a:pPr>
            <a:r>
              <a:rPr lang="tr-TR"/>
              <a:t>10. Çalışan personel için daha iyi bir ortam oluşturulması</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216"/>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080"/>
              <a:buChar char="■"/>
            </a:pPr>
            <a:r>
              <a:rPr lang="tr-TR" sz="3200"/>
              <a:t>Bu tanım evrensel olarak kabul edilmiş bir tanım olmayıp, birçok yerlerde tandişte yapılan işlemler, kalıp içinde elektromanyetik karıştırma vb. işlemler de pota metalurjisi içinde sayılmaktadır.</a:t>
            </a:r>
            <a:endParaRPr/>
          </a:p>
          <a:p>
            <a:pPr marL="342900" lvl="0" indent="-210820" algn="just" rtl="0">
              <a:spcBef>
                <a:spcPts val="640"/>
              </a:spcBef>
              <a:spcAft>
                <a:spcPts val="0"/>
              </a:spcAft>
              <a:buSzPts val="2080"/>
              <a:buNone/>
            </a:pPr>
            <a:endParaRPr sz="3200"/>
          </a:p>
          <a:p>
            <a:pPr marL="342900" lvl="0" indent="-342900" algn="just" rtl="0">
              <a:spcBef>
                <a:spcPts val="640"/>
              </a:spcBef>
              <a:spcAft>
                <a:spcPts val="0"/>
              </a:spcAft>
              <a:buSzPts val="2080"/>
              <a:buChar char="■"/>
            </a:pPr>
            <a:r>
              <a:rPr lang="tr-TR" sz="3200"/>
              <a:t>Arzu edilen çelikteki kimyasal kompozisyonu sağlamak ve müşteri taleplerini karşılamak üzere çelikteki bazı elementlerin giderilmesi bazılarının ise ortama ilave edilmesi gerekmektedir.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217"/>
          <p:cNvSpPr txBox="1">
            <a:spLocks noGrp="1"/>
          </p:cNvSpPr>
          <p:nvPr>
            <p:ph type="body" idx="1"/>
          </p:nvPr>
        </p:nvSpPr>
        <p:spPr>
          <a:xfrm>
            <a:off x="323850" y="260350"/>
            <a:ext cx="83631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690"/>
              <a:buChar char="■"/>
            </a:pPr>
            <a:r>
              <a:rPr lang="tr-TR" sz="2600"/>
              <a:t>Çelik içinde bulunan zararlı empüriteler kükürt, fosfor, oksijen, hidrojen ve azottur.</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Bunlar demir kafesi içinde ara yerlere yerleştiğinden </a:t>
            </a:r>
            <a:r>
              <a:rPr lang="tr-TR" sz="2600" b="1">
                <a:solidFill>
                  <a:srgbClr val="00FF00"/>
                </a:solidFill>
              </a:rPr>
              <a:t>arayer atomları</a:t>
            </a:r>
            <a:r>
              <a:rPr lang="tr-TR" sz="2600" b="1"/>
              <a:t> </a:t>
            </a:r>
            <a:r>
              <a:rPr lang="tr-TR" sz="2600"/>
              <a:t>adı ile de bilinir.</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Bu empüritelerin çelik üzerindeki en önemli etkileri süneklik, darbe dayanımı ve korozyon direncini düşürmeleridir.</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Oksijen ve kükürt ayrıca çelik içinde bulunan ve inklüzyon olarak bilinen metalik olmayan taneciklerin de kaynağıdır.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218"/>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340"/>
              <a:buChar char="■"/>
            </a:pPr>
            <a:r>
              <a:rPr lang="tr-TR" sz="3600"/>
              <a:t>Bu kalıntılar (inklüzyonlar) da çelik özellikleri üzerinde zararlı olduğundan mümkün olduğunca çelik içinden uzaklaştırılması gerekir.</a:t>
            </a:r>
            <a:endParaRPr/>
          </a:p>
          <a:p>
            <a:pPr marL="342900" lvl="0" indent="-194310" algn="just" rtl="0">
              <a:spcBef>
                <a:spcPts val="720"/>
              </a:spcBef>
              <a:spcAft>
                <a:spcPts val="0"/>
              </a:spcAft>
              <a:buSzPts val="2340"/>
              <a:buNone/>
            </a:pPr>
            <a:endParaRPr sz="3600" b="1"/>
          </a:p>
          <a:p>
            <a:pPr marL="342900" lvl="0" indent="-342900" algn="just" rtl="0">
              <a:spcBef>
                <a:spcPts val="720"/>
              </a:spcBef>
              <a:spcAft>
                <a:spcPts val="0"/>
              </a:spcAft>
              <a:buSzPts val="2340"/>
              <a:buChar char="■"/>
            </a:pPr>
            <a:r>
              <a:rPr lang="tr-TR" sz="3600" b="1">
                <a:solidFill>
                  <a:srgbClr val="00FF00"/>
                </a:solidFill>
              </a:rPr>
              <a:t>Karbon</a:t>
            </a:r>
            <a:r>
              <a:rPr lang="tr-TR" sz="3600" b="1"/>
              <a:t> </a:t>
            </a:r>
            <a:r>
              <a:rPr lang="tr-TR" sz="3600"/>
              <a:t>da benzer bir arayer atomudur, ancak genellikle zararlı bir empürite olarak kabul edilmez ve şartnameye uygun miktarda bulunması gerekir.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219"/>
          <p:cNvSpPr txBox="1">
            <a:spLocks noGrp="1"/>
          </p:cNvSpPr>
          <p:nvPr>
            <p:ph type="title"/>
          </p:nvPr>
        </p:nvSpPr>
        <p:spPr>
          <a:xfrm>
            <a:off x="457200" y="277813"/>
            <a:ext cx="8229600" cy="70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tr-TR" sz="3200" b="1">
                <a:solidFill>
                  <a:srgbClr val="3333CC"/>
                </a:solidFill>
              </a:rPr>
              <a:t>POTA METALURJİSİNİN TARİHÇESİ</a:t>
            </a:r>
            <a:endParaRPr/>
          </a:p>
        </p:txBody>
      </p:sp>
      <p:sp>
        <p:nvSpPr>
          <p:cNvPr id="1414" name="Google Shape;1414;p219"/>
          <p:cNvSpPr txBox="1">
            <a:spLocks noGrp="1"/>
          </p:cNvSpPr>
          <p:nvPr>
            <p:ph type="body" idx="1"/>
          </p:nvPr>
        </p:nvSpPr>
        <p:spPr>
          <a:xfrm>
            <a:off x="323850" y="1196975"/>
            <a:ext cx="8569200" cy="50403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560"/>
              <a:buChar char="■"/>
            </a:pPr>
            <a:r>
              <a:rPr lang="tr-TR" sz="2400"/>
              <a:t>Tarihsel açıdan bakıldığında </a:t>
            </a:r>
            <a:r>
              <a:rPr lang="tr-TR" sz="2400" b="1">
                <a:solidFill>
                  <a:srgbClr val="FFCC00"/>
                </a:solidFill>
              </a:rPr>
              <a:t>1933 de bulunan Perrin Yöntemi</a:t>
            </a:r>
            <a:r>
              <a:rPr lang="tr-TR" sz="2400" b="1"/>
              <a:t> </a:t>
            </a:r>
            <a:r>
              <a:rPr lang="tr-TR" sz="2400"/>
              <a:t>modern pota metalurjisinin başlangıcı olarak kabul edilir.</a:t>
            </a:r>
            <a:endParaRPr/>
          </a:p>
          <a:p>
            <a:pPr marL="342900" lvl="0" indent="-243840" algn="just" rtl="0">
              <a:lnSpc>
                <a:spcPct val="90000"/>
              </a:lnSpc>
              <a:spcBef>
                <a:spcPts val="480"/>
              </a:spcBef>
              <a:spcAft>
                <a:spcPts val="0"/>
              </a:spcAft>
              <a:buSzPts val="1560"/>
              <a:buNone/>
            </a:pPr>
            <a:endParaRPr sz="2400"/>
          </a:p>
          <a:p>
            <a:pPr marL="342900" lvl="0" indent="-342900" algn="just" rtl="0">
              <a:lnSpc>
                <a:spcPct val="90000"/>
              </a:lnSpc>
              <a:spcBef>
                <a:spcPts val="480"/>
              </a:spcBef>
              <a:spcAft>
                <a:spcPts val="0"/>
              </a:spcAft>
              <a:buSzPts val="1560"/>
              <a:buChar char="■"/>
            </a:pPr>
            <a:r>
              <a:rPr lang="tr-TR" sz="2400"/>
              <a:t>Bu yöntemde sıvı çeliğin sentetik bir cürufla işleme girmesi söz konusudur.</a:t>
            </a:r>
            <a:endParaRPr/>
          </a:p>
          <a:p>
            <a:pPr marL="342900" lvl="0" indent="-243840" algn="just" rtl="0">
              <a:lnSpc>
                <a:spcPct val="90000"/>
              </a:lnSpc>
              <a:spcBef>
                <a:spcPts val="480"/>
              </a:spcBef>
              <a:spcAft>
                <a:spcPts val="0"/>
              </a:spcAft>
              <a:buSzPts val="1560"/>
              <a:buNone/>
            </a:pPr>
            <a:endParaRPr sz="2400" b="1"/>
          </a:p>
          <a:p>
            <a:pPr marL="342900" lvl="0" indent="-342900" algn="just" rtl="0">
              <a:lnSpc>
                <a:spcPct val="90000"/>
              </a:lnSpc>
              <a:spcBef>
                <a:spcPts val="480"/>
              </a:spcBef>
              <a:spcAft>
                <a:spcPts val="0"/>
              </a:spcAft>
              <a:buSzPts val="1560"/>
              <a:buChar char="■"/>
            </a:pPr>
            <a:r>
              <a:rPr lang="tr-TR" sz="2400" b="1">
                <a:solidFill>
                  <a:srgbClr val="FFCC00"/>
                </a:solidFill>
              </a:rPr>
              <a:t>Vakum altında gaz giderme (VD)</a:t>
            </a:r>
            <a:r>
              <a:rPr lang="tr-TR" sz="2400" b="1"/>
              <a:t> </a:t>
            </a:r>
            <a:r>
              <a:rPr lang="tr-TR" sz="2400"/>
              <a:t>1950-1960</a:t>
            </a:r>
            <a:r>
              <a:rPr lang="tr-TR" sz="2400" b="1"/>
              <a:t> </a:t>
            </a:r>
            <a:r>
              <a:rPr lang="tr-TR" sz="2400"/>
              <a:t>arasında geliştirilen ikinci pota metalurjisi yöntemi olmuştur.</a:t>
            </a:r>
            <a:endParaRPr/>
          </a:p>
          <a:p>
            <a:pPr marL="342900" lvl="0" indent="-243840" algn="just" rtl="0">
              <a:lnSpc>
                <a:spcPct val="90000"/>
              </a:lnSpc>
              <a:spcBef>
                <a:spcPts val="480"/>
              </a:spcBef>
              <a:spcAft>
                <a:spcPts val="0"/>
              </a:spcAft>
              <a:buSzPts val="1560"/>
              <a:buNone/>
            </a:pPr>
            <a:endParaRPr sz="2400"/>
          </a:p>
          <a:p>
            <a:pPr marL="342900" lvl="0" indent="-342900" algn="just" rtl="0">
              <a:lnSpc>
                <a:spcPct val="90000"/>
              </a:lnSpc>
              <a:spcBef>
                <a:spcPts val="480"/>
              </a:spcBef>
              <a:spcAft>
                <a:spcPts val="0"/>
              </a:spcAft>
              <a:buSzPts val="1560"/>
              <a:buChar char="■"/>
            </a:pPr>
            <a:r>
              <a:rPr lang="tr-TR" sz="2400"/>
              <a:t>Burada amaç, büyük dövme kalitesindeki ingotlarda çatlakları önlemek için çelik içindeki hidrojen miktarının düşürülmesiydi.</a:t>
            </a:r>
            <a:r>
              <a:rPr lang="tr-TR" sz="2100"/>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220"/>
          <p:cNvSpPr txBox="1">
            <a:spLocks noGrp="1"/>
          </p:cNvSpPr>
          <p:nvPr>
            <p:ph type="body" idx="1"/>
          </p:nvPr>
        </p:nvSpPr>
        <p:spPr>
          <a:xfrm>
            <a:off x="323850" y="260350"/>
            <a:ext cx="84963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690"/>
              <a:buChar char="■"/>
            </a:pPr>
            <a:r>
              <a:rPr lang="tr-TR" sz="2600"/>
              <a:t>Daha sonraları azot ve oksijen yüzdelerinin düşürülmesi de amaçlandı. </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Bunun ardında potada geçirgen tuğlalar veya tüyerlerden faydalanarak Argon ile yıkama yöntemi </a:t>
            </a:r>
            <a:r>
              <a:rPr lang="tr-TR" sz="2600" b="1">
                <a:solidFill>
                  <a:srgbClr val="FFCC00"/>
                </a:solidFill>
              </a:rPr>
              <a:t>(IGP : İnert Gas Purging-Asal gaz yıkaması</a:t>
            </a:r>
            <a:r>
              <a:rPr lang="tr-TR" sz="2600"/>
              <a:t>) geliştirildi.</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Burada temel amaç; karıştırma ve sıcaklık ile bileşimin homojenleştirilmesiydi.</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Metalik olmayan taneciklerin daha hızlı yüzdürülmesi ek bir avantaj sağlıyordu.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221"/>
          <p:cNvSpPr txBox="1">
            <a:spLocks noGrp="1"/>
          </p:cNvSpPr>
          <p:nvPr>
            <p:ph type="body" idx="1"/>
          </p:nvPr>
        </p:nvSpPr>
        <p:spPr>
          <a:xfrm>
            <a:off x="323850" y="260350"/>
            <a:ext cx="84963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110000"/>
              </a:lnSpc>
              <a:spcBef>
                <a:spcPts val="0"/>
              </a:spcBef>
              <a:spcAft>
                <a:spcPts val="0"/>
              </a:spcAft>
              <a:buSzPts val="2340"/>
              <a:buChar char="■"/>
            </a:pPr>
            <a:r>
              <a:rPr lang="tr-TR" sz="3600"/>
              <a:t>IPG den sonra, paslanmaz çeliklere vakum altında veya argon gazı ile birlikte oksijen verilerek karbon yüzdelerinin çok düşük düzeylere indirilmesi işlemlerinin yapıldığı </a:t>
            </a:r>
            <a:r>
              <a:rPr lang="tr-TR" sz="3600" b="1">
                <a:solidFill>
                  <a:srgbClr val="3333CC"/>
                </a:solidFill>
              </a:rPr>
              <a:t>VOD </a:t>
            </a:r>
            <a:r>
              <a:rPr lang="tr-TR" sz="3600" b="1">
                <a:solidFill>
                  <a:srgbClr val="FFCC00"/>
                </a:solidFill>
              </a:rPr>
              <a:t>: Vacuum Oxygen Decarburization ve </a:t>
            </a:r>
            <a:r>
              <a:rPr lang="tr-TR" sz="3600" b="1">
                <a:solidFill>
                  <a:srgbClr val="3333CC"/>
                </a:solidFill>
              </a:rPr>
              <a:t>AOD</a:t>
            </a:r>
            <a:r>
              <a:rPr lang="tr-TR" sz="3600" b="1">
                <a:solidFill>
                  <a:srgbClr val="FFCC00"/>
                </a:solidFill>
              </a:rPr>
              <a:t>:Argon-Oxygen Decarburization</a:t>
            </a:r>
            <a:r>
              <a:rPr lang="tr-TR" sz="3600" b="1"/>
              <a:t> </a:t>
            </a:r>
            <a:r>
              <a:rPr lang="tr-TR" sz="3600"/>
              <a:t>yöntemleri uygulanmaya başlamıştır.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222"/>
          <p:cNvSpPr txBox="1">
            <a:spLocks noGrp="1"/>
          </p:cNvSpPr>
          <p:nvPr>
            <p:ph type="body" idx="1"/>
          </p:nvPr>
        </p:nvSpPr>
        <p:spPr>
          <a:xfrm>
            <a:off x="395288" y="836613"/>
            <a:ext cx="8363100" cy="47529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690"/>
              <a:buChar char="■"/>
            </a:pPr>
            <a:r>
              <a:rPr lang="tr-TR" sz="2600"/>
              <a:t>Ancak günümüzdeki modern tesislerin her biri birkaç yöntemin birleştirilmesi ile geliştirildiğinden yöntemlerin birbirinden ayrılması bu kadar kolay değildir.</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Örnek olarak, bazı modern vakum gaz gidericilerinde oksijen ve toz enjeksiyonu donanımı da bulunmaktadır.</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Bu suretle bu gaz giderme ünitelerinde kükürt giderme ve karbonsuzlaştırma da yapılabilir.</a:t>
            </a: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enar Çizgili">
  <a:themeElements>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1260</Words>
  <Application>Microsoft Office PowerPoint</Application>
  <PresentationFormat>Ekran Gösterisi (4:3)</PresentationFormat>
  <Paragraphs>143</Paragraphs>
  <Slides>27</Slides>
  <Notes>27</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27</vt:i4>
      </vt:variant>
    </vt:vector>
  </HeadingPairs>
  <TitlesOfParts>
    <vt:vector size="38" baseType="lpstr">
      <vt:lpstr>Comic Sans MS</vt:lpstr>
      <vt:lpstr>Lobster</vt:lpstr>
      <vt:lpstr>Arial</vt:lpstr>
      <vt:lpstr>Calibri</vt:lpstr>
      <vt:lpstr>Alegreya</vt:lpstr>
      <vt:lpstr>Proxima Nova</vt:lpstr>
      <vt:lpstr>Bree Serif</vt:lpstr>
      <vt:lpstr>Noto Sans Symbols</vt:lpstr>
      <vt:lpstr>Garamond</vt:lpstr>
      <vt:lpstr>Spearmint</vt:lpstr>
      <vt:lpstr>Kenar Çizgili</vt:lpstr>
      <vt:lpstr>İkinci Aşama Çelik Üretim İşlemleri</vt:lpstr>
      <vt:lpstr>(Sekonder Metalurji, Pota Metalurjisi)</vt:lpstr>
      <vt:lpstr>PowerPoint Sunusu</vt:lpstr>
      <vt:lpstr>PowerPoint Sunusu</vt:lpstr>
      <vt:lpstr>PowerPoint Sunusu</vt:lpstr>
      <vt:lpstr>POTA METALURJİSİNİN TARİHÇESİ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Çelik Üretim Yöntemleri</dc:title>
  <dc:creator>Yunus Emre Benkli</dc:creator>
  <cp:lastModifiedBy>yeb</cp:lastModifiedBy>
  <cp:revision>4</cp:revision>
  <dcterms:modified xsi:type="dcterms:W3CDTF">2024-05-28T08:11:34Z</dcterms:modified>
</cp:coreProperties>
</file>