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1" r:id="rId1"/>
    <p:sldMasterId id="2147484008" r:id="rId2"/>
  </p:sldMasterIdLst>
  <p:notesMasterIdLst>
    <p:notesMasterId r:id="rId20"/>
  </p:notesMasterIdLst>
  <p:sldIdLst>
    <p:sldId id="260" r:id="rId3"/>
    <p:sldId id="262" r:id="rId4"/>
    <p:sldId id="287" r:id="rId5"/>
    <p:sldId id="267" r:id="rId6"/>
    <p:sldId id="283" r:id="rId7"/>
    <p:sldId id="291" r:id="rId8"/>
    <p:sldId id="293" r:id="rId9"/>
    <p:sldId id="272" r:id="rId10"/>
    <p:sldId id="292" r:id="rId11"/>
    <p:sldId id="294" r:id="rId12"/>
    <p:sldId id="280" r:id="rId13"/>
    <p:sldId id="278" r:id="rId14"/>
    <p:sldId id="295" r:id="rId15"/>
    <p:sldId id="288" r:id="rId16"/>
    <p:sldId id="296" r:id="rId17"/>
    <p:sldId id="275" r:id="rId18"/>
    <p:sldId id="28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06918A0-0960-4989-B90F-18C3C3005108}">
          <p14:sldIdLst>
            <p14:sldId id="260"/>
            <p14:sldId id="262"/>
            <p14:sldId id="287"/>
            <p14:sldId id="267"/>
            <p14:sldId id="283"/>
          </p14:sldIdLst>
        </p14:section>
        <p14:section name="Başlıksız Bölüm" id="{9160DCEF-1C1A-4D41-88BD-CBABD2DDC73B}">
          <p14:sldIdLst>
            <p14:sldId id="291"/>
            <p14:sldId id="293"/>
            <p14:sldId id="272"/>
            <p14:sldId id="292"/>
            <p14:sldId id="294"/>
            <p14:sldId id="280"/>
            <p14:sldId id="278"/>
            <p14:sldId id="295"/>
            <p14:sldId id="288"/>
            <p14:sldId id="296"/>
            <p14:sldId id="275"/>
            <p14:sldId id="2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5729"/>
    <a:srgbClr val="7E6602"/>
    <a:srgbClr val="FF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0" autoAdjust="0"/>
    <p:restoredTop sz="96340" autoAdjust="0"/>
  </p:normalViewPr>
  <p:slideViewPr>
    <p:cSldViewPr snapToGrid="0">
      <p:cViewPr varScale="1">
        <p:scale>
          <a:sx n="88" d="100"/>
          <a:sy n="88" d="100"/>
        </p:scale>
        <p:origin x="427" y="6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730F2F-683C-487A-9031-76C95626B334}" type="datetimeFigureOut">
              <a:rPr lang="tr-TR" smtClean="0"/>
              <a:t>9.07.2024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126118-FF0A-4FF7-A841-9198A789F39B}" type="slidenum">
              <a:rPr lang="tr-TR" smtClean="0"/>
              <a:t>‹#›</a:t>
            </a:fld>
            <a:endParaRPr lang="tr-TR"/>
          </a:p>
        </p:txBody>
      </p:sp>
    </p:spTree>
    <p:extLst>
      <p:ext uri="{BB962C8B-B14F-4D97-AF65-F5344CB8AC3E}">
        <p14:creationId xmlns:p14="http://schemas.microsoft.com/office/powerpoint/2010/main" val="242566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C2126118-FF0A-4FF7-A841-9198A789F39B}" type="slidenum">
              <a:rPr lang="tr-TR" smtClean="0"/>
              <a:t>4</a:t>
            </a:fld>
            <a:endParaRPr lang="tr-TR"/>
          </a:p>
        </p:txBody>
      </p:sp>
    </p:spTree>
    <p:extLst>
      <p:ext uri="{BB962C8B-B14F-4D97-AF65-F5344CB8AC3E}">
        <p14:creationId xmlns:p14="http://schemas.microsoft.com/office/powerpoint/2010/main" val="1748918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38FE927C-32EF-4517-8DC6-231B2496A419}" type="datetime1">
              <a:rPr lang="tr-TR" smtClean="0"/>
              <a:t>9.07.2024</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4C9622B-1BFB-48C5-A585-51E3A6145C07}" type="slidenum">
              <a:rPr lang="tr-TR" smtClean="0"/>
              <a:t>‹#›</a:t>
            </a:fld>
            <a:endParaRPr lang="tr-TR"/>
          </a:p>
        </p:txBody>
      </p:sp>
    </p:spTree>
    <p:extLst>
      <p:ext uri="{BB962C8B-B14F-4D97-AF65-F5344CB8AC3E}">
        <p14:creationId xmlns:p14="http://schemas.microsoft.com/office/powerpoint/2010/main" val="790152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E70A3A24-57EE-43BC-89E2-7485CB792176}" type="datetime1">
              <a:rPr lang="tr-TR" smtClean="0"/>
              <a:t>9.07.2024</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4C9622B-1BFB-48C5-A585-51E3A6145C07}" type="slidenum">
              <a:rPr lang="tr-TR" smtClean="0"/>
              <a:t>‹#›</a:t>
            </a:fld>
            <a:endParaRPr lang="tr-TR"/>
          </a:p>
        </p:txBody>
      </p:sp>
    </p:spTree>
    <p:extLst>
      <p:ext uri="{BB962C8B-B14F-4D97-AF65-F5344CB8AC3E}">
        <p14:creationId xmlns:p14="http://schemas.microsoft.com/office/powerpoint/2010/main" val="1731321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C3B3766-8317-406C-821D-6D2CB1CA8F0C}" type="datetime1">
              <a:rPr lang="tr-TR" smtClean="0"/>
              <a:t>9.07.2024</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4C9622B-1BFB-48C5-A585-51E3A6145C07}"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38534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B965C313-2B97-448D-B3D1-26D7AF920E02}" type="datetime1">
              <a:rPr lang="tr-TR" smtClean="0"/>
              <a:t>9.07.2024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4C9622B-1BFB-48C5-A585-51E3A6145C07}" type="slidenum">
              <a:rPr lang="tr-TR" smtClean="0"/>
              <a:t>‹#›</a:t>
            </a:fld>
            <a:endParaRPr lang="tr-TR"/>
          </a:p>
        </p:txBody>
      </p:sp>
    </p:spTree>
    <p:extLst>
      <p:ext uri="{BB962C8B-B14F-4D97-AF65-F5344CB8AC3E}">
        <p14:creationId xmlns:p14="http://schemas.microsoft.com/office/powerpoint/2010/main" val="2846369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44560F69-0694-4125-A9AB-C9A9FB2F0678}" type="datetime1">
              <a:rPr lang="tr-TR" smtClean="0"/>
              <a:t>9.07.2024</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4C9622B-1BFB-48C5-A585-51E3A6145C07}"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82677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C1ADC671-F31D-41DA-9B36-ACB5FFB0CDE0}" type="datetime1">
              <a:rPr lang="tr-TR" smtClean="0"/>
              <a:t>9.07.2024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4C9622B-1BFB-48C5-A585-51E3A6145C07}" type="slidenum">
              <a:rPr lang="tr-TR" smtClean="0"/>
              <a:t>‹#›</a:t>
            </a:fld>
            <a:endParaRPr lang="tr-TR"/>
          </a:p>
        </p:txBody>
      </p:sp>
    </p:spTree>
    <p:extLst>
      <p:ext uri="{BB962C8B-B14F-4D97-AF65-F5344CB8AC3E}">
        <p14:creationId xmlns:p14="http://schemas.microsoft.com/office/powerpoint/2010/main" val="1341427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5DD9F9A-AD26-4898-9DDE-76D8C2D16E91}" type="datetime1">
              <a:rPr lang="tr-TR" smtClean="0"/>
              <a:t>9.07.2024</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4C9622B-1BFB-48C5-A585-51E3A6145C07}" type="slidenum">
              <a:rPr lang="tr-TR" smtClean="0"/>
              <a:t>‹#›</a:t>
            </a:fld>
            <a:endParaRPr lang="tr-TR"/>
          </a:p>
        </p:txBody>
      </p:sp>
    </p:spTree>
    <p:extLst>
      <p:ext uri="{BB962C8B-B14F-4D97-AF65-F5344CB8AC3E}">
        <p14:creationId xmlns:p14="http://schemas.microsoft.com/office/powerpoint/2010/main" val="503513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63ED16A-96A8-4FD8-9796-6942D3FD72CD}" type="datetime1">
              <a:rPr lang="tr-TR" smtClean="0"/>
              <a:t>9.07.2024</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4C9622B-1BFB-48C5-A585-51E3A6145C07}" type="slidenum">
              <a:rPr lang="tr-TR" smtClean="0"/>
              <a:t>‹#›</a:t>
            </a:fld>
            <a:endParaRPr lang="tr-TR"/>
          </a:p>
        </p:txBody>
      </p:sp>
    </p:spTree>
    <p:extLst>
      <p:ext uri="{BB962C8B-B14F-4D97-AF65-F5344CB8AC3E}">
        <p14:creationId xmlns:p14="http://schemas.microsoft.com/office/powerpoint/2010/main" val="1310986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C6199F-C091-1C2A-3DF0-E257E4EEDEE6}"/>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6D0E11F-0903-294E-17BA-2ECBC7BF0A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F19A5AAC-2BB0-4F4C-D6E5-BA87C00C1359}"/>
              </a:ext>
            </a:extLst>
          </p:cNvPr>
          <p:cNvSpPr>
            <a:spLocks noGrp="1"/>
          </p:cNvSpPr>
          <p:nvPr>
            <p:ph type="dt" sz="half" idx="10"/>
          </p:nvPr>
        </p:nvSpPr>
        <p:spPr/>
        <p:txBody>
          <a:bodyPr/>
          <a:lstStyle/>
          <a:p>
            <a:fld id="{38FE927C-32EF-4517-8DC6-231B2496A419}" type="datetime1">
              <a:rPr lang="tr-TR" smtClean="0"/>
              <a:t>9.07.2024</a:t>
            </a:fld>
            <a:endParaRPr lang="tr-TR"/>
          </a:p>
        </p:txBody>
      </p:sp>
      <p:sp>
        <p:nvSpPr>
          <p:cNvPr id="5" name="Alt Bilgi Yer Tutucusu 4">
            <a:extLst>
              <a:ext uri="{FF2B5EF4-FFF2-40B4-BE49-F238E27FC236}">
                <a16:creationId xmlns:a16="http://schemas.microsoft.com/office/drawing/2014/main" id="{9A473246-3A2C-D30B-675D-0AF7EBBD37D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6274AA7-81A6-94D1-D9BA-541D75058EA9}"/>
              </a:ext>
            </a:extLst>
          </p:cNvPr>
          <p:cNvSpPr>
            <a:spLocks noGrp="1"/>
          </p:cNvSpPr>
          <p:nvPr>
            <p:ph type="sldNum" sz="quarter" idx="12"/>
          </p:nvPr>
        </p:nvSpPr>
        <p:spPr/>
        <p:txBody>
          <a:bodyPr/>
          <a:lstStyle/>
          <a:p>
            <a:fld id="{14C9622B-1BFB-48C5-A585-51E3A6145C07}" type="slidenum">
              <a:rPr lang="tr-TR" smtClean="0"/>
              <a:t>‹#›</a:t>
            </a:fld>
            <a:endParaRPr lang="tr-TR"/>
          </a:p>
        </p:txBody>
      </p:sp>
    </p:spTree>
    <p:extLst>
      <p:ext uri="{BB962C8B-B14F-4D97-AF65-F5344CB8AC3E}">
        <p14:creationId xmlns:p14="http://schemas.microsoft.com/office/powerpoint/2010/main" val="1441955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B05F26-042C-ADD3-26FF-8A2B77D8F95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70A1F2D-957C-ED7A-F681-54503FAD40FA}"/>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1DE724A-5991-1DFF-3D37-841335042F37}"/>
              </a:ext>
            </a:extLst>
          </p:cNvPr>
          <p:cNvSpPr>
            <a:spLocks noGrp="1"/>
          </p:cNvSpPr>
          <p:nvPr>
            <p:ph type="dt" sz="half" idx="10"/>
          </p:nvPr>
        </p:nvSpPr>
        <p:spPr/>
        <p:txBody>
          <a:bodyPr/>
          <a:lstStyle/>
          <a:p>
            <a:fld id="{70A8A2C4-1787-49E4-BED3-4FC98F5356E0}" type="datetime1">
              <a:rPr lang="tr-TR" smtClean="0"/>
              <a:t>9.07.2024</a:t>
            </a:fld>
            <a:endParaRPr lang="tr-TR"/>
          </a:p>
        </p:txBody>
      </p:sp>
      <p:sp>
        <p:nvSpPr>
          <p:cNvPr id="5" name="Alt Bilgi Yer Tutucusu 4">
            <a:extLst>
              <a:ext uri="{FF2B5EF4-FFF2-40B4-BE49-F238E27FC236}">
                <a16:creationId xmlns:a16="http://schemas.microsoft.com/office/drawing/2014/main" id="{D45B8849-6831-506E-A342-2AED005AC7D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1A9F9C3-4872-8879-5D3D-233D27351E5F}"/>
              </a:ext>
            </a:extLst>
          </p:cNvPr>
          <p:cNvSpPr>
            <a:spLocks noGrp="1"/>
          </p:cNvSpPr>
          <p:nvPr>
            <p:ph type="sldNum" sz="quarter" idx="12"/>
          </p:nvPr>
        </p:nvSpPr>
        <p:spPr/>
        <p:txBody>
          <a:bodyPr/>
          <a:lstStyle/>
          <a:p>
            <a:fld id="{14C9622B-1BFB-48C5-A585-51E3A6145C07}" type="slidenum">
              <a:rPr lang="tr-TR" smtClean="0"/>
              <a:t>‹#›</a:t>
            </a:fld>
            <a:endParaRPr lang="tr-TR"/>
          </a:p>
        </p:txBody>
      </p:sp>
    </p:spTree>
    <p:extLst>
      <p:ext uri="{BB962C8B-B14F-4D97-AF65-F5344CB8AC3E}">
        <p14:creationId xmlns:p14="http://schemas.microsoft.com/office/powerpoint/2010/main" val="2448714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6B52AC-7731-9183-6255-3367EC9E277D}"/>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A9A089E0-8820-244D-A2DD-003AE5378DD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9EB7B6A9-D882-30D6-096C-6EA405D2A32A}"/>
              </a:ext>
            </a:extLst>
          </p:cNvPr>
          <p:cNvSpPr>
            <a:spLocks noGrp="1"/>
          </p:cNvSpPr>
          <p:nvPr>
            <p:ph type="dt" sz="half" idx="10"/>
          </p:nvPr>
        </p:nvSpPr>
        <p:spPr/>
        <p:txBody>
          <a:bodyPr/>
          <a:lstStyle/>
          <a:p>
            <a:fld id="{E4C6787A-A216-40A3-A375-3B9A4C5DB027}" type="datetime1">
              <a:rPr lang="tr-TR" smtClean="0"/>
              <a:t>9.07.2024</a:t>
            </a:fld>
            <a:endParaRPr lang="tr-TR"/>
          </a:p>
        </p:txBody>
      </p:sp>
      <p:sp>
        <p:nvSpPr>
          <p:cNvPr id="5" name="Alt Bilgi Yer Tutucusu 4">
            <a:extLst>
              <a:ext uri="{FF2B5EF4-FFF2-40B4-BE49-F238E27FC236}">
                <a16:creationId xmlns:a16="http://schemas.microsoft.com/office/drawing/2014/main" id="{E5C9EA4A-5FBF-A4C0-FC23-9B8DB433848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1689886-5F4C-0994-1966-FA22FF4A5424}"/>
              </a:ext>
            </a:extLst>
          </p:cNvPr>
          <p:cNvSpPr>
            <a:spLocks noGrp="1"/>
          </p:cNvSpPr>
          <p:nvPr>
            <p:ph type="sldNum" sz="quarter" idx="12"/>
          </p:nvPr>
        </p:nvSpPr>
        <p:spPr/>
        <p:txBody>
          <a:bodyPr/>
          <a:lstStyle/>
          <a:p>
            <a:fld id="{14C9622B-1BFB-48C5-A585-51E3A6145C07}" type="slidenum">
              <a:rPr lang="tr-TR" smtClean="0"/>
              <a:t>‹#›</a:t>
            </a:fld>
            <a:endParaRPr lang="tr-TR"/>
          </a:p>
        </p:txBody>
      </p:sp>
    </p:spTree>
    <p:extLst>
      <p:ext uri="{BB962C8B-B14F-4D97-AF65-F5344CB8AC3E}">
        <p14:creationId xmlns:p14="http://schemas.microsoft.com/office/powerpoint/2010/main" val="1470404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0A8A2C4-1787-49E4-BED3-4FC98F5356E0}" type="datetime1">
              <a:rPr lang="tr-TR" smtClean="0"/>
              <a:t>9.07.2024</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4C9622B-1BFB-48C5-A585-51E3A6145C07}" type="slidenum">
              <a:rPr lang="tr-TR" smtClean="0"/>
              <a:t>‹#›</a:t>
            </a:fld>
            <a:endParaRPr lang="tr-TR"/>
          </a:p>
        </p:txBody>
      </p:sp>
    </p:spTree>
    <p:extLst>
      <p:ext uri="{BB962C8B-B14F-4D97-AF65-F5344CB8AC3E}">
        <p14:creationId xmlns:p14="http://schemas.microsoft.com/office/powerpoint/2010/main" val="2471920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883198-B4F4-68A7-7964-42559EFD93C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6EC68B7-4CFF-1221-9CBB-BCA451FC07DC}"/>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5B3A7168-EE99-4524-E665-6151822DB212}"/>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332DD832-0C88-F94B-8605-66A67BCC5506}"/>
              </a:ext>
            </a:extLst>
          </p:cNvPr>
          <p:cNvSpPr>
            <a:spLocks noGrp="1"/>
          </p:cNvSpPr>
          <p:nvPr>
            <p:ph type="dt" sz="half" idx="10"/>
          </p:nvPr>
        </p:nvSpPr>
        <p:spPr/>
        <p:txBody>
          <a:bodyPr/>
          <a:lstStyle/>
          <a:p>
            <a:fld id="{2406FFA8-D46D-4ADB-86B6-8228C7ECB2B6}" type="datetime1">
              <a:rPr lang="tr-TR" smtClean="0"/>
              <a:t>9.07.2024</a:t>
            </a:fld>
            <a:endParaRPr lang="tr-TR"/>
          </a:p>
        </p:txBody>
      </p:sp>
      <p:sp>
        <p:nvSpPr>
          <p:cNvPr id="6" name="Alt Bilgi Yer Tutucusu 5">
            <a:extLst>
              <a:ext uri="{FF2B5EF4-FFF2-40B4-BE49-F238E27FC236}">
                <a16:creationId xmlns:a16="http://schemas.microsoft.com/office/drawing/2014/main" id="{77BD610A-FF33-FDE6-8DF1-CB4DAE5A5CE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6CC2AA5-9713-9E82-5F80-86A854DB40B4}"/>
              </a:ext>
            </a:extLst>
          </p:cNvPr>
          <p:cNvSpPr>
            <a:spLocks noGrp="1"/>
          </p:cNvSpPr>
          <p:nvPr>
            <p:ph type="sldNum" sz="quarter" idx="12"/>
          </p:nvPr>
        </p:nvSpPr>
        <p:spPr/>
        <p:txBody>
          <a:bodyPr/>
          <a:lstStyle/>
          <a:p>
            <a:fld id="{14C9622B-1BFB-48C5-A585-51E3A6145C07}" type="slidenum">
              <a:rPr lang="tr-TR" smtClean="0"/>
              <a:t>‹#›</a:t>
            </a:fld>
            <a:endParaRPr lang="tr-TR"/>
          </a:p>
        </p:txBody>
      </p:sp>
    </p:spTree>
    <p:extLst>
      <p:ext uri="{BB962C8B-B14F-4D97-AF65-F5344CB8AC3E}">
        <p14:creationId xmlns:p14="http://schemas.microsoft.com/office/powerpoint/2010/main" val="2288134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905F9F-A8FF-7F9D-030B-9B2844DBF926}"/>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A85BDFB-E7DC-CBAC-7978-94907D916A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AD5109A2-6736-86E7-B4C2-2683DFA72CB6}"/>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5EB52904-F601-52C1-FE47-6E530CCF5E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5B3ED1F1-D622-7FF8-2ACD-04796844071D}"/>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59FCD197-BFF8-CB67-6DAC-A527417531A1}"/>
              </a:ext>
            </a:extLst>
          </p:cNvPr>
          <p:cNvSpPr>
            <a:spLocks noGrp="1"/>
          </p:cNvSpPr>
          <p:nvPr>
            <p:ph type="dt" sz="half" idx="10"/>
          </p:nvPr>
        </p:nvSpPr>
        <p:spPr/>
        <p:txBody>
          <a:bodyPr/>
          <a:lstStyle/>
          <a:p>
            <a:fld id="{FA79C21C-1A18-45DD-8C57-3714A2C79D4C}" type="datetime1">
              <a:rPr lang="tr-TR" smtClean="0"/>
              <a:t>9.07.2024</a:t>
            </a:fld>
            <a:endParaRPr lang="tr-TR"/>
          </a:p>
        </p:txBody>
      </p:sp>
      <p:sp>
        <p:nvSpPr>
          <p:cNvPr id="8" name="Alt Bilgi Yer Tutucusu 7">
            <a:extLst>
              <a:ext uri="{FF2B5EF4-FFF2-40B4-BE49-F238E27FC236}">
                <a16:creationId xmlns:a16="http://schemas.microsoft.com/office/drawing/2014/main" id="{2EDE5AFD-0CD6-B485-43DB-B9181197CB31}"/>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53F3AF1E-6C35-02CB-BABD-6A67632A9675}"/>
              </a:ext>
            </a:extLst>
          </p:cNvPr>
          <p:cNvSpPr>
            <a:spLocks noGrp="1"/>
          </p:cNvSpPr>
          <p:nvPr>
            <p:ph type="sldNum" sz="quarter" idx="12"/>
          </p:nvPr>
        </p:nvSpPr>
        <p:spPr/>
        <p:txBody>
          <a:bodyPr/>
          <a:lstStyle/>
          <a:p>
            <a:fld id="{14C9622B-1BFB-48C5-A585-51E3A6145C07}" type="slidenum">
              <a:rPr lang="tr-TR" smtClean="0"/>
              <a:t>‹#›</a:t>
            </a:fld>
            <a:endParaRPr lang="tr-TR"/>
          </a:p>
        </p:txBody>
      </p:sp>
    </p:spTree>
    <p:extLst>
      <p:ext uri="{BB962C8B-B14F-4D97-AF65-F5344CB8AC3E}">
        <p14:creationId xmlns:p14="http://schemas.microsoft.com/office/powerpoint/2010/main" val="37143744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A734E9-9D67-EED8-648A-7C402B141F91}"/>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5E73E201-DFED-88B4-3B7A-92D45FF2AABE}"/>
              </a:ext>
            </a:extLst>
          </p:cNvPr>
          <p:cNvSpPr>
            <a:spLocks noGrp="1"/>
          </p:cNvSpPr>
          <p:nvPr>
            <p:ph type="dt" sz="half" idx="10"/>
          </p:nvPr>
        </p:nvSpPr>
        <p:spPr/>
        <p:txBody>
          <a:bodyPr/>
          <a:lstStyle/>
          <a:p>
            <a:fld id="{3F8508C2-55E3-4D64-9086-5243B018D42E}" type="datetime1">
              <a:rPr lang="tr-TR" smtClean="0"/>
              <a:t>9.07.2024</a:t>
            </a:fld>
            <a:endParaRPr lang="tr-TR"/>
          </a:p>
        </p:txBody>
      </p:sp>
      <p:sp>
        <p:nvSpPr>
          <p:cNvPr id="4" name="Alt Bilgi Yer Tutucusu 3">
            <a:extLst>
              <a:ext uri="{FF2B5EF4-FFF2-40B4-BE49-F238E27FC236}">
                <a16:creationId xmlns:a16="http://schemas.microsoft.com/office/drawing/2014/main" id="{31E65CA5-1B72-CE8C-CDBB-123F1CB6B358}"/>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9A9DA21E-78AF-A0D9-2B3C-9323D8830824}"/>
              </a:ext>
            </a:extLst>
          </p:cNvPr>
          <p:cNvSpPr>
            <a:spLocks noGrp="1"/>
          </p:cNvSpPr>
          <p:nvPr>
            <p:ph type="sldNum" sz="quarter" idx="12"/>
          </p:nvPr>
        </p:nvSpPr>
        <p:spPr/>
        <p:txBody>
          <a:bodyPr/>
          <a:lstStyle/>
          <a:p>
            <a:fld id="{14C9622B-1BFB-48C5-A585-51E3A6145C07}" type="slidenum">
              <a:rPr lang="tr-TR" smtClean="0"/>
              <a:t>‹#›</a:t>
            </a:fld>
            <a:endParaRPr lang="tr-TR"/>
          </a:p>
        </p:txBody>
      </p:sp>
    </p:spTree>
    <p:extLst>
      <p:ext uri="{BB962C8B-B14F-4D97-AF65-F5344CB8AC3E}">
        <p14:creationId xmlns:p14="http://schemas.microsoft.com/office/powerpoint/2010/main" val="839613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2F8EA29-4AB0-021C-451E-D03F0C82958B}"/>
              </a:ext>
            </a:extLst>
          </p:cNvPr>
          <p:cNvSpPr>
            <a:spLocks noGrp="1"/>
          </p:cNvSpPr>
          <p:nvPr>
            <p:ph type="dt" sz="half" idx="10"/>
          </p:nvPr>
        </p:nvSpPr>
        <p:spPr/>
        <p:txBody>
          <a:bodyPr/>
          <a:lstStyle/>
          <a:p>
            <a:fld id="{41633C59-67AC-459C-B8F1-76CE56E62D50}" type="datetime1">
              <a:rPr lang="tr-TR" smtClean="0"/>
              <a:t>9.07.2024</a:t>
            </a:fld>
            <a:endParaRPr lang="tr-TR"/>
          </a:p>
        </p:txBody>
      </p:sp>
      <p:sp>
        <p:nvSpPr>
          <p:cNvPr id="3" name="Alt Bilgi Yer Tutucusu 2">
            <a:extLst>
              <a:ext uri="{FF2B5EF4-FFF2-40B4-BE49-F238E27FC236}">
                <a16:creationId xmlns:a16="http://schemas.microsoft.com/office/drawing/2014/main" id="{A845F1FB-2239-2B0F-F173-4BC4D6A717E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072D5184-D8F0-AA01-6B85-EDBFDC2763ED}"/>
              </a:ext>
            </a:extLst>
          </p:cNvPr>
          <p:cNvSpPr>
            <a:spLocks noGrp="1"/>
          </p:cNvSpPr>
          <p:nvPr>
            <p:ph type="sldNum" sz="quarter" idx="12"/>
          </p:nvPr>
        </p:nvSpPr>
        <p:spPr/>
        <p:txBody>
          <a:bodyPr/>
          <a:lstStyle/>
          <a:p>
            <a:fld id="{14C9622B-1BFB-48C5-A585-51E3A6145C07}" type="slidenum">
              <a:rPr lang="tr-TR" smtClean="0"/>
              <a:t>‹#›</a:t>
            </a:fld>
            <a:endParaRPr lang="tr-TR"/>
          </a:p>
        </p:txBody>
      </p:sp>
    </p:spTree>
    <p:extLst>
      <p:ext uri="{BB962C8B-B14F-4D97-AF65-F5344CB8AC3E}">
        <p14:creationId xmlns:p14="http://schemas.microsoft.com/office/powerpoint/2010/main" val="8009135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6A0699-002B-7FD8-A922-E7990A15A6C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C19D347D-8F7F-65FA-3C2A-724ADE17B3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A1A81A67-ACCE-03F1-31BA-6A4282AECE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05C26BD-09B8-DED5-3041-2F775E89249B}"/>
              </a:ext>
            </a:extLst>
          </p:cNvPr>
          <p:cNvSpPr>
            <a:spLocks noGrp="1"/>
          </p:cNvSpPr>
          <p:nvPr>
            <p:ph type="dt" sz="half" idx="10"/>
          </p:nvPr>
        </p:nvSpPr>
        <p:spPr/>
        <p:txBody>
          <a:bodyPr/>
          <a:lstStyle/>
          <a:p>
            <a:fld id="{9D1C1FE1-9B05-4BB9-B503-1C37AFA08DC4}" type="datetime1">
              <a:rPr lang="tr-TR" smtClean="0"/>
              <a:t>9.07.2024</a:t>
            </a:fld>
            <a:endParaRPr lang="tr-TR"/>
          </a:p>
        </p:txBody>
      </p:sp>
      <p:sp>
        <p:nvSpPr>
          <p:cNvPr id="6" name="Alt Bilgi Yer Tutucusu 5">
            <a:extLst>
              <a:ext uri="{FF2B5EF4-FFF2-40B4-BE49-F238E27FC236}">
                <a16:creationId xmlns:a16="http://schemas.microsoft.com/office/drawing/2014/main" id="{94B1F0E1-94C7-50D3-A00E-73698492C91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718BDEB-C97F-2AD7-593C-8467F6DE9F83}"/>
              </a:ext>
            </a:extLst>
          </p:cNvPr>
          <p:cNvSpPr>
            <a:spLocks noGrp="1"/>
          </p:cNvSpPr>
          <p:nvPr>
            <p:ph type="sldNum" sz="quarter" idx="12"/>
          </p:nvPr>
        </p:nvSpPr>
        <p:spPr/>
        <p:txBody>
          <a:bodyPr/>
          <a:lstStyle/>
          <a:p>
            <a:fld id="{14C9622B-1BFB-48C5-A585-51E3A6145C07}" type="slidenum">
              <a:rPr lang="tr-TR" smtClean="0"/>
              <a:t>‹#›</a:t>
            </a:fld>
            <a:endParaRPr lang="tr-TR"/>
          </a:p>
        </p:txBody>
      </p:sp>
    </p:spTree>
    <p:extLst>
      <p:ext uri="{BB962C8B-B14F-4D97-AF65-F5344CB8AC3E}">
        <p14:creationId xmlns:p14="http://schemas.microsoft.com/office/powerpoint/2010/main" val="496033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D006BC-68C2-A717-658D-B7900967D2B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76EB7B1-4466-8C7A-F7E3-DE30B52BC8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622190ED-C9C9-1029-5CB7-E475CE12AE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01767E7-025B-1A91-51F8-6F66B49BB01A}"/>
              </a:ext>
            </a:extLst>
          </p:cNvPr>
          <p:cNvSpPr>
            <a:spLocks noGrp="1"/>
          </p:cNvSpPr>
          <p:nvPr>
            <p:ph type="dt" sz="half" idx="10"/>
          </p:nvPr>
        </p:nvSpPr>
        <p:spPr/>
        <p:txBody>
          <a:bodyPr/>
          <a:lstStyle/>
          <a:p>
            <a:fld id="{3FF8C861-0016-4F31-A682-EF242E03CC5E}" type="datetime1">
              <a:rPr lang="tr-TR" smtClean="0"/>
              <a:t>9.07.2024</a:t>
            </a:fld>
            <a:endParaRPr lang="tr-TR"/>
          </a:p>
        </p:txBody>
      </p:sp>
      <p:sp>
        <p:nvSpPr>
          <p:cNvPr id="6" name="Alt Bilgi Yer Tutucusu 5">
            <a:extLst>
              <a:ext uri="{FF2B5EF4-FFF2-40B4-BE49-F238E27FC236}">
                <a16:creationId xmlns:a16="http://schemas.microsoft.com/office/drawing/2014/main" id="{D1964513-406E-A93F-353D-B7F9A1E586A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93CBD40-A3F8-4946-E3F5-93C95C069BF0}"/>
              </a:ext>
            </a:extLst>
          </p:cNvPr>
          <p:cNvSpPr>
            <a:spLocks noGrp="1"/>
          </p:cNvSpPr>
          <p:nvPr>
            <p:ph type="sldNum" sz="quarter" idx="12"/>
          </p:nvPr>
        </p:nvSpPr>
        <p:spPr/>
        <p:txBody>
          <a:bodyPr/>
          <a:lstStyle/>
          <a:p>
            <a:fld id="{14C9622B-1BFB-48C5-A585-51E3A6145C07}" type="slidenum">
              <a:rPr lang="tr-TR" smtClean="0"/>
              <a:t>‹#›</a:t>
            </a:fld>
            <a:endParaRPr lang="tr-TR"/>
          </a:p>
        </p:txBody>
      </p:sp>
    </p:spTree>
    <p:extLst>
      <p:ext uri="{BB962C8B-B14F-4D97-AF65-F5344CB8AC3E}">
        <p14:creationId xmlns:p14="http://schemas.microsoft.com/office/powerpoint/2010/main" val="31622273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7BBDB6-85B9-5B73-7233-BB5776043858}"/>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5BE419BF-C1BE-4CF8-CDB3-0DAC85D6DE1D}"/>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466AFE3-46CF-5995-89C9-37069CE51326}"/>
              </a:ext>
            </a:extLst>
          </p:cNvPr>
          <p:cNvSpPr>
            <a:spLocks noGrp="1"/>
          </p:cNvSpPr>
          <p:nvPr>
            <p:ph type="dt" sz="half" idx="10"/>
          </p:nvPr>
        </p:nvSpPr>
        <p:spPr/>
        <p:txBody>
          <a:bodyPr/>
          <a:lstStyle/>
          <a:p>
            <a:fld id="{F5DD9F9A-AD26-4898-9DDE-76D8C2D16E91}" type="datetime1">
              <a:rPr lang="tr-TR" smtClean="0"/>
              <a:t>9.07.2024</a:t>
            </a:fld>
            <a:endParaRPr lang="tr-TR"/>
          </a:p>
        </p:txBody>
      </p:sp>
      <p:sp>
        <p:nvSpPr>
          <p:cNvPr id="5" name="Alt Bilgi Yer Tutucusu 4">
            <a:extLst>
              <a:ext uri="{FF2B5EF4-FFF2-40B4-BE49-F238E27FC236}">
                <a16:creationId xmlns:a16="http://schemas.microsoft.com/office/drawing/2014/main" id="{1FC4C309-1310-9471-30C3-CA2BE30861C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B6296C2-63E7-5305-2F96-7F0E8207F2FA}"/>
              </a:ext>
            </a:extLst>
          </p:cNvPr>
          <p:cNvSpPr>
            <a:spLocks noGrp="1"/>
          </p:cNvSpPr>
          <p:nvPr>
            <p:ph type="sldNum" sz="quarter" idx="12"/>
          </p:nvPr>
        </p:nvSpPr>
        <p:spPr/>
        <p:txBody>
          <a:bodyPr/>
          <a:lstStyle/>
          <a:p>
            <a:fld id="{14C9622B-1BFB-48C5-A585-51E3A6145C07}" type="slidenum">
              <a:rPr lang="tr-TR" smtClean="0"/>
              <a:t>‹#›</a:t>
            </a:fld>
            <a:endParaRPr lang="tr-TR"/>
          </a:p>
        </p:txBody>
      </p:sp>
    </p:spTree>
    <p:extLst>
      <p:ext uri="{BB962C8B-B14F-4D97-AF65-F5344CB8AC3E}">
        <p14:creationId xmlns:p14="http://schemas.microsoft.com/office/powerpoint/2010/main" val="23822710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DB012364-4299-6DA8-4D58-334651215F77}"/>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7973CD03-37D4-1410-356C-706C14831D91}"/>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E5FE365-B67B-536C-9720-595430BE6580}"/>
              </a:ext>
            </a:extLst>
          </p:cNvPr>
          <p:cNvSpPr>
            <a:spLocks noGrp="1"/>
          </p:cNvSpPr>
          <p:nvPr>
            <p:ph type="dt" sz="half" idx="10"/>
          </p:nvPr>
        </p:nvSpPr>
        <p:spPr/>
        <p:txBody>
          <a:bodyPr/>
          <a:lstStyle/>
          <a:p>
            <a:fld id="{363ED16A-96A8-4FD8-9796-6942D3FD72CD}" type="datetime1">
              <a:rPr lang="tr-TR" smtClean="0"/>
              <a:t>9.07.2024</a:t>
            </a:fld>
            <a:endParaRPr lang="tr-TR"/>
          </a:p>
        </p:txBody>
      </p:sp>
      <p:sp>
        <p:nvSpPr>
          <p:cNvPr id="5" name="Alt Bilgi Yer Tutucusu 4">
            <a:extLst>
              <a:ext uri="{FF2B5EF4-FFF2-40B4-BE49-F238E27FC236}">
                <a16:creationId xmlns:a16="http://schemas.microsoft.com/office/drawing/2014/main" id="{20A910A5-B5C2-4F08-8181-805E7474799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E284C02-802F-4BB1-49CB-78F42B80EA71}"/>
              </a:ext>
            </a:extLst>
          </p:cNvPr>
          <p:cNvSpPr>
            <a:spLocks noGrp="1"/>
          </p:cNvSpPr>
          <p:nvPr>
            <p:ph type="sldNum" sz="quarter" idx="12"/>
          </p:nvPr>
        </p:nvSpPr>
        <p:spPr/>
        <p:txBody>
          <a:bodyPr/>
          <a:lstStyle/>
          <a:p>
            <a:fld id="{14C9622B-1BFB-48C5-A585-51E3A6145C07}" type="slidenum">
              <a:rPr lang="tr-TR" smtClean="0"/>
              <a:t>‹#›</a:t>
            </a:fld>
            <a:endParaRPr lang="tr-TR"/>
          </a:p>
        </p:txBody>
      </p:sp>
    </p:spTree>
    <p:extLst>
      <p:ext uri="{BB962C8B-B14F-4D97-AF65-F5344CB8AC3E}">
        <p14:creationId xmlns:p14="http://schemas.microsoft.com/office/powerpoint/2010/main" val="3722708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E4C6787A-A216-40A3-A375-3B9A4C5DB027}" type="datetime1">
              <a:rPr lang="tr-TR" smtClean="0"/>
              <a:t>9.07.2024</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4C9622B-1BFB-48C5-A585-51E3A6145C07}" type="slidenum">
              <a:rPr lang="tr-TR" smtClean="0"/>
              <a:t>‹#›</a:t>
            </a:fld>
            <a:endParaRPr lang="tr-TR"/>
          </a:p>
        </p:txBody>
      </p:sp>
    </p:spTree>
    <p:extLst>
      <p:ext uri="{BB962C8B-B14F-4D97-AF65-F5344CB8AC3E}">
        <p14:creationId xmlns:p14="http://schemas.microsoft.com/office/powerpoint/2010/main" val="4236117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406FFA8-D46D-4ADB-86B6-8228C7ECB2B6}" type="datetime1">
              <a:rPr lang="tr-TR" smtClean="0"/>
              <a:t>9.07.2024</a:t>
            </a:fld>
            <a:endParaRPr lang="tr-TR"/>
          </a:p>
        </p:txBody>
      </p:sp>
      <p:sp>
        <p:nvSpPr>
          <p:cNvPr id="6" name="Footer Placeholder 5"/>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4C9622B-1BFB-48C5-A585-51E3A6145C07}" type="slidenum">
              <a:rPr lang="tr-TR" smtClean="0"/>
              <a:t>‹#›</a:t>
            </a:fld>
            <a:endParaRPr lang="tr-TR"/>
          </a:p>
        </p:txBody>
      </p:sp>
    </p:spTree>
    <p:extLst>
      <p:ext uri="{BB962C8B-B14F-4D97-AF65-F5344CB8AC3E}">
        <p14:creationId xmlns:p14="http://schemas.microsoft.com/office/powerpoint/2010/main" val="238903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FA79C21C-1A18-45DD-8C57-3714A2C79D4C}" type="datetime1">
              <a:rPr lang="tr-TR" smtClean="0"/>
              <a:t>9.07.2024</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4C9622B-1BFB-48C5-A585-51E3A6145C07}" type="slidenum">
              <a:rPr lang="tr-TR" smtClean="0"/>
              <a:t>‹#›</a:t>
            </a:fld>
            <a:endParaRPr lang="tr-TR"/>
          </a:p>
        </p:txBody>
      </p:sp>
    </p:spTree>
    <p:extLst>
      <p:ext uri="{BB962C8B-B14F-4D97-AF65-F5344CB8AC3E}">
        <p14:creationId xmlns:p14="http://schemas.microsoft.com/office/powerpoint/2010/main" val="860207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3F8508C2-55E3-4D64-9086-5243B018D42E}" type="datetime1">
              <a:rPr lang="tr-TR" smtClean="0"/>
              <a:t>9.07.2024</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4C9622B-1BFB-48C5-A585-51E3A6145C07}" type="slidenum">
              <a:rPr lang="tr-TR" smtClean="0"/>
              <a:t>‹#›</a:t>
            </a:fld>
            <a:endParaRPr lang="tr-TR"/>
          </a:p>
        </p:txBody>
      </p:sp>
    </p:spTree>
    <p:extLst>
      <p:ext uri="{BB962C8B-B14F-4D97-AF65-F5344CB8AC3E}">
        <p14:creationId xmlns:p14="http://schemas.microsoft.com/office/powerpoint/2010/main" val="3605712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633C59-67AC-459C-B8F1-76CE56E62D50}" type="datetime1">
              <a:rPr lang="tr-TR" smtClean="0"/>
              <a:t>9.07.2024</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4C9622B-1BFB-48C5-A585-51E3A6145C07}" type="slidenum">
              <a:rPr lang="tr-TR" smtClean="0"/>
              <a:t>‹#›</a:t>
            </a:fld>
            <a:endParaRPr lang="tr-TR"/>
          </a:p>
        </p:txBody>
      </p:sp>
    </p:spTree>
    <p:extLst>
      <p:ext uri="{BB962C8B-B14F-4D97-AF65-F5344CB8AC3E}">
        <p14:creationId xmlns:p14="http://schemas.microsoft.com/office/powerpoint/2010/main" val="3152373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9D1C1FE1-9B05-4BB9-B503-1C37AFA08DC4}" type="datetime1">
              <a:rPr lang="tr-TR" smtClean="0"/>
              <a:t>9.07.2024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4C9622B-1BFB-48C5-A585-51E3A6145C07}" type="slidenum">
              <a:rPr lang="tr-TR" smtClean="0"/>
              <a:t>‹#›</a:t>
            </a:fld>
            <a:endParaRPr lang="tr-TR"/>
          </a:p>
        </p:txBody>
      </p:sp>
    </p:spTree>
    <p:extLst>
      <p:ext uri="{BB962C8B-B14F-4D97-AF65-F5344CB8AC3E}">
        <p14:creationId xmlns:p14="http://schemas.microsoft.com/office/powerpoint/2010/main" val="255478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3FF8C861-0016-4F31-A682-EF242E03CC5E}" type="datetime1">
              <a:rPr lang="tr-TR" smtClean="0"/>
              <a:t>9.07.2024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4C9622B-1BFB-48C5-A585-51E3A6145C07}" type="slidenum">
              <a:rPr lang="tr-TR" smtClean="0"/>
              <a:t>‹#›</a:t>
            </a:fld>
            <a:endParaRPr lang="tr-TR"/>
          </a:p>
        </p:txBody>
      </p:sp>
    </p:spTree>
    <p:extLst>
      <p:ext uri="{BB962C8B-B14F-4D97-AF65-F5344CB8AC3E}">
        <p14:creationId xmlns:p14="http://schemas.microsoft.com/office/powerpoint/2010/main" val="2114605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2E8FA5C-571C-4729-9713-69003585C0F0}" type="datetime1">
              <a:rPr lang="tr-TR" smtClean="0"/>
              <a:t>9.07.2024</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4C9622B-1BFB-48C5-A585-51E3A6145C07}" type="slidenum">
              <a:rPr lang="tr-TR" smtClean="0"/>
              <a:t>‹#›</a:t>
            </a:fld>
            <a:endParaRPr lang="tr-TR"/>
          </a:p>
        </p:txBody>
      </p:sp>
    </p:spTree>
    <p:extLst>
      <p:ext uri="{BB962C8B-B14F-4D97-AF65-F5344CB8AC3E}">
        <p14:creationId xmlns:p14="http://schemas.microsoft.com/office/powerpoint/2010/main" val="1264876649"/>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 id="2147484004" r:id="rId13"/>
    <p:sldLayoutId id="2147484005" r:id="rId14"/>
    <p:sldLayoutId id="2147484006" r:id="rId15"/>
    <p:sldLayoutId id="2147484007" r:id="rId16"/>
  </p:sldLayoutIdLs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FB2E82B0-4A64-391B-AC04-5532B9BA4E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396FE2F-32E6-9B05-4383-D99EAB02A4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94DF04A-4437-5AF2-FC36-2E1EE60740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2E8FA5C-571C-4729-9713-69003585C0F0}" type="datetime1">
              <a:rPr lang="tr-TR" smtClean="0"/>
              <a:t>9.07.2024</a:t>
            </a:fld>
            <a:endParaRPr lang="tr-TR"/>
          </a:p>
        </p:txBody>
      </p:sp>
      <p:sp>
        <p:nvSpPr>
          <p:cNvPr id="5" name="Alt Bilgi Yer Tutucusu 4">
            <a:extLst>
              <a:ext uri="{FF2B5EF4-FFF2-40B4-BE49-F238E27FC236}">
                <a16:creationId xmlns:a16="http://schemas.microsoft.com/office/drawing/2014/main" id="{31E049CD-1755-8CD4-4D90-4F2E8712E1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7F21FFC7-AF9E-EC25-71D8-E2FCD81090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4C9622B-1BFB-48C5-A585-51E3A6145C07}" type="slidenum">
              <a:rPr lang="tr-TR" smtClean="0"/>
              <a:t>‹#›</a:t>
            </a:fld>
            <a:endParaRPr lang="tr-TR"/>
          </a:p>
        </p:txBody>
      </p:sp>
    </p:spTree>
    <p:extLst>
      <p:ext uri="{BB962C8B-B14F-4D97-AF65-F5344CB8AC3E}">
        <p14:creationId xmlns:p14="http://schemas.microsoft.com/office/powerpoint/2010/main" val="3078386255"/>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romatem.com/emg-nedir/"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norolojimerkezi.com/calisma-alanlarimiz/emg/emg-asamalari-nelerdir"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D5D31FEB-E7AC-48C2-8413-34FF55B000FE}"/>
              </a:ext>
            </a:extLst>
          </p:cNvPr>
          <p:cNvSpPr>
            <a:spLocks noGrp="1"/>
          </p:cNvSpPr>
          <p:nvPr>
            <p:ph type="sldNum" sz="quarter" idx="12"/>
          </p:nvPr>
        </p:nvSpPr>
        <p:spPr/>
        <p:txBody>
          <a:bodyPr vert="horz" lIns="91440" tIns="45720" rIns="91440" bIns="45720" rtlCol="0" anchor="ctr">
            <a:normAutofit/>
          </a:bodyPr>
          <a:lstStyle/>
          <a:p>
            <a:pPr defTabSz="914400">
              <a:lnSpc>
                <a:spcPct val="90000"/>
              </a:lnSpc>
              <a:spcAft>
                <a:spcPts val="600"/>
              </a:spcAft>
            </a:pPr>
            <a:fld id="{14C9622B-1BFB-48C5-A585-51E3A6145C07}" type="slidenum">
              <a:rPr lang="en-US" sz="1900" smtClean="0"/>
              <a:pPr defTabSz="914400">
                <a:lnSpc>
                  <a:spcPct val="90000"/>
                </a:lnSpc>
                <a:spcAft>
                  <a:spcPts val="600"/>
                </a:spcAft>
              </a:pPr>
              <a:t>1</a:t>
            </a:fld>
            <a:endParaRPr lang="en-US" sz="1900"/>
          </a:p>
        </p:txBody>
      </p:sp>
      <p:sp>
        <p:nvSpPr>
          <p:cNvPr id="122" name="Metin kutusu 121">
            <a:extLst>
              <a:ext uri="{FF2B5EF4-FFF2-40B4-BE49-F238E27FC236}">
                <a16:creationId xmlns:a16="http://schemas.microsoft.com/office/drawing/2014/main" id="{C6D79A68-9E81-4AD7-9912-E6FFFC509132}"/>
              </a:ext>
            </a:extLst>
          </p:cNvPr>
          <p:cNvSpPr txBox="1"/>
          <p:nvPr/>
        </p:nvSpPr>
        <p:spPr>
          <a:xfrm>
            <a:off x="1804490" y="638137"/>
            <a:ext cx="4529428" cy="5599630"/>
          </a:xfrm>
          <a:prstGeom prst="rect">
            <a:avLst/>
          </a:prstGeom>
        </p:spPr>
        <p:txBody>
          <a:bodyPr vert="horz" lIns="91440" tIns="45720" rIns="91440" bIns="45720" rtlCol="0">
            <a:normAutofit/>
          </a:bodyPr>
          <a:lstStyle/>
          <a:p>
            <a:pPr>
              <a:spcBef>
                <a:spcPts val="1000"/>
              </a:spcBef>
              <a:buClr>
                <a:schemeClr val="accent1"/>
              </a:buClr>
              <a:buFont typeface="Wingdings 3" charset="2"/>
              <a:buChar char=""/>
            </a:pPr>
            <a:r>
              <a:rPr lang="en-US" sz="2600" b="1" i="1" dirty="0">
                <a:solidFill>
                  <a:srgbClr val="000000"/>
                </a:solidFill>
                <a:latin typeface="Times New Roman" panose="02020603050405020304" pitchFamily="18" charset="0"/>
                <a:cs typeface="Times New Roman" panose="02020603050405020304" pitchFamily="18" charset="0"/>
              </a:rPr>
              <a:t>ATATÜRK ÜNİVERSİTESİ İSPİR HAMZA POLAT MYO</a:t>
            </a:r>
          </a:p>
          <a:p>
            <a:pPr>
              <a:spcBef>
                <a:spcPts val="1000"/>
              </a:spcBef>
              <a:buClr>
                <a:schemeClr val="accent1"/>
              </a:buClr>
              <a:buFont typeface="Wingdings 3" charset="2"/>
              <a:buChar char=""/>
            </a:pPr>
            <a:endParaRPr lang="en-US" sz="2600" b="1" i="1" dirty="0">
              <a:solidFill>
                <a:srgbClr val="000000"/>
              </a:solidFill>
              <a:latin typeface="Times New Roman" panose="02020603050405020304" pitchFamily="18" charset="0"/>
              <a:cs typeface="Times New Roman" panose="02020603050405020304" pitchFamily="18" charset="0"/>
            </a:endParaRPr>
          </a:p>
          <a:p>
            <a:pPr>
              <a:spcBef>
                <a:spcPts val="1000"/>
              </a:spcBef>
              <a:buClr>
                <a:schemeClr val="accent1"/>
              </a:buClr>
              <a:buFont typeface="Wingdings 3" charset="2"/>
              <a:buChar char=""/>
            </a:pPr>
            <a:r>
              <a:rPr lang="en-US" sz="2600" b="1" i="1" dirty="0">
                <a:solidFill>
                  <a:srgbClr val="000000"/>
                </a:solidFill>
                <a:latin typeface="Times New Roman" panose="02020603050405020304" pitchFamily="18" charset="0"/>
                <a:cs typeface="Times New Roman" panose="02020603050405020304" pitchFamily="18" charset="0"/>
              </a:rPr>
              <a:t>ÖĞRETİM ÜYESİ: DOÇ.DR</a:t>
            </a:r>
            <a:r>
              <a:rPr lang="tr-TR" sz="2600" b="1" i="1" dirty="0">
                <a:solidFill>
                  <a:srgbClr val="000000"/>
                </a:solidFill>
                <a:latin typeface="Times New Roman" panose="02020603050405020304" pitchFamily="18" charset="0"/>
                <a:cs typeface="Times New Roman" panose="02020603050405020304" pitchFamily="18" charset="0"/>
              </a:rPr>
              <a:t>.</a:t>
            </a:r>
            <a:r>
              <a:rPr lang="en-US" sz="2600" b="1" i="1" dirty="0">
                <a:solidFill>
                  <a:srgbClr val="000000"/>
                </a:solidFill>
                <a:latin typeface="Times New Roman" panose="02020603050405020304" pitchFamily="18" charset="0"/>
                <a:cs typeface="Times New Roman" panose="02020603050405020304" pitchFamily="18" charset="0"/>
              </a:rPr>
              <a:t> SEVDA SARITAŞ</a:t>
            </a:r>
          </a:p>
          <a:p>
            <a:pPr>
              <a:spcBef>
                <a:spcPts val="1000"/>
              </a:spcBef>
              <a:buClr>
                <a:schemeClr val="accent1"/>
              </a:buClr>
              <a:buFont typeface="Wingdings 3" charset="2"/>
              <a:buChar char=""/>
            </a:pPr>
            <a:endParaRPr lang="en-US" sz="2600" b="1" i="1" dirty="0">
              <a:solidFill>
                <a:srgbClr val="000000"/>
              </a:solidFill>
              <a:latin typeface="Times New Roman" panose="02020603050405020304" pitchFamily="18" charset="0"/>
              <a:cs typeface="Times New Roman" panose="02020603050405020304" pitchFamily="18" charset="0"/>
            </a:endParaRPr>
          </a:p>
          <a:p>
            <a:pPr>
              <a:spcBef>
                <a:spcPts val="1000"/>
              </a:spcBef>
              <a:buClr>
                <a:schemeClr val="accent1"/>
              </a:buClr>
              <a:buFont typeface="Wingdings 3" charset="2"/>
              <a:buChar char=""/>
            </a:pPr>
            <a:r>
              <a:rPr lang="en-US" sz="2600" b="1" i="1" dirty="0">
                <a:solidFill>
                  <a:srgbClr val="000000"/>
                </a:solidFill>
                <a:latin typeface="Times New Roman" panose="02020603050405020304" pitchFamily="18" charset="0"/>
                <a:cs typeface="Times New Roman" panose="02020603050405020304" pitchFamily="18" charset="0"/>
              </a:rPr>
              <a:t>NURSEN KIRMİZİTAŞ</a:t>
            </a:r>
          </a:p>
          <a:p>
            <a:pPr>
              <a:spcBef>
                <a:spcPts val="1000"/>
              </a:spcBef>
              <a:buClr>
                <a:schemeClr val="accent1"/>
              </a:buClr>
              <a:buFont typeface="Wingdings 3" charset="2"/>
              <a:buChar char=""/>
            </a:pPr>
            <a:endParaRPr lang="en-US" sz="2600" b="1" i="1" dirty="0">
              <a:solidFill>
                <a:srgbClr val="000000"/>
              </a:solidFill>
              <a:latin typeface="Times New Roman" panose="02020603050405020304" pitchFamily="18" charset="0"/>
              <a:cs typeface="Times New Roman" panose="02020603050405020304" pitchFamily="18" charset="0"/>
            </a:endParaRPr>
          </a:p>
          <a:p>
            <a:pPr>
              <a:spcBef>
                <a:spcPts val="1000"/>
              </a:spcBef>
              <a:buClr>
                <a:schemeClr val="accent1"/>
              </a:buClr>
              <a:buFont typeface="Wingdings 3" charset="2"/>
              <a:buChar char=""/>
            </a:pPr>
            <a:r>
              <a:rPr lang="en-US" sz="2600" b="1" i="1" dirty="0">
                <a:solidFill>
                  <a:srgbClr val="000000"/>
                </a:solidFill>
                <a:latin typeface="Times New Roman" panose="02020603050405020304" pitchFamily="18" charset="0"/>
                <a:cs typeface="Times New Roman" panose="02020603050405020304" pitchFamily="18" charset="0"/>
              </a:rPr>
              <a:t>ELEKTROMİYOGRAFİ</a:t>
            </a:r>
          </a:p>
          <a:p>
            <a:pPr>
              <a:spcBef>
                <a:spcPts val="1000"/>
              </a:spcBef>
              <a:buClr>
                <a:schemeClr val="accent1"/>
              </a:buClr>
              <a:buFont typeface="Wingdings 3" charset="2"/>
              <a:buChar char=""/>
            </a:pPr>
            <a:endParaRPr lang="en-US" sz="1600" dirty="0">
              <a:solidFill>
                <a:srgbClr val="000000"/>
              </a:solidFill>
            </a:endParaRPr>
          </a:p>
        </p:txBody>
      </p:sp>
      <p:pic>
        <p:nvPicPr>
          <p:cNvPr id="5" name="Resim 4">
            <a:extLst>
              <a:ext uri="{FF2B5EF4-FFF2-40B4-BE49-F238E27FC236}">
                <a16:creationId xmlns:a16="http://schemas.microsoft.com/office/drawing/2014/main" id="{9CB2C024-82B0-E10A-A480-16115174CCF8}"/>
              </a:ext>
            </a:extLst>
          </p:cNvPr>
          <p:cNvPicPr>
            <a:picLocks noChangeAspect="1"/>
          </p:cNvPicPr>
          <p:nvPr/>
        </p:nvPicPr>
        <p:blipFill>
          <a:blip r:embed="rId2"/>
          <a:stretch>
            <a:fillRect/>
          </a:stretch>
        </p:blipFill>
        <p:spPr>
          <a:xfrm>
            <a:off x="6333919" y="111716"/>
            <a:ext cx="5858358" cy="6299970"/>
          </a:xfrm>
          <a:prstGeom prst="rect">
            <a:avLst/>
          </a:prstGeom>
        </p:spPr>
      </p:pic>
    </p:spTree>
    <p:extLst>
      <p:ext uri="{BB962C8B-B14F-4D97-AF65-F5344CB8AC3E}">
        <p14:creationId xmlns:p14="http://schemas.microsoft.com/office/powerpoint/2010/main" val="1210823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E1C1656D-68A8-7C89-FDDF-3F0A4038C4C8}"/>
              </a:ext>
            </a:extLst>
          </p:cNvPr>
          <p:cNvSpPr>
            <a:spLocks noGrp="1"/>
          </p:cNvSpPr>
          <p:nvPr>
            <p:ph type="sldNum" sz="quarter" idx="12"/>
          </p:nvPr>
        </p:nvSpPr>
        <p:spPr/>
        <p:txBody>
          <a:bodyPr/>
          <a:lstStyle/>
          <a:p>
            <a:fld id="{14C9622B-1BFB-48C5-A585-51E3A6145C07}" type="slidenum">
              <a:rPr lang="tr-TR" smtClean="0"/>
              <a:t>10</a:t>
            </a:fld>
            <a:endParaRPr lang="tr-TR"/>
          </a:p>
        </p:txBody>
      </p:sp>
      <p:sp>
        <p:nvSpPr>
          <p:cNvPr id="4" name="Metin kutusu 3">
            <a:extLst>
              <a:ext uri="{FF2B5EF4-FFF2-40B4-BE49-F238E27FC236}">
                <a16:creationId xmlns:a16="http://schemas.microsoft.com/office/drawing/2014/main" id="{9F2CE308-2C6D-9060-8203-EDFC1B5244A2}"/>
              </a:ext>
            </a:extLst>
          </p:cNvPr>
          <p:cNvSpPr txBox="1"/>
          <p:nvPr/>
        </p:nvSpPr>
        <p:spPr>
          <a:xfrm>
            <a:off x="1817914" y="1186347"/>
            <a:ext cx="9546772" cy="1569660"/>
          </a:xfrm>
          <a:prstGeom prst="rect">
            <a:avLst/>
          </a:prstGeom>
          <a:noFill/>
        </p:spPr>
        <p:txBody>
          <a:bodyPr wrap="square">
            <a:spAutoFit/>
          </a:bodyPr>
          <a:lstStyle/>
          <a:p>
            <a:r>
              <a:rPr lang="tr-TR" sz="2400" b="1" i="1" dirty="0">
                <a:latin typeface="Times New Roman" panose="02020603050405020304" pitchFamily="18" charset="0"/>
                <a:cs typeface="Times New Roman" panose="02020603050405020304" pitchFamily="18" charset="0"/>
              </a:rPr>
              <a:t>YIPRANMA VE ESKİME :</a:t>
            </a:r>
          </a:p>
          <a:p>
            <a:pPr marL="742950" lvl="1" indent="-285750">
              <a:buFont typeface="Wingdings" panose="05000000000000000000" pitchFamily="2" charset="2"/>
              <a:buChar char="Ø"/>
            </a:pPr>
            <a:r>
              <a:rPr lang="tr-TR" sz="2400" b="1" i="1" dirty="0">
                <a:latin typeface="Times New Roman" panose="02020603050405020304" pitchFamily="18" charset="0"/>
                <a:cs typeface="Times New Roman" panose="02020603050405020304" pitchFamily="18" charset="0"/>
              </a:rPr>
              <a:t> Elektrotlar zamanla yıpranır veya eskimeye başlayabilir . Bu durumda ise yapışkan zayıflar ve malzeme kalitesi düşer . Bu sinyal kalitesini etkiler .</a:t>
            </a:r>
          </a:p>
        </p:txBody>
      </p:sp>
      <p:sp>
        <p:nvSpPr>
          <p:cNvPr id="6" name="Metin kutusu 5">
            <a:extLst>
              <a:ext uri="{FF2B5EF4-FFF2-40B4-BE49-F238E27FC236}">
                <a16:creationId xmlns:a16="http://schemas.microsoft.com/office/drawing/2014/main" id="{0E6B2BF5-4386-CADB-BD29-DE146B0643EC}"/>
              </a:ext>
            </a:extLst>
          </p:cNvPr>
          <p:cNvSpPr txBox="1"/>
          <p:nvPr/>
        </p:nvSpPr>
        <p:spPr>
          <a:xfrm>
            <a:off x="1730828" y="3328796"/>
            <a:ext cx="9263744" cy="1200329"/>
          </a:xfrm>
          <a:prstGeom prst="rect">
            <a:avLst/>
          </a:prstGeom>
          <a:noFill/>
        </p:spPr>
        <p:txBody>
          <a:bodyPr wrap="square">
            <a:spAutoFit/>
          </a:bodyPr>
          <a:lstStyle/>
          <a:p>
            <a:r>
              <a:rPr lang="tr-TR" sz="2400" b="1" i="1" dirty="0">
                <a:latin typeface="Times New Roman" panose="02020603050405020304" pitchFamily="18" charset="0"/>
                <a:cs typeface="Times New Roman" panose="02020603050405020304" pitchFamily="18" charset="0"/>
              </a:rPr>
              <a:t>ELEKTROTLARIN DOĞRU YERLEŞTİRİLEMEMESİ :</a:t>
            </a:r>
          </a:p>
          <a:p>
            <a:pPr marL="800100" lvl="1" indent="-342900">
              <a:buFont typeface="Wingdings" panose="05000000000000000000" pitchFamily="2" charset="2"/>
              <a:buChar char="Ø"/>
            </a:pPr>
            <a:r>
              <a:rPr lang="tr-TR" sz="2400" b="1" i="1" dirty="0">
                <a:latin typeface="Times New Roman" panose="02020603050405020304" pitchFamily="18" charset="0"/>
                <a:cs typeface="Times New Roman" panose="02020603050405020304" pitchFamily="18" charset="0"/>
              </a:rPr>
              <a:t> Sinyalde kayma veya düzensizliklere sebep olur ve sonuçları doğru yorumlamasını engeller.  </a:t>
            </a:r>
          </a:p>
        </p:txBody>
      </p:sp>
      <p:sp>
        <p:nvSpPr>
          <p:cNvPr id="8" name="Metin kutusu 7">
            <a:extLst>
              <a:ext uri="{FF2B5EF4-FFF2-40B4-BE49-F238E27FC236}">
                <a16:creationId xmlns:a16="http://schemas.microsoft.com/office/drawing/2014/main" id="{0E4701E0-9FF4-74E8-79DC-4F2107C9B7EA}"/>
              </a:ext>
            </a:extLst>
          </p:cNvPr>
          <p:cNvSpPr txBox="1"/>
          <p:nvPr/>
        </p:nvSpPr>
        <p:spPr>
          <a:xfrm>
            <a:off x="1877785" y="5071488"/>
            <a:ext cx="8436429" cy="1200329"/>
          </a:xfrm>
          <a:prstGeom prst="rect">
            <a:avLst/>
          </a:prstGeom>
          <a:noFill/>
        </p:spPr>
        <p:txBody>
          <a:bodyPr wrap="square">
            <a:spAutoFit/>
          </a:bodyPr>
          <a:lstStyle/>
          <a:p>
            <a:r>
              <a:rPr lang="tr-TR" sz="2400" b="1" i="1" dirty="0">
                <a:latin typeface="Times New Roman" panose="02020603050405020304" pitchFamily="18" charset="0"/>
                <a:cs typeface="Times New Roman" panose="02020603050405020304" pitchFamily="18" charset="0"/>
              </a:rPr>
              <a:t>KABLO KIRILMALARI : </a:t>
            </a:r>
          </a:p>
          <a:p>
            <a:pPr marL="742950" lvl="1" indent="-285750">
              <a:buFont typeface="Wingdings" panose="05000000000000000000" pitchFamily="2" charset="2"/>
              <a:buChar char="Ø"/>
            </a:pPr>
            <a:r>
              <a:rPr lang="tr-TR" sz="2400" b="1" i="1" dirty="0">
                <a:latin typeface="Times New Roman" panose="02020603050405020304" pitchFamily="18" charset="0"/>
                <a:cs typeface="Times New Roman" panose="02020603050405020304" pitchFamily="18" charset="0"/>
              </a:rPr>
              <a:t>İğne elektrotta olduğu gibi kırılma veya hasar görme sinyal iletimini engeller . </a:t>
            </a:r>
          </a:p>
        </p:txBody>
      </p:sp>
    </p:spTree>
    <p:extLst>
      <p:ext uri="{BB962C8B-B14F-4D97-AF65-F5344CB8AC3E}">
        <p14:creationId xmlns:p14="http://schemas.microsoft.com/office/powerpoint/2010/main" val="413225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30B661AC-4E4A-4BCC-AD35-8D2CF87CB7F0}"/>
              </a:ext>
            </a:extLst>
          </p:cNvPr>
          <p:cNvSpPr txBox="1"/>
          <p:nvPr/>
        </p:nvSpPr>
        <p:spPr>
          <a:xfrm>
            <a:off x="1928164" y="264562"/>
            <a:ext cx="3890745" cy="584775"/>
          </a:xfrm>
          <a:prstGeom prst="rect">
            <a:avLst/>
          </a:prstGeom>
          <a:noFill/>
        </p:spPr>
        <p:txBody>
          <a:bodyPr wrap="none" rtlCol="0">
            <a:spAutoFit/>
          </a:bodyPr>
          <a:lstStyle/>
          <a:p>
            <a:r>
              <a:rPr lang="tr-TR" sz="2800" b="1" i="1" dirty="0">
                <a:solidFill>
                  <a:schemeClr val="accent2"/>
                </a:solidFill>
                <a:latin typeface="Times New Roman" panose="02020603050405020304" pitchFamily="18" charset="0"/>
                <a:cs typeface="Times New Roman" panose="02020603050405020304" pitchFamily="18" charset="0"/>
              </a:rPr>
              <a:t>TOPRAK </a:t>
            </a:r>
            <a:r>
              <a:rPr lang="tr-TR" sz="3200" b="1" i="1" dirty="0">
                <a:solidFill>
                  <a:schemeClr val="accent2"/>
                </a:solidFill>
                <a:latin typeface="Times New Roman" panose="02020603050405020304" pitchFamily="18" charset="0"/>
                <a:cs typeface="Times New Roman" panose="02020603050405020304" pitchFamily="18" charset="0"/>
              </a:rPr>
              <a:t>ELEKTROT</a:t>
            </a:r>
            <a:r>
              <a:rPr lang="tr-TR" b="1" dirty="0">
                <a:solidFill>
                  <a:schemeClr val="accent2"/>
                </a:solidFill>
              </a:rPr>
              <a:t>:</a:t>
            </a:r>
          </a:p>
        </p:txBody>
      </p:sp>
      <p:pic>
        <p:nvPicPr>
          <p:cNvPr id="13" name="Resim 12">
            <a:extLst>
              <a:ext uri="{FF2B5EF4-FFF2-40B4-BE49-F238E27FC236}">
                <a16:creationId xmlns:a16="http://schemas.microsoft.com/office/drawing/2014/main" id="{ED6AAC72-8CE2-49E0-AE07-5917B94E3669}"/>
              </a:ext>
            </a:extLst>
          </p:cNvPr>
          <p:cNvPicPr>
            <a:picLocks noChangeAspect="1"/>
          </p:cNvPicPr>
          <p:nvPr/>
        </p:nvPicPr>
        <p:blipFill>
          <a:blip r:embed="rId2"/>
          <a:stretch>
            <a:fillRect/>
          </a:stretch>
        </p:blipFill>
        <p:spPr>
          <a:xfrm>
            <a:off x="8686799" y="1192713"/>
            <a:ext cx="3447413" cy="4380773"/>
          </a:xfrm>
          <a:prstGeom prst="rect">
            <a:avLst/>
          </a:prstGeom>
          <a:ln w="28575">
            <a:solidFill>
              <a:schemeClr val="tx1"/>
            </a:solidFill>
          </a:ln>
        </p:spPr>
      </p:pic>
      <p:sp>
        <p:nvSpPr>
          <p:cNvPr id="2" name="Slayt Numarası Yer Tutucusu 1">
            <a:extLst>
              <a:ext uri="{FF2B5EF4-FFF2-40B4-BE49-F238E27FC236}">
                <a16:creationId xmlns:a16="http://schemas.microsoft.com/office/drawing/2014/main" id="{A5D8B800-A9B8-4538-88A5-F9346F9CB200}"/>
              </a:ext>
            </a:extLst>
          </p:cNvPr>
          <p:cNvSpPr>
            <a:spLocks noGrp="1"/>
          </p:cNvSpPr>
          <p:nvPr>
            <p:ph type="sldNum" sz="quarter" idx="12"/>
          </p:nvPr>
        </p:nvSpPr>
        <p:spPr/>
        <p:txBody>
          <a:bodyPr/>
          <a:lstStyle/>
          <a:p>
            <a:fld id="{14C9622B-1BFB-48C5-A585-51E3A6145C07}" type="slidenum">
              <a:rPr lang="tr-TR" smtClean="0"/>
              <a:t>11</a:t>
            </a:fld>
            <a:endParaRPr lang="tr-TR"/>
          </a:p>
        </p:txBody>
      </p:sp>
      <p:sp>
        <p:nvSpPr>
          <p:cNvPr id="5" name="Metin kutusu 4">
            <a:extLst>
              <a:ext uri="{FF2B5EF4-FFF2-40B4-BE49-F238E27FC236}">
                <a16:creationId xmlns:a16="http://schemas.microsoft.com/office/drawing/2014/main" id="{8E81FEA2-F092-76C4-9110-73F057424D0B}"/>
              </a:ext>
            </a:extLst>
          </p:cNvPr>
          <p:cNvSpPr txBox="1"/>
          <p:nvPr/>
        </p:nvSpPr>
        <p:spPr>
          <a:xfrm>
            <a:off x="531812" y="1360714"/>
            <a:ext cx="8535988" cy="3416320"/>
          </a:xfrm>
          <a:prstGeom prst="rect">
            <a:avLst/>
          </a:prstGeom>
          <a:noFill/>
        </p:spPr>
        <p:txBody>
          <a:bodyPr wrap="square" rtlCol="0">
            <a:spAutoFit/>
          </a:bodyPr>
          <a:lstStyle/>
          <a:p>
            <a:pPr marL="285750" indent="-285750">
              <a:buFont typeface="Wingdings" panose="05000000000000000000" pitchFamily="2" charset="2"/>
              <a:buChar char="Ø"/>
            </a:pPr>
            <a:r>
              <a:rPr lang="tr-TR" sz="2400" b="1" i="1" dirty="0">
                <a:latin typeface="Times New Roman" panose="02020603050405020304" pitchFamily="18" charset="0"/>
                <a:cs typeface="Times New Roman" panose="02020603050405020304" pitchFamily="18" charset="0"/>
              </a:rPr>
              <a:t>Ölçülen sinyallerin referansını sağlayan elektrotlardır. </a:t>
            </a:r>
          </a:p>
          <a:p>
            <a:r>
              <a:rPr lang="tr-TR" sz="2400" b="1" i="1" dirty="0">
                <a:latin typeface="Times New Roman" panose="02020603050405020304" pitchFamily="18" charset="0"/>
                <a:cs typeface="Times New Roman" panose="02020603050405020304" pitchFamily="18" charset="0"/>
              </a:rPr>
              <a:t>EMG sırasında , kas aktivitesini ölçmek için kullanılan iğne</a:t>
            </a:r>
          </a:p>
          <a:p>
            <a:r>
              <a:rPr lang="tr-TR" sz="2400" b="1" i="1" dirty="0">
                <a:latin typeface="Times New Roman" panose="02020603050405020304" pitchFamily="18" charset="0"/>
                <a:cs typeface="Times New Roman" panose="02020603050405020304" pitchFamily="18" charset="0"/>
              </a:rPr>
              <a:t> veya yüzeysel elektrotlar , kaslardan gelen istenmeyen dış </a:t>
            </a:r>
          </a:p>
          <a:p>
            <a:r>
              <a:rPr lang="tr-TR" sz="2400" b="1" i="1" dirty="0">
                <a:latin typeface="Times New Roman" panose="02020603050405020304" pitchFamily="18" charset="0"/>
                <a:cs typeface="Times New Roman" panose="02020603050405020304" pitchFamily="18" charset="0"/>
              </a:rPr>
              <a:t>etkenlerden (örneğin , elektrik hatlarından veya diğer elektrikli</a:t>
            </a:r>
          </a:p>
          <a:p>
            <a:r>
              <a:rPr lang="tr-TR" sz="2400" b="1" i="1" dirty="0">
                <a:latin typeface="Times New Roman" panose="02020603050405020304" pitchFamily="18" charset="0"/>
                <a:cs typeface="Times New Roman" panose="02020603050405020304" pitchFamily="18" charset="0"/>
              </a:rPr>
              <a:t> cihazlardan gelen parazit sinyaller ) etkilenebilir . Bu sebeple</a:t>
            </a:r>
          </a:p>
          <a:p>
            <a:r>
              <a:rPr lang="tr-TR" sz="2400" b="1" i="1" dirty="0">
                <a:latin typeface="Times New Roman" panose="02020603050405020304" pitchFamily="18" charset="0"/>
                <a:cs typeface="Times New Roman" panose="02020603050405020304" pitchFamily="18" charset="0"/>
              </a:rPr>
              <a:t> yanlış sonuçlar gösterir. Sabit bir sinyal sağlar . </a:t>
            </a:r>
          </a:p>
          <a:p>
            <a:pPr marL="285750" indent="-285750">
              <a:buFont typeface="Wingdings" panose="05000000000000000000" pitchFamily="2" charset="2"/>
              <a:buChar char="Ø"/>
            </a:pPr>
            <a:endParaRPr lang="tr-TR" sz="2400" b="1"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tr-TR" sz="2400" b="1" i="1" dirty="0">
                <a:latin typeface="Times New Roman" panose="02020603050405020304" pitchFamily="18" charset="0"/>
                <a:cs typeface="Times New Roman" panose="02020603050405020304" pitchFamily="18" charset="0"/>
              </a:rPr>
              <a:t>Toprak elektrotlar EMG sırasında karşılaşılan gürültüyü </a:t>
            </a:r>
          </a:p>
          <a:p>
            <a:r>
              <a:rPr lang="tr-TR" sz="2400" b="1" i="1" dirty="0">
                <a:latin typeface="Times New Roman" panose="02020603050405020304" pitchFamily="18" charset="0"/>
                <a:cs typeface="Times New Roman" panose="02020603050405020304" pitchFamily="18" charset="0"/>
              </a:rPr>
              <a:t>azaltmak ve ölçülen sinyalin kalitesini artırmak için önemlidir</a:t>
            </a:r>
            <a:r>
              <a:rPr lang="tr-TR" dirty="0"/>
              <a:t>.</a:t>
            </a:r>
          </a:p>
        </p:txBody>
      </p:sp>
    </p:spTree>
    <p:extLst>
      <p:ext uri="{BB962C8B-B14F-4D97-AF65-F5344CB8AC3E}">
        <p14:creationId xmlns:p14="http://schemas.microsoft.com/office/powerpoint/2010/main" val="3355408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00A0AF8-4D26-4B3B-A646-25D7E60143A7}"/>
              </a:ext>
            </a:extLst>
          </p:cNvPr>
          <p:cNvSpPr>
            <a:spLocks noGrp="1"/>
          </p:cNvSpPr>
          <p:nvPr>
            <p:ph type="title"/>
          </p:nvPr>
        </p:nvSpPr>
        <p:spPr>
          <a:xfrm>
            <a:off x="1861405" y="524624"/>
            <a:ext cx="3505199" cy="976312"/>
          </a:xfrm>
        </p:spPr>
        <p:txBody>
          <a:bodyPr>
            <a:normAutofit/>
          </a:bodyPr>
          <a:lstStyle/>
          <a:p>
            <a:r>
              <a:rPr lang="tr-TR" sz="2800" b="1" dirty="0">
                <a:solidFill>
                  <a:srgbClr val="7030A0"/>
                </a:solidFill>
                <a:effectLst>
                  <a:outerShdw blurRad="38100" dist="38100" dir="2700000" algn="tl">
                    <a:srgbClr val="000000">
                      <a:alpha val="43137"/>
                    </a:srgbClr>
                  </a:outerShdw>
                </a:effectLst>
              </a:rPr>
              <a:t> </a:t>
            </a:r>
            <a:r>
              <a:rPr lang="tr-TR" sz="3200" b="1" i="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AMPLİFİKATÖR:</a:t>
            </a:r>
            <a:r>
              <a:rPr lang="tr-TR" sz="3200" b="1"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pic>
        <p:nvPicPr>
          <p:cNvPr id="5" name="İçerik Yer Tutucusu 4">
            <a:extLst>
              <a:ext uri="{FF2B5EF4-FFF2-40B4-BE49-F238E27FC236}">
                <a16:creationId xmlns:a16="http://schemas.microsoft.com/office/drawing/2014/main" id="{8595DFC3-C338-4738-90E7-E6FED05CF3D4}"/>
              </a:ext>
            </a:extLst>
          </p:cNvPr>
          <p:cNvPicPr>
            <a:picLocks noGrp="1" noChangeAspect="1"/>
          </p:cNvPicPr>
          <p:nvPr>
            <p:ph idx="1"/>
          </p:nvPr>
        </p:nvPicPr>
        <p:blipFill>
          <a:blip r:embed="rId2"/>
          <a:stretch>
            <a:fillRect/>
          </a:stretch>
        </p:blipFill>
        <p:spPr>
          <a:xfrm>
            <a:off x="6323013" y="1691206"/>
            <a:ext cx="5181600" cy="2924725"/>
          </a:xfrm>
          <a:prstGeom prst="rect">
            <a:avLst/>
          </a:prstGeom>
        </p:spPr>
      </p:pic>
      <p:sp>
        <p:nvSpPr>
          <p:cNvPr id="4" name="Metin Yer Tutucusu 3">
            <a:extLst>
              <a:ext uri="{FF2B5EF4-FFF2-40B4-BE49-F238E27FC236}">
                <a16:creationId xmlns:a16="http://schemas.microsoft.com/office/drawing/2014/main" id="{7C84722F-8914-4567-B80B-5F2BD7A49618}"/>
              </a:ext>
            </a:extLst>
          </p:cNvPr>
          <p:cNvSpPr>
            <a:spLocks noGrp="1"/>
          </p:cNvSpPr>
          <p:nvPr>
            <p:ph type="body" sz="half" idx="2"/>
          </p:nvPr>
        </p:nvSpPr>
        <p:spPr>
          <a:xfrm>
            <a:off x="1089911" y="1848965"/>
            <a:ext cx="5953146" cy="4852987"/>
          </a:xfrm>
        </p:spPr>
        <p:txBody>
          <a:bodyPr>
            <a:normAutofit/>
          </a:bodyPr>
          <a:lstStyle/>
          <a:p>
            <a:pPr marL="342900" lvl="0" indent="-342900">
              <a:spcBef>
                <a:spcPts val="0"/>
              </a:spcBef>
              <a:buClrTx/>
              <a:buFont typeface="Wingdings" panose="05000000000000000000" pitchFamily="2" charset="2"/>
              <a:buChar char="Ø"/>
            </a:pPr>
            <a:r>
              <a:rPr lang="tr-TR" sz="2400" b="1" i="1" dirty="0">
                <a:solidFill>
                  <a:schemeClr val="tx1"/>
                </a:solidFill>
                <a:latin typeface="Times New Roman" panose="02020603050405020304" pitchFamily="18" charset="0"/>
                <a:cs typeface="Times New Roman" panose="02020603050405020304" pitchFamily="18" charset="0"/>
              </a:rPr>
              <a:t>Amplifikatör veya yükselteç elektronik sinyalleri arttırmak için kullanılan elektronik cihazlardır.  Elektrotlardan gelen zayıf elektrik  sinyallerini yükselterek veriler elde edilir.  </a:t>
            </a:r>
          </a:p>
          <a:p>
            <a:pPr>
              <a:buClr>
                <a:schemeClr val="tx1"/>
              </a:buClr>
            </a:pPr>
            <a:endParaRPr lang="tr-TR" dirty="0">
              <a:solidFill>
                <a:schemeClr val="tx1"/>
              </a:solidFill>
            </a:endParaRPr>
          </a:p>
        </p:txBody>
      </p:sp>
      <p:sp>
        <p:nvSpPr>
          <p:cNvPr id="3" name="Slayt Numarası Yer Tutucusu 2">
            <a:extLst>
              <a:ext uri="{FF2B5EF4-FFF2-40B4-BE49-F238E27FC236}">
                <a16:creationId xmlns:a16="http://schemas.microsoft.com/office/drawing/2014/main" id="{B80E786C-4DC5-41B2-9BFA-3EDACE99528B}"/>
              </a:ext>
            </a:extLst>
          </p:cNvPr>
          <p:cNvSpPr>
            <a:spLocks noGrp="1"/>
          </p:cNvSpPr>
          <p:nvPr>
            <p:ph type="sldNum" sz="quarter" idx="12"/>
          </p:nvPr>
        </p:nvSpPr>
        <p:spPr/>
        <p:txBody>
          <a:bodyPr/>
          <a:lstStyle/>
          <a:p>
            <a:fld id="{14C9622B-1BFB-48C5-A585-51E3A6145C07}" type="slidenum">
              <a:rPr lang="tr-TR" smtClean="0"/>
              <a:t>12</a:t>
            </a:fld>
            <a:endParaRPr lang="tr-TR"/>
          </a:p>
        </p:txBody>
      </p:sp>
    </p:spTree>
    <p:extLst>
      <p:ext uri="{BB962C8B-B14F-4D97-AF65-F5344CB8AC3E}">
        <p14:creationId xmlns:p14="http://schemas.microsoft.com/office/powerpoint/2010/main" val="2766568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EC89A4-8290-AEF2-5E43-41AD78550DE6}"/>
              </a:ext>
            </a:extLst>
          </p:cNvPr>
          <p:cNvSpPr>
            <a:spLocks noGrp="1"/>
          </p:cNvSpPr>
          <p:nvPr>
            <p:ph type="title"/>
          </p:nvPr>
        </p:nvSpPr>
        <p:spPr/>
        <p:txBody>
          <a:bodyPr>
            <a:normAutofit/>
          </a:bodyPr>
          <a:lstStyle/>
          <a:p>
            <a:r>
              <a:rPr lang="tr-TR" sz="3200" b="1" i="1" dirty="0">
                <a:solidFill>
                  <a:schemeClr val="accent1">
                    <a:lumMod val="75000"/>
                  </a:schemeClr>
                </a:solidFill>
                <a:latin typeface="Times New Roman" panose="02020603050405020304" pitchFamily="18" charset="0"/>
                <a:cs typeface="Times New Roman" panose="02020603050405020304" pitchFamily="18" charset="0"/>
              </a:rPr>
              <a:t>AMPLİFİKATÖR SORUNLARI</a:t>
            </a:r>
          </a:p>
        </p:txBody>
      </p:sp>
      <p:sp>
        <p:nvSpPr>
          <p:cNvPr id="3" name="İçerik Yer Tutucusu 2">
            <a:extLst>
              <a:ext uri="{FF2B5EF4-FFF2-40B4-BE49-F238E27FC236}">
                <a16:creationId xmlns:a16="http://schemas.microsoft.com/office/drawing/2014/main" id="{E12134D8-2C5E-2D6B-B18F-CE61C2B418BE}"/>
              </a:ext>
            </a:extLst>
          </p:cNvPr>
          <p:cNvSpPr>
            <a:spLocks noGrp="1"/>
          </p:cNvSpPr>
          <p:nvPr>
            <p:ph idx="1"/>
          </p:nvPr>
        </p:nvSpPr>
        <p:spPr>
          <a:xfrm>
            <a:off x="1197429" y="1676400"/>
            <a:ext cx="10994571" cy="4354286"/>
          </a:xfrm>
        </p:spPr>
        <p:txBody>
          <a:bodyPr>
            <a:normAutofit/>
          </a:bodyPr>
          <a:lstStyle/>
          <a:p>
            <a:pPr marL="0" indent="0">
              <a:buClr>
                <a:schemeClr val="tx1"/>
              </a:buClr>
              <a:buNone/>
            </a:pPr>
            <a:r>
              <a:rPr lang="tr-TR" sz="2400" b="1" i="1" dirty="0">
                <a:solidFill>
                  <a:schemeClr val="tx1"/>
                </a:solidFill>
                <a:latin typeface="Times New Roman" panose="02020603050405020304" pitchFamily="18" charset="0"/>
                <a:cs typeface="Times New Roman" panose="02020603050405020304" pitchFamily="18" charset="0"/>
              </a:rPr>
              <a:t>YÜKSELTME EKSİKLİĞİ:</a:t>
            </a:r>
          </a:p>
          <a:p>
            <a:pPr>
              <a:buClr>
                <a:schemeClr val="tx1"/>
              </a:buClr>
              <a:buFont typeface="Wingdings" panose="05000000000000000000" pitchFamily="2" charset="2"/>
              <a:buChar char="Ø"/>
            </a:pPr>
            <a:r>
              <a:rPr lang="tr-TR" sz="2400" b="1" i="1" dirty="0">
                <a:solidFill>
                  <a:schemeClr val="tx1"/>
                </a:solidFill>
                <a:latin typeface="Times New Roman" panose="02020603050405020304" pitchFamily="18" charset="0"/>
                <a:cs typeface="Times New Roman" panose="02020603050405020304" pitchFamily="18" charset="0"/>
              </a:rPr>
              <a:t>Amplifikatörün yeterli güçte çalışmaması, EMG sinyallerinin düşük veya zayıf gösterilebilir. </a:t>
            </a:r>
          </a:p>
          <a:p>
            <a:pPr marL="0" indent="0">
              <a:buClr>
                <a:schemeClr val="tx1"/>
              </a:buClr>
              <a:buNone/>
            </a:pPr>
            <a:r>
              <a:rPr lang="tr-TR" sz="2400" b="1" i="1" dirty="0">
                <a:solidFill>
                  <a:schemeClr val="tx1"/>
                </a:solidFill>
                <a:latin typeface="Times New Roman" panose="02020603050405020304" pitchFamily="18" charset="0"/>
                <a:cs typeface="Times New Roman" panose="02020603050405020304" pitchFamily="18" charset="0"/>
              </a:rPr>
              <a:t>GÜRÜLTÜ: </a:t>
            </a:r>
          </a:p>
          <a:p>
            <a:pPr>
              <a:buClr>
                <a:schemeClr val="tx1"/>
              </a:buClr>
              <a:buFont typeface="Wingdings" panose="05000000000000000000" pitchFamily="2" charset="2"/>
              <a:buChar char="Ø"/>
            </a:pPr>
            <a:r>
              <a:rPr lang="tr-TR" sz="2400" b="1" i="1" dirty="0">
                <a:solidFill>
                  <a:schemeClr val="tx1"/>
                </a:solidFill>
                <a:latin typeface="Times New Roman" panose="02020603050405020304" pitchFamily="18" charset="0"/>
                <a:cs typeface="Times New Roman" panose="02020603050405020304" pitchFamily="18" charset="0"/>
              </a:rPr>
              <a:t>Hatalar veya elektromanyetik etkileşimler, EMG sinyallerine gürültü ekleyebilir ve sonuçların doğruluğunu etkiler. </a:t>
            </a:r>
          </a:p>
          <a:p>
            <a:pPr marL="0" indent="0">
              <a:buClr>
                <a:schemeClr val="tx1"/>
              </a:buClr>
              <a:buNone/>
            </a:pPr>
            <a:r>
              <a:rPr lang="tr-TR" sz="2400" b="1" i="1" dirty="0">
                <a:solidFill>
                  <a:schemeClr val="tx1"/>
                </a:solidFill>
                <a:latin typeface="Times New Roman" panose="02020603050405020304" pitchFamily="18" charset="0"/>
                <a:cs typeface="Times New Roman" panose="02020603050405020304" pitchFamily="18" charset="0"/>
              </a:rPr>
              <a:t>BOZULMA VEYA DİSTORSİYON:</a:t>
            </a:r>
          </a:p>
          <a:p>
            <a:pPr>
              <a:buClr>
                <a:schemeClr val="tx1"/>
              </a:buClr>
              <a:buFont typeface="Wingdings" panose="05000000000000000000" pitchFamily="2" charset="2"/>
              <a:buChar char="Ø"/>
            </a:pPr>
            <a:r>
              <a:rPr lang="tr-TR" sz="2400" b="1" i="1" dirty="0">
                <a:solidFill>
                  <a:schemeClr val="tx1"/>
                </a:solidFill>
                <a:latin typeface="Times New Roman" panose="02020603050405020304" pitchFamily="18" charset="0"/>
                <a:cs typeface="Times New Roman" panose="02020603050405020304" pitchFamily="18" charset="0"/>
              </a:rPr>
              <a:t>Amplifikatördeki hatalar, sinyallerin bozulmasına neden olabilir. </a:t>
            </a:r>
          </a:p>
        </p:txBody>
      </p:sp>
      <p:sp>
        <p:nvSpPr>
          <p:cNvPr id="4" name="Slayt Numarası Yer Tutucusu 3">
            <a:extLst>
              <a:ext uri="{FF2B5EF4-FFF2-40B4-BE49-F238E27FC236}">
                <a16:creationId xmlns:a16="http://schemas.microsoft.com/office/drawing/2014/main" id="{E05B6111-5E1F-3F2B-7BFD-FE006238371A}"/>
              </a:ext>
            </a:extLst>
          </p:cNvPr>
          <p:cNvSpPr>
            <a:spLocks noGrp="1"/>
          </p:cNvSpPr>
          <p:nvPr>
            <p:ph type="sldNum" sz="quarter" idx="12"/>
          </p:nvPr>
        </p:nvSpPr>
        <p:spPr/>
        <p:txBody>
          <a:bodyPr/>
          <a:lstStyle/>
          <a:p>
            <a:fld id="{14C9622B-1BFB-48C5-A585-51E3A6145C07}" type="slidenum">
              <a:rPr lang="tr-TR" smtClean="0"/>
              <a:t>13</a:t>
            </a:fld>
            <a:endParaRPr lang="tr-TR"/>
          </a:p>
        </p:txBody>
      </p:sp>
    </p:spTree>
    <p:extLst>
      <p:ext uri="{BB962C8B-B14F-4D97-AF65-F5344CB8AC3E}">
        <p14:creationId xmlns:p14="http://schemas.microsoft.com/office/powerpoint/2010/main" val="1219747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1D46682-AAD6-9A52-1E75-94B095727F19}"/>
              </a:ext>
            </a:extLst>
          </p:cNvPr>
          <p:cNvSpPr>
            <a:spLocks noGrp="1"/>
          </p:cNvSpPr>
          <p:nvPr>
            <p:ph idx="1"/>
          </p:nvPr>
        </p:nvSpPr>
        <p:spPr>
          <a:xfrm>
            <a:off x="2117006" y="476569"/>
            <a:ext cx="9543182" cy="5254507"/>
          </a:xfrm>
        </p:spPr>
        <p:txBody>
          <a:bodyPr>
            <a:normAutofit/>
          </a:bodyPr>
          <a:lstStyle/>
          <a:p>
            <a:pPr marL="0" indent="0">
              <a:buNone/>
            </a:pPr>
            <a:r>
              <a:rPr lang="tr-TR" sz="3200" b="1" dirty="0">
                <a:solidFill>
                  <a:schemeClr val="accent1">
                    <a:lumMod val="75000"/>
                  </a:schemeClr>
                </a:solidFill>
                <a:effectLst>
                  <a:outerShdw blurRad="38100" dist="38100" dir="2700000" algn="tl">
                    <a:srgbClr val="000000">
                      <a:alpha val="43137"/>
                    </a:srgbClr>
                  </a:outerShdw>
                </a:effectLst>
              </a:rPr>
              <a:t>EMG CİHAZININ KALİBRASYONU </a:t>
            </a:r>
          </a:p>
        </p:txBody>
      </p:sp>
      <p:sp>
        <p:nvSpPr>
          <p:cNvPr id="4" name="Slayt Numarası Yer Tutucusu 3">
            <a:extLst>
              <a:ext uri="{FF2B5EF4-FFF2-40B4-BE49-F238E27FC236}">
                <a16:creationId xmlns:a16="http://schemas.microsoft.com/office/drawing/2014/main" id="{4ABB9B2C-B52E-9B5B-357B-B4F8E4D6FBF3}"/>
              </a:ext>
            </a:extLst>
          </p:cNvPr>
          <p:cNvSpPr>
            <a:spLocks noGrp="1"/>
          </p:cNvSpPr>
          <p:nvPr>
            <p:ph type="sldNum" sz="quarter" idx="12"/>
          </p:nvPr>
        </p:nvSpPr>
        <p:spPr/>
        <p:txBody>
          <a:bodyPr/>
          <a:lstStyle/>
          <a:p>
            <a:fld id="{14C9622B-1BFB-48C5-A585-51E3A6145C07}" type="slidenum">
              <a:rPr lang="tr-TR" smtClean="0"/>
              <a:t>14</a:t>
            </a:fld>
            <a:endParaRPr lang="tr-TR"/>
          </a:p>
        </p:txBody>
      </p:sp>
      <p:sp>
        <p:nvSpPr>
          <p:cNvPr id="2" name="Metin kutusu 1">
            <a:extLst>
              <a:ext uri="{FF2B5EF4-FFF2-40B4-BE49-F238E27FC236}">
                <a16:creationId xmlns:a16="http://schemas.microsoft.com/office/drawing/2014/main" id="{B6B300EF-CC7A-4686-7724-2366C37E9317}"/>
              </a:ext>
            </a:extLst>
          </p:cNvPr>
          <p:cNvSpPr txBox="1"/>
          <p:nvPr/>
        </p:nvSpPr>
        <p:spPr>
          <a:xfrm>
            <a:off x="1311579" y="1614388"/>
            <a:ext cx="11206993" cy="5909310"/>
          </a:xfrm>
          <a:prstGeom prst="rect">
            <a:avLst/>
          </a:prstGeom>
          <a:noFill/>
        </p:spPr>
        <p:txBody>
          <a:bodyPr wrap="square" rtlCol="0">
            <a:spAutoFit/>
          </a:bodyPr>
          <a:lstStyle/>
          <a:p>
            <a:r>
              <a:rPr lang="tr-TR" sz="2400" b="1" i="1" dirty="0">
                <a:latin typeface="Times New Roman" panose="02020603050405020304" pitchFamily="18" charset="0"/>
                <a:cs typeface="Times New Roman" panose="02020603050405020304" pitchFamily="18" charset="0"/>
              </a:rPr>
              <a:t>CİHAZIN HAZIRLANMASI :</a:t>
            </a:r>
          </a:p>
          <a:p>
            <a:r>
              <a:rPr lang="tr-TR" sz="2400" i="1" dirty="0">
                <a:latin typeface="Times New Roman" panose="02020603050405020304" pitchFamily="18" charset="0"/>
                <a:cs typeface="Times New Roman" panose="02020603050405020304" pitchFamily="18" charset="0"/>
              </a:rPr>
              <a:t> </a:t>
            </a:r>
            <a:r>
              <a:rPr lang="tr-TR" sz="2400" b="1" i="1" dirty="0">
                <a:latin typeface="Times New Roman" panose="02020603050405020304" pitchFamily="18" charset="0"/>
                <a:cs typeface="Times New Roman" panose="02020603050405020304" pitchFamily="18" charset="0"/>
              </a:rPr>
              <a:t>EMG cihazının üreticinin talimatına göre kurulumu yapılmalıdır.</a:t>
            </a:r>
          </a:p>
          <a:p>
            <a:r>
              <a:rPr lang="tr-TR" sz="2400" b="1" i="1" dirty="0">
                <a:latin typeface="Times New Roman" panose="02020603050405020304" pitchFamily="18" charset="0"/>
                <a:cs typeface="Times New Roman" panose="02020603050405020304" pitchFamily="18" charset="0"/>
              </a:rPr>
              <a:t> Elektrotlar ,Amplifikatörler ve diğer bileşenler doğru şekilde bağlanmalıdır. </a:t>
            </a:r>
          </a:p>
          <a:p>
            <a:endParaRPr lang="tr-TR" sz="2400" b="1" i="1" dirty="0">
              <a:latin typeface="Times New Roman" panose="02020603050405020304" pitchFamily="18" charset="0"/>
              <a:cs typeface="Times New Roman" panose="02020603050405020304" pitchFamily="18" charset="0"/>
            </a:endParaRPr>
          </a:p>
          <a:p>
            <a:r>
              <a:rPr lang="tr-TR" sz="2400" b="1" i="1" dirty="0">
                <a:latin typeface="Times New Roman" panose="02020603050405020304" pitchFamily="18" charset="0"/>
                <a:cs typeface="Times New Roman" panose="02020603050405020304" pitchFamily="18" charset="0"/>
              </a:rPr>
              <a:t>KONTROL TESTLERİ : </a:t>
            </a:r>
          </a:p>
          <a:p>
            <a:r>
              <a:rPr lang="tr-TR" sz="2400" b="1" i="1" dirty="0">
                <a:latin typeface="Times New Roman" panose="02020603050405020304" pitchFamily="18" charset="0"/>
                <a:cs typeface="Times New Roman" panose="02020603050405020304" pitchFamily="18" charset="0"/>
              </a:rPr>
              <a:t>Bu testler, cihazın tüm fonksiyonlarının normal çalıştığını ve ölçümlerin doğru</a:t>
            </a:r>
          </a:p>
          <a:p>
            <a:r>
              <a:rPr lang="tr-TR" sz="2400" b="1" i="1" dirty="0">
                <a:latin typeface="Times New Roman" panose="02020603050405020304" pitchFamily="18" charset="0"/>
                <a:cs typeface="Times New Roman" panose="02020603050405020304" pitchFamily="18" charset="0"/>
              </a:rPr>
              <a:t> olduğunu belirler.</a:t>
            </a:r>
          </a:p>
          <a:p>
            <a:endParaRPr lang="tr-TR" sz="2400" b="1" i="1" dirty="0">
              <a:latin typeface="Times New Roman" panose="02020603050405020304" pitchFamily="18" charset="0"/>
              <a:cs typeface="Times New Roman" panose="02020603050405020304" pitchFamily="18" charset="0"/>
            </a:endParaRPr>
          </a:p>
          <a:p>
            <a:r>
              <a:rPr lang="tr-TR" sz="2400" b="1" i="1" dirty="0">
                <a:latin typeface="Times New Roman" panose="02020603050405020304" pitchFamily="18" charset="0"/>
                <a:cs typeface="Times New Roman" panose="02020603050405020304" pitchFamily="18" charset="0"/>
              </a:rPr>
              <a:t>ELEKTROT YERLEŞTİRME:</a:t>
            </a:r>
          </a:p>
          <a:p>
            <a:r>
              <a:rPr lang="tr-TR" sz="2400" b="1" i="1" dirty="0">
                <a:latin typeface="Times New Roman" panose="02020603050405020304" pitchFamily="18" charset="0"/>
                <a:cs typeface="Times New Roman" panose="02020603050405020304" pitchFamily="18" charset="0"/>
              </a:rPr>
              <a:t>Elektrotların doğru yerleştirilmesi, doğru kalibrasyonun önemli bir parçasıdır.</a:t>
            </a:r>
          </a:p>
          <a:p>
            <a:endParaRPr lang="tr-TR" sz="2400" b="1" i="1" dirty="0">
              <a:latin typeface="Times New Roman" panose="02020603050405020304" pitchFamily="18" charset="0"/>
              <a:cs typeface="Times New Roman" panose="02020603050405020304" pitchFamily="18" charset="0"/>
            </a:endParaRPr>
          </a:p>
          <a:p>
            <a:r>
              <a:rPr lang="tr-TR" sz="2400" b="1" i="1" dirty="0">
                <a:latin typeface="Times New Roman" panose="02020603050405020304" pitchFamily="18" charset="0"/>
                <a:cs typeface="Times New Roman" panose="02020603050405020304" pitchFamily="18" charset="0"/>
              </a:rPr>
              <a:t>ÖLÇÜM AYARLARI:</a:t>
            </a:r>
          </a:p>
          <a:p>
            <a:r>
              <a:rPr lang="tr-TR" sz="2400" b="1" i="1" dirty="0">
                <a:latin typeface="Times New Roman" panose="02020603050405020304" pitchFamily="18" charset="0"/>
                <a:cs typeface="Times New Roman" panose="02020603050405020304" pitchFamily="18" charset="0"/>
              </a:rPr>
              <a:t> Cihazın ölçüm ayarları kullanıcının ihtiyaçlarına ve ölçülen kas aktivitesine göre ayarlanmalı</a:t>
            </a:r>
          </a:p>
          <a:p>
            <a:endParaRPr lang="tr-TR" sz="2400" i="1" dirty="0">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152869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ACE2E2F-E9B4-3086-532D-05D607C93EAC}"/>
              </a:ext>
            </a:extLst>
          </p:cNvPr>
          <p:cNvSpPr>
            <a:spLocks noGrp="1"/>
          </p:cNvSpPr>
          <p:nvPr>
            <p:ph idx="1"/>
          </p:nvPr>
        </p:nvSpPr>
        <p:spPr>
          <a:xfrm>
            <a:off x="2090057" y="970344"/>
            <a:ext cx="9570130" cy="5114770"/>
          </a:xfrm>
        </p:spPr>
        <p:txBody>
          <a:bodyPr>
            <a:normAutofit/>
          </a:bodyPr>
          <a:lstStyle/>
          <a:p>
            <a:pPr marL="0" indent="0">
              <a:buClr>
                <a:schemeClr val="tx1"/>
              </a:buClr>
              <a:buNone/>
            </a:pPr>
            <a:r>
              <a:rPr lang="tr-TR" sz="2400" b="1" i="1">
                <a:latin typeface="Times New Roman" panose="02020603050405020304" pitchFamily="18" charset="0"/>
                <a:cs typeface="Times New Roman" panose="02020603050405020304" pitchFamily="18" charset="0"/>
              </a:rPr>
              <a:t>EMG terslerinde yazılım hataları nadir görülse de bazı olası hatalar şunlar olabilir:</a:t>
            </a:r>
          </a:p>
          <a:p>
            <a:pPr>
              <a:buClr>
                <a:schemeClr val="tx1"/>
              </a:buClr>
              <a:buFont typeface="Wingdings" panose="05000000000000000000" pitchFamily="2" charset="2"/>
              <a:buChar char="Ø"/>
            </a:pPr>
            <a:r>
              <a:rPr lang="tr-TR" sz="2400" b="1" i="1">
                <a:latin typeface="Times New Roman" panose="02020603050405020304" pitchFamily="18" charset="0"/>
                <a:cs typeface="Times New Roman" panose="02020603050405020304" pitchFamily="18" charset="0"/>
              </a:rPr>
              <a:t>Veri kaybı veya bozulması </a:t>
            </a:r>
          </a:p>
          <a:p>
            <a:pPr>
              <a:buClr>
                <a:schemeClr val="tx1"/>
              </a:buClr>
              <a:buFont typeface="Wingdings" panose="05000000000000000000" pitchFamily="2" charset="2"/>
              <a:buChar char="Ø"/>
            </a:pPr>
            <a:r>
              <a:rPr lang="tr-TR" sz="2400" b="1" i="1">
                <a:latin typeface="Times New Roman" panose="02020603050405020304" pitchFamily="18" charset="0"/>
                <a:cs typeface="Times New Roman" panose="02020603050405020304" pitchFamily="18" charset="0"/>
              </a:rPr>
              <a:t>Yanlış veri işlemi </a:t>
            </a:r>
          </a:p>
          <a:p>
            <a:pPr>
              <a:buClr>
                <a:schemeClr val="tx1"/>
              </a:buClr>
              <a:buFont typeface="Wingdings" panose="05000000000000000000" pitchFamily="2" charset="2"/>
              <a:buChar char="Ø"/>
            </a:pPr>
            <a:r>
              <a:rPr lang="tr-TR" sz="2400" b="1" i="1">
                <a:latin typeface="Times New Roman" panose="02020603050405020304" pitchFamily="18" charset="0"/>
                <a:cs typeface="Times New Roman" panose="02020603050405020304" pitchFamily="18" charset="0"/>
              </a:rPr>
              <a:t>Arayüz sorunları(genellikle bağlantı, sinyal kaybı veya uyumsuzluk gibi sebepler )</a:t>
            </a:r>
          </a:p>
          <a:p>
            <a:pPr marL="0" indent="0">
              <a:buClr>
                <a:schemeClr val="tx1"/>
              </a:buClr>
              <a:buNone/>
            </a:pPr>
            <a:endParaRPr lang="tr-TR" sz="2400" b="1" i="1">
              <a:latin typeface="Times New Roman" panose="02020603050405020304" pitchFamily="18" charset="0"/>
              <a:cs typeface="Times New Roman" panose="02020603050405020304" pitchFamily="18" charset="0"/>
            </a:endParaRPr>
          </a:p>
          <a:p>
            <a:pPr>
              <a:buClr>
                <a:schemeClr val="tx1"/>
              </a:buClr>
              <a:buFont typeface="Wingdings" panose="05000000000000000000" pitchFamily="2" charset="2"/>
              <a:buChar char="Ø"/>
            </a:pPr>
            <a:endParaRPr lang="tr-TR" sz="2400" b="1" i="1" dirty="0">
              <a:latin typeface="Times New Roman" panose="02020603050405020304" pitchFamily="18" charset="0"/>
              <a:cs typeface="Times New Roman" panose="02020603050405020304" pitchFamily="18" charset="0"/>
            </a:endParaRPr>
          </a:p>
        </p:txBody>
      </p:sp>
      <p:sp>
        <p:nvSpPr>
          <p:cNvPr id="4" name="Slayt Numarası Yer Tutucusu 3">
            <a:extLst>
              <a:ext uri="{FF2B5EF4-FFF2-40B4-BE49-F238E27FC236}">
                <a16:creationId xmlns:a16="http://schemas.microsoft.com/office/drawing/2014/main" id="{19A106A7-BC47-29D4-1CED-AA2C0C83E573}"/>
              </a:ext>
            </a:extLst>
          </p:cNvPr>
          <p:cNvSpPr>
            <a:spLocks noGrp="1"/>
          </p:cNvSpPr>
          <p:nvPr>
            <p:ph type="sldNum" sz="quarter" idx="12"/>
          </p:nvPr>
        </p:nvSpPr>
        <p:spPr/>
        <p:txBody>
          <a:bodyPr/>
          <a:lstStyle/>
          <a:p>
            <a:fld id="{14C9622B-1BFB-48C5-A585-51E3A6145C07}" type="slidenum">
              <a:rPr lang="tr-TR" smtClean="0"/>
              <a:t>15</a:t>
            </a:fld>
            <a:endParaRPr lang="tr-TR"/>
          </a:p>
        </p:txBody>
      </p:sp>
    </p:spTree>
    <p:extLst>
      <p:ext uri="{BB962C8B-B14F-4D97-AF65-F5344CB8AC3E}">
        <p14:creationId xmlns:p14="http://schemas.microsoft.com/office/powerpoint/2010/main" val="980217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B5E618CC-F8D6-482F-BA39-CB150E126B97}"/>
              </a:ext>
            </a:extLst>
          </p:cNvPr>
          <p:cNvSpPr txBox="1"/>
          <p:nvPr/>
        </p:nvSpPr>
        <p:spPr>
          <a:xfrm>
            <a:off x="4052047" y="2411506"/>
            <a:ext cx="184731" cy="369332"/>
          </a:xfrm>
          <a:prstGeom prst="rect">
            <a:avLst/>
          </a:prstGeom>
          <a:noFill/>
        </p:spPr>
        <p:txBody>
          <a:bodyPr wrap="none" rtlCol="0">
            <a:spAutoFit/>
          </a:bodyPr>
          <a:lstStyle/>
          <a:p>
            <a:endParaRPr lang="tr-TR" dirty="0"/>
          </a:p>
        </p:txBody>
      </p:sp>
      <p:sp>
        <p:nvSpPr>
          <p:cNvPr id="3" name="Rectangle 1">
            <a:extLst>
              <a:ext uri="{FF2B5EF4-FFF2-40B4-BE49-F238E27FC236}">
                <a16:creationId xmlns:a16="http://schemas.microsoft.com/office/drawing/2014/main" id="{185099FD-4735-4179-836E-B208D2FC18CA}"/>
              </a:ext>
            </a:extLst>
          </p:cNvPr>
          <p:cNvSpPr>
            <a:spLocks noChangeArrowheads="1"/>
          </p:cNvSpPr>
          <p:nvPr/>
        </p:nvSpPr>
        <p:spPr bwMode="auto">
          <a:xfrm>
            <a:off x="2220686" y="1730164"/>
            <a:ext cx="9478253"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hlinkClick r:id="rId2"/>
              </a:rPr>
              <a:t/>
            </a:r>
            <a:br>
              <a:rPr kumimoji="0" lang="tr-TR" altLang="tr-TR" sz="1800" b="0" i="0" u="none" strike="noStrike" cap="none" normalizeH="0" baseline="0" dirty="0">
                <a:ln>
                  <a:noFill/>
                </a:ln>
                <a:solidFill>
                  <a:schemeClr val="tx1"/>
                </a:solidFill>
                <a:effectLst/>
                <a:latin typeface="Arial" panose="020B0604020202020204" pitchFamily="34" charset="0"/>
                <a:hlinkClick r:id="rId2"/>
              </a:rPr>
            </a:br>
            <a:r>
              <a:rPr kumimoji="0" lang="tr-TR" altLang="tr-TR" sz="1900" b="0" i="0" u="none" strike="noStrike" cap="none" normalizeH="0" baseline="0" dirty="0">
                <a:ln>
                  <a:noFill/>
                </a:ln>
                <a:solidFill>
                  <a:schemeClr val="tx1"/>
                </a:solidFill>
                <a:effectLst/>
                <a:latin typeface="Arial" panose="020B0604020202020204" pitchFamily="34" charset="0"/>
              </a:rPr>
              <a:t> </a:t>
            </a:r>
            <a:r>
              <a:rPr kumimoji="0" lang="tr-TR" altLang="tr-TR" sz="800" b="0" i="0" u="none" strike="noStrike" cap="none" normalizeH="0" baseline="0" dirty="0">
                <a:ln>
                  <a:noFill/>
                </a:ln>
                <a:solidFill>
                  <a:schemeClr val="tx1"/>
                </a:solidFill>
                <a:effectLst/>
                <a:latin typeface="Arial" panose="020B0604020202020204" pitchFamily="34"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a:p>
            <a:pPr lvl="1" defTabSz="914400" eaLnBrk="0" fontAlgn="base" hangingPunct="0">
              <a:spcBef>
                <a:spcPct val="0"/>
              </a:spcBef>
              <a:spcAft>
                <a:spcPct val="0"/>
              </a:spcAft>
            </a:pPr>
            <a:endParaRPr kumimoji="0" lang="tr-TR" altLang="tr-TR" b="0" i="0" u="none" strike="noStrike" cap="none" normalizeH="0" baseline="0" dirty="0">
              <a:ln>
                <a:noFill/>
              </a:ln>
              <a:solidFill>
                <a:schemeClr val="tx1"/>
              </a:solidFill>
              <a:effectLst/>
              <a:latin typeface="Arial" panose="020B0604020202020204" pitchFamily="34" charset="0"/>
              <a:hlinkClick r:id="rId2">
                <a:extLst>
                  <a:ext uri="{A12FA001-AC4F-418D-AE19-62706E023703}">
                    <ahyp:hlinkClr xmlns:ahyp="http://schemas.microsoft.com/office/drawing/2018/hyperlinkcolor" xmlns="" val="tx"/>
                  </a:ext>
                </a:extLst>
              </a:hlinkClick>
            </a:endParaRPr>
          </a:p>
        </p:txBody>
      </p:sp>
      <p:sp>
        <p:nvSpPr>
          <p:cNvPr id="4" name="Metin kutusu 3">
            <a:extLst>
              <a:ext uri="{FF2B5EF4-FFF2-40B4-BE49-F238E27FC236}">
                <a16:creationId xmlns:a16="http://schemas.microsoft.com/office/drawing/2014/main" id="{1C1C1B5C-5B60-4195-B141-D961B356D1AA}"/>
              </a:ext>
            </a:extLst>
          </p:cNvPr>
          <p:cNvSpPr txBox="1"/>
          <p:nvPr/>
        </p:nvSpPr>
        <p:spPr>
          <a:xfrm>
            <a:off x="3409463" y="760668"/>
            <a:ext cx="5002306" cy="769441"/>
          </a:xfrm>
          <a:prstGeom prst="rect">
            <a:avLst/>
          </a:prstGeom>
          <a:noFill/>
        </p:spPr>
        <p:txBody>
          <a:bodyPr wrap="square" rtlCol="0">
            <a:spAutoFit/>
          </a:bodyPr>
          <a:lstStyle/>
          <a:p>
            <a:r>
              <a:rPr lang="tr-TR" sz="4400" b="1" i="1" dirty="0">
                <a:solidFill>
                  <a:schemeClr val="accent1">
                    <a:lumMod val="75000"/>
                  </a:schemeClr>
                </a:solidFill>
                <a:latin typeface="Times New Roman" panose="02020603050405020304" pitchFamily="18" charset="0"/>
                <a:cs typeface="Times New Roman" panose="02020603050405020304" pitchFamily="18" charset="0"/>
              </a:rPr>
              <a:t>KAYNAKÇA:</a:t>
            </a:r>
          </a:p>
        </p:txBody>
      </p:sp>
      <p:sp>
        <p:nvSpPr>
          <p:cNvPr id="5" name="Dikdörtgen 4">
            <a:extLst>
              <a:ext uri="{FF2B5EF4-FFF2-40B4-BE49-F238E27FC236}">
                <a16:creationId xmlns:a16="http://schemas.microsoft.com/office/drawing/2014/main" id="{C007A3C4-59E6-47AE-B915-B0E65A2D9452}"/>
              </a:ext>
            </a:extLst>
          </p:cNvPr>
          <p:cNvSpPr/>
          <p:nvPr/>
        </p:nvSpPr>
        <p:spPr>
          <a:xfrm>
            <a:off x="2746661" y="3274588"/>
            <a:ext cx="8690899" cy="584775"/>
          </a:xfrm>
          <a:prstGeom prst="rect">
            <a:avLst/>
          </a:prstGeom>
        </p:spPr>
        <p:txBody>
          <a:bodyPr wrap="square">
            <a:spAutoFit/>
          </a:bodyPr>
          <a:lstStyle/>
          <a:p>
            <a:pPr marL="285750" indent="-285750">
              <a:buFont typeface="Wingdings" panose="05000000000000000000" pitchFamily="2" charset="2"/>
              <a:buChar char="Ø"/>
            </a:pPr>
            <a:r>
              <a:rPr lang="tr-TR" sz="3200" b="1" i="1" dirty="0">
                <a:latin typeface="+mj-lt"/>
                <a:cs typeface="Arial" panose="020B0604020202020204" pitchFamily="34" charset="0"/>
              </a:rPr>
              <a:t>https://tr.wikipedia.org/wiki/Topraklama</a:t>
            </a:r>
          </a:p>
        </p:txBody>
      </p:sp>
      <p:sp>
        <p:nvSpPr>
          <p:cNvPr id="6" name="Dikdörtgen 5">
            <a:extLst>
              <a:ext uri="{FF2B5EF4-FFF2-40B4-BE49-F238E27FC236}">
                <a16:creationId xmlns:a16="http://schemas.microsoft.com/office/drawing/2014/main" id="{E8A7D32A-9570-4238-88AC-44ADF40AA5F6}"/>
              </a:ext>
            </a:extLst>
          </p:cNvPr>
          <p:cNvSpPr/>
          <p:nvPr/>
        </p:nvSpPr>
        <p:spPr>
          <a:xfrm rot="10800000" flipV="1">
            <a:off x="2746661" y="3993861"/>
            <a:ext cx="9267960" cy="1077218"/>
          </a:xfrm>
          <a:prstGeom prst="rect">
            <a:avLst/>
          </a:prstGeom>
        </p:spPr>
        <p:txBody>
          <a:bodyPr wrap="square">
            <a:spAutoFit/>
          </a:bodyPr>
          <a:lstStyle/>
          <a:p>
            <a:pPr marL="285750" indent="-285750">
              <a:buFont typeface="Wingdings" panose="05000000000000000000" pitchFamily="2" charset="2"/>
              <a:buChar char="Ø"/>
            </a:pPr>
            <a:r>
              <a:rPr lang="tr-TR" sz="3200" b="1" i="1" dirty="0">
                <a:latin typeface="+mj-lt"/>
                <a:cs typeface="Arial" panose="020B0604020202020204" pitchFamily="34" charset="0"/>
              </a:rPr>
              <a:t>https://www.medicalpark.com.tr/emg-nedir/hg-64</a:t>
            </a:r>
          </a:p>
        </p:txBody>
      </p:sp>
      <p:sp>
        <p:nvSpPr>
          <p:cNvPr id="7" name="Dikdörtgen 6">
            <a:extLst>
              <a:ext uri="{FF2B5EF4-FFF2-40B4-BE49-F238E27FC236}">
                <a16:creationId xmlns:a16="http://schemas.microsoft.com/office/drawing/2014/main" id="{71F0740C-DFE0-42FD-8923-2CBB87E76B21}"/>
              </a:ext>
            </a:extLst>
          </p:cNvPr>
          <p:cNvSpPr/>
          <p:nvPr/>
        </p:nvSpPr>
        <p:spPr>
          <a:xfrm>
            <a:off x="2594006" y="5163894"/>
            <a:ext cx="9007214" cy="1077218"/>
          </a:xfrm>
          <a:prstGeom prst="rect">
            <a:avLst/>
          </a:prstGeom>
        </p:spPr>
        <p:txBody>
          <a:bodyPr wrap="square">
            <a:spAutoFit/>
          </a:bodyPr>
          <a:lstStyle/>
          <a:p>
            <a:pPr marL="285750" indent="-285750">
              <a:buFont typeface="Wingdings" panose="05000000000000000000" pitchFamily="2" charset="2"/>
              <a:buChar char="Ø"/>
            </a:pPr>
            <a:r>
              <a:rPr lang="tr-TR" sz="3200" b="1" i="1" dirty="0">
                <a:latin typeface="+mj-lt"/>
                <a:cs typeface="Arial" panose="020B0604020202020204" pitchFamily="34" charset="0"/>
              </a:rPr>
              <a:t>https://www.neuroupclinic.com/emg-testi-nedir-nasil-yapilir/</a:t>
            </a:r>
          </a:p>
        </p:txBody>
      </p:sp>
      <p:sp>
        <p:nvSpPr>
          <p:cNvPr id="8" name="Slayt Numarası Yer Tutucusu 7">
            <a:extLst>
              <a:ext uri="{FF2B5EF4-FFF2-40B4-BE49-F238E27FC236}">
                <a16:creationId xmlns:a16="http://schemas.microsoft.com/office/drawing/2014/main" id="{2AA3B205-D68E-4112-B6C7-BEB44F182A9A}"/>
              </a:ext>
            </a:extLst>
          </p:cNvPr>
          <p:cNvSpPr>
            <a:spLocks noGrp="1"/>
          </p:cNvSpPr>
          <p:nvPr>
            <p:ph type="sldNum" sz="quarter" idx="12"/>
          </p:nvPr>
        </p:nvSpPr>
        <p:spPr/>
        <p:txBody>
          <a:bodyPr/>
          <a:lstStyle/>
          <a:p>
            <a:fld id="{14C9622B-1BFB-48C5-A585-51E3A6145C07}" type="slidenum">
              <a:rPr lang="tr-TR" smtClean="0"/>
              <a:t>16</a:t>
            </a:fld>
            <a:endParaRPr lang="tr-TR"/>
          </a:p>
        </p:txBody>
      </p:sp>
      <p:sp>
        <p:nvSpPr>
          <p:cNvPr id="9" name="Metin kutusu 8"/>
          <p:cNvSpPr txBox="1"/>
          <p:nvPr/>
        </p:nvSpPr>
        <p:spPr>
          <a:xfrm>
            <a:off x="8198606" y="2364857"/>
            <a:ext cx="2508069" cy="369332"/>
          </a:xfrm>
          <a:prstGeom prst="rect">
            <a:avLst/>
          </a:prstGeom>
          <a:noFill/>
        </p:spPr>
        <p:txBody>
          <a:bodyPr wrap="square" rtlCol="0">
            <a:spAutoFit/>
          </a:bodyPr>
          <a:lstStyle/>
          <a:p>
            <a:endParaRPr lang="tr-TR" dirty="0"/>
          </a:p>
        </p:txBody>
      </p:sp>
      <p:sp>
        <p:nvSpPr>
          <p:cNvPr id="10" name="Metin kutusu 9"/>
          <p:cNvSpPr txBox="1"/>
          <p:nvPr/>
        </p:nvSpPr>
        <p:spPr>
          <a:xfrm>
            <a:off x="2708233" y="2130274"/>
            <a:ext cx="8990706" cy="1077218"/>
          </a:xfrm>
          <a:prstGeom prst="rect">
            <a:avLst/>
          </a:prstGeom>
          <a:noFill/>
        </p:spPr>
        <p:txBody>
          <a:bodyPr wrap="square" rtlCol="0">
            <a:spAutoFit/>
          </a:bodyPr>
          <a:lstStyle/>
          <a:p>
            <a:pPr marL="571500" indent="-571500">
              <a:buFont typeface="Wingdings" panose="05000000000000000000" pitchFamily="2" charset="2"/>
              <a:buChar char="Ø"/>
            </a:pPr>
            <a:r>
              <a:rPr lang="tr-TR" sz="3200" b="1" dirty="0"/>
              <a:t>https://www.florence.com.tr/emg-nedir-emg-incelenmesi</a:t>
            </a:r>
          </a:p>
        </p:txBody>
      </p:sp>
    </p:spTree>
    <p:extLst>
      <p:ext uri="{BB962C8B-B14F-4D97-AF65-F5344CB8AC3E}">
        <p14:creationId xmlns:p14="http://schemas.microsoft.com/office/powerpoint/2010/main" val="1879275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A9D44153-3416-4670-AFB5-981ECDAB9B23}"/>
              </a:ext>
            </a:extLst>
          </p:cNvPr>
          <p:cNvSpPr txBox="1"/>
          <p:nvPr/>
        </p:nvSpPr>
        <p:spPr>
          <a:xfrm>
            <a:off x="3217333" y="2556933"/>
            <a:ext cx="5757334" cy="1200329"/>
          </a:xfrm>
          <a:prstGeom prst="rect">
            <a:avLst/>
          </a:prstGeom>
          <a:noFill/>
        </p:spPr>
        <p:txBody>
          <a:bodyPr wrap="square" rtlCol="0">
            <a:spAutoFit/>
          </a:bodyPr>
          <a:lstStyle/>
          <a:p>
            <a:r>
              <a:rPr lang="tr-TR" sz="3600" b="1" i="1" dirty="0">
                <a:effectLst>
                  <a:outerShdw blurRad="38100" dist="38100" dir="2700000" algn="tl">
                    <a:srgbClr val="000000">
                      <a:alpha val="43137"/>
                    </a:srgbClr>
                  </a:outerShdw>
                </a:effectLst>
              </a:rPr>
              <a:t>BENİ DİNLEDİĞİNİZ İÇİN TEŞEKKÜRLER… </a:t>
            </a:r>
          </a:p>
        </p:txBody>
      </p:sp>
      <p:sp>
        <p:nvSpPr>
          <p:cNvPr id="3" name="Slayt Numarası Yer Tutucusu 2">
            <a:extLst>
              <a:ext uri="{FF2B5EF4-FFF2-40B4-BE49-F238E27FC236}">
                <a16:creationId xmlns:a16="http://schemas.microsoft.com/office/drawing/2014/main" id="{F8D4C95A-C830-43AA-9D88-21E176C11121}"/>
              </a:ext>
            </a:extLst>
          </p:cNvPr>
          <p:cNvSpPr>
            <a:spLocks noGrp="1"/>
          </p:cNvSpPr>
          <p:nvPr>
            <p:ph type="sldNum" sz="quarter" idx="12"/>
          </p:nvPr>
        </p:nvSpPr>
        <p:spPr/>
        <p:txBody>
          <a:bodyPr/>
          <a:lstStyle/>
          <a:p>
            <a:fld id="{14C9622B-1BFB-48C5-A585-51E3A6145C07}" type="slidenum">
              <a:rPr lang="tr-TR" smtClean="0"/>
              <a:t>17</a:t>
            </a:fld>
            <a:endParaRPr lang="tr-TR"/>
          </a:p>
        </p:txBody>
      </p:sp>
    </p:spTree>
    <p:extLst>
      <p:ext uri="{BB962C8B-B14F-4D97-AF65-F5344CB8AC3E}">
        <p14:creationId xmlns:p14="http://schemas.microsoft.com/office/powerpoint/2010/main" val="2753512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4634F29-CBA9-4024-BDA3-E988D1351958}"/>
              </a:ext>
            </a:extLst>
          </p:cNvPr>
          <p:cNvSpPr>
            <a:spLocks noGrp="1"/>
          </p:cNvSpPr>
          <p:nvPr>
            <p:ph type="title"/>
          </p:nvPr>
        </p:nvSpPr>
        <p:spPr>
          <a:xfrm>
            <a:off x="1672682" y="645106"/>
            <a:ext cx="5551077" cy="1259894"/>
          </a:xfrm>
        </p:spPr>
        <p:txBody>
          <a:bodyPr>
            <a:normAutofit/>
          </a:bodyPr>
          <a:lstStyle/>
          <a:p>
            <a:r>
              <a:rPr lang="tr-TR" b="1" dirty="0">
                <a:effectLst>
                  <a:outerShdw blurRad="38100" dist="38100" dir="2700000" algn="tl">
                    <a:srgbClr val="000000">
                      <a:alpha val="43137"/>
                    </a:srgbClr>
                  </a:outerShdw>
                </a:effectLst>
              </a:rPr>
              <a:t>EMG</a:t>
            </a:r>
            <a:r>
              <a:rPr lang="tr-TR" b="1" dirty="0"/>
              <a:t> NEDİR ?</a:t>
            </a:r>
          </a:p>
        </p:txBody>
      </p:sp>
      <p:sp>
        <p:nvSpPr>
          <p:cNvPr id="3" name="İçerik Yer Tutucusu 2">
            <a:extLst>
              <a:ext uri="{FF2B5EF4-FFF2-40B4-BE49-F238E27FC236}">
                <a16:creationId xmlns:a16="http://schemas.microsoft.com/office/drawing/2014/main" id="{7F288CD9-AEA5-465A-B545-36091C85EA69}"/>
              </a:ext>
            </a:extLst>
          </p:cNvPr>
          <p:cNvSpPr>
            <a:spLocks noGrp="1"/>
          </p:cNvSpPr>
          <p:nvPr>
            <p:ph idx="1"/>
          </p:nvPr>
        </p:nvSpPr>
        <p:spPr>
          <a:xfrm>
            <a:off x="641084" y="1760034"/>
            <a:ext cx="6574535" cy="3759253"/>
          </a:xfrm>
        </p:spPr>
        <p:txBody>
          <a:bodyPr>
            <a:normAutofit/>
          </a:bodyPr>
          <a:lstStyle/>
          <a:p>
            <a:pPr marL="0" indent="0">
              <a:buNone/>
            </a:pPr>
            <a:r>
              <a:rPr lang="tr-TR" sz="2400" b="1" i="1" dirty="0">
                <a:latin typeface="Times New Roman" panose="02020603050405020304" pitchFamily="18" charset="0"/>
                <a:cs typeface="Times New Roman" panose="02020603050405020304" pitchFamily="18" charset="0"/>
              </a:rPr>
              <a:t>Elektromiyografi kasların elektriksel aktivitesini ölçen bir tıbbi testtir. Bu test , kas hastalıklarının teşhisinde ve sinir hasarının değerlendirilmesinde kullanılır</a:t>
            </a:r>
            <a:r>
              <a:rPr lang="tr-TR" b="1" i="1" dirty="0">
                <a:latin typeface="Times New Roman" panose="02020603050405020304" pitchFamily="18" charset="0"/>
                <a:cs typeface="Times New Roman" panose="02020603050405020304" pitchFamily="18" charset="0"/>
              </a:rPr>
              <a:t>.</a:t>
            </a:r>
          </a:p>
        </p:txBody>
      </p:sp>
      <p:sp>
        <p:nvSpPr>
          <p:cNvPr id="4" name="Slayt Numarası Yer Tutucusu 3">
            <a:extLst>
              <a:ext uri="{FF2B5EF4-FFF2-40B4-BE49-F238E27FC236}">
                <a16:creationId xmlns:a16="http://schemas.microsoft.com/office/drawing/2014/main" id="{E0024981-3804-4126-B8EE-C7FFC949565B}"/>
              </a:ext>
            </a:extLst>
          </p:cNvPr>
          <p:cNvSpPr>
            <a:spLocks noGrp="1"/>
          </p:cNvSpPr>
          <p:nvPr>
            <p:ph type="sldNum" sz="quarter" idx="12"/>
          </p:nvPr>
        </p:nvSpPr>
        <p:spPr>
          <a:xfrm>
            <a:off x="121514" y="6133610"/>
            <a:ext cx="779767" cy="365125"/>
          </a:xfrm>
        </p:spPr>
        <p:txBody>
          <a:bodyPr>
            <a:normAutofit/>
          </a:bodyPr>
          <a:lstStyle/>
          <a:p>
            <a:pPr>
              <a:lnSpc>
                <a:spcPct val="90000"/>
              </a:lnSpc>
              <a:spcAft>
                <a:spcPts val="600"/>
              </a:spcAft>
            </a:pPr>
            <a:fld id="{14C9622B-1BFB-48C5-A585-51E3A6145C07}" type="slidenum">
              <a:rPr lang="tr-TR" sz="1900" smtClean="0"/>
              <a:pPr>
                <a:lnSpc>
                  <a:spcPct val="90000"/>
                </a:lnSpc>
                <a:spcAft>
                  <a:spcPts val="600"/>
                </a:spcAft>
              </a:pPr>
              <a:t>2</a:t>
            </a:fld>
            <a:endParaRPr lang="tr-TR" sz="1900"/>
          </a:p>
        </p:txBody>
      </p:sp>
      <p:pic>
        <p:nvPicPr>
          <p:cNvPr id="1029" name="Picture 5" descr="tıbbi cihazlar, bilgisayar, ofis malzemesi, makine içeren bir resim&#10;&#10;Açıklama otomatik olarak oluşturuldu">
            <a:extLst>
              <a:ext uri="{FF2B5EF4-FFF2-40B4-BE49-F238E27FC236}">
                <a16:creationId xmlns:a16="http://schemas.microsoft.com/office/drawing/2014/main" id="{62651A8C-4927-72F3-388C-CCF82820E61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62088" y="833839"/>
            <a:ext cx="3981455" cy="487028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D07DA78A-BEAC-5F79-F4A5-3F98394444DE}"/>
              </a:ext>
            </a:extLst>
          </p:cNvPr>
          <p:cNvSpPr>
            <a:spLocks noChangeArrowheads="1"/>
          </p:cNvSpPr>
          <p:nvPr/>
        </p:nvSpPr>
        <p:spPr bwMode="auto">
          <a:xfrm>
            <a:off x="29114750" y="1615389621"/>
            <a:ext cx="139431" cy="570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220" tIns="0" rIns="0" bIns="3174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tr-TR" altLang="tr-TR" sz="1200" b="0" i="0" u="none" strike="noStrike" cap="none" normalizeH="0" baseline="0">
                <a:ln>
                  <a:noFill/>
                </a:ln>
                <a:solidFill>
                  <a:srgbClr val="FFFFFF"/>
                </a:solidFill>
                <a:effectLst/>
                <a:latin typeface="Arial" panose="020B0604020202020204" pitchFamily="34" charset="0"/>
                <a:cs typeface="Arial" panose="020B0604020202020204" pitchFamily="34" charset="0"/>
              </a:rPr>
              <a:t> </a:t>
            </a:r>
            <a:endParaRPr kumimoji="0" lang="tr-TR" altLang="tr-TR" sz="1300" b="0" i="0" u="none" strike="noStrike" cap="none" normalizeH="0" baseline="0">
              <a:ln>
                <a:noFill/>
              </a:ln>
              <a:solidFill>
                <a:srgbClr val="666666"/>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332D8390-D169-F5C5-4593-A56B1C4AFF3D}"/>
              </a:ext>
            </a:extLst>
          </p:cNvPr>
          <p:cNvSpPr>
            <a:spLocks noChangeArrowheads="1"/>
          </p:cNvSpPr>
          <p:nvPr/>
        </p:nvSpPr>
        <p:spPr bwMode="auto">
          <a:xfrm>
            <a:off x="29114750" y="1603787081"/>
            <a:ext cx="1993900" cy="2377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tr-TR" altLang="tr-TR" sz="1300" b="1" i="0" u="none" strike="noStrike" cap="none" normalizeH="0" baseline="0">
                <a:ln>
                  <a:noFill/>
                </a:ln>
                <a:solidFill>
                  <a:srgbClr val="0063A1"/>
                </a:solidFill>
                <a:effectLst/>
                <a:latin typeface="Arial" panose="020B0604020202020204" pitchFamily="34" charset="0"/>
                <a:cs typeface="Arial" panose="020B0604020202020204" pitchFamily="34" charset="0"/>
                <a:hlinkClick r:id="rId3" tooltip="Expand the image"/>
              </a:rPr>
              <a:t>Expand</a:t>
            </a:r>
            <a:endParaRPr kumimoji="0" lang="tr-TR" altLang="tr-TR" sz="1300" b="0" i="0" u="none" strike="noStrike" cap="none" normalizeH="0" baseline="0">
              <a:ln>
                <a:noFill/>
              </a:ln>
              <a:solidFill>
                <a:srgbClr val="666666"/>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r>
              <a:rPr kumimoji="0" lang="tr-TR" altLang="tr-TR" sz="1300" b="1" i="0" u="none" strike="noStrike" cap="none" normalizeH="0" baseline="0">
                <a:ln>
                  <a:noFill/>
                </a:ln>
                <a:solidFill>
                  <a:srgbClr val="0063A1"/>
                </a:solidFill>
                <a:effectLst/>
                <a:latin typeface="Arial" panose="020B0604020202020204" pitchFamily="34" charset="0"/>
                <a:cs typeface="Arial" panose="020B0604020202020204" pitchFamily="34" charset="0"/>
                <a:hlinkClick r:id="rId3"/>
              </a:rPr>
              <a:t>nextprevious</a:t>
            </a:r>
            <a:endParaRPr kumimoji="0" lang="tr-TR" altLang="tr-TR" sz="1300" b="0" i="0" u="none" strike="noStrike" cap="none" normalizeH="0" baseline="0">
              <a:ln>
                <a:noFill/>
              </a:ln>
              <a:solidFill>
                <a:srgbClr val="666666"/>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r>
              <a:rPr kumimoji="0" lang="tr-TR" altLang="tr-TR" sz="1300" b="0" i="0" u="none" strike="noStrike" cap="none" normalizeH="0" baseline="0">
                <a:ln>
                  <a:noFill/>
                </a:ln>
                <a:solidFill>
                  <a:srgbClr val="666666"/>
                </a:solidFill>
                <a:effectLst/>
                <a:latin typeface="Arial" panose="020B0604020202020204" pitchFamily="34" charset="0"/>
                <a:cs typeface="Arial" panose="020B0604020202020204" pitchFamily="34" charset="0"/>
              </a:rPr>
              <a:t>  </a:t>
            </a:r>
            <a:r>
              <a:rPr kumimoji="0" lang="tr-TR" altLang="tr-TR" sz="36700" b="0" i="0" u="none" strike="noStrike" cap="none" normalizeH="0" baseline="0">
                <a:ln>
                  <a:noFill/>
                </a:ln>
                <a:solidFill>
                  <a:srgbClr val="666666"/>
                </a:solidFill>
                <a:effectLst/>
                <a:latin typeface="Arial" panose="020B0604020202020204" pitchFamily="34" charset="0"/>
                <a:cs typeface="Arial" panose="020B0604020202020204" pitchFamily="34" charset="0"/>
              </a:rPr>
              <a:t>    </a:t>
            </a:r>
            <a:endParaRPr kumimoji="0" lang="tr-TR" altLang="tr-TR" sz="1300" b="0" i="0" u="none" strike="noStrike" cap="none" normalizeH="0" baseline="0">
              <a:ln>
                <a:noFill/>
              </a:ln>
              <a:solidFill>
                <a:srgbClr val="666666"/>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r>
              <a:rPr kumimoji="0" lang="tr-TR" altLang="tr-TR" sz="1300" b="1" i="0" u="none" strike="noStrike" cap="none" normalizeH="0" baseline="0">
                <a:ln>
                  <a:noFill/>
                </a:ln>
                <a:solidFill>
                  <a:srgbClr val="0063A1"/>
                </a:solidFill>
                <a:effectLst/>
                <a:latin typeface="Arial" panose="020B0604020202020204" pitchFamily="34" charset="0"/>
                <a:cs typeface="Arial" panose="020B0604020202020204" pitchFamily="34" charset="0"/>
                <a:hlinkClick r:id="rId3"/>
              </a:rPr>
              <a:t>Close</a:t>
            </a:r>
            <a:endParaRPr kumimoji="0" lang="tr-TR" altLang="tr-TR" sz="1300" b="0" i="0" u="none" strike="noStrike" cap="none" normalizeH="0" baseline="0">
              <a:ln>
                <a:noFill/>
              </a:ln>
              <a:solidFill>
                <a:srgbClr val="666666"/>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0" name="Rectangle 6">
            <a:extLst>
              <a:ext uri="{FF2B5EF4-FFF2-40B4-BE49-F238E27FC236}">
                <a16:creationId xmlns:a16="http://schemas.microsoft.com/office/drawing/2014/main" id="{84517517-3370-32FA-1E0F-9A9CE83CB204}"/>
              </a:ext>
            </a:extLst>
          </p:cNvPr>
          <p:cNvSpPr>
            <a:spLocks noChangeArrowheads="1"/>
          </p:cNvSpPr>
          <p:nvPr/>
        </p:nvSpPr>
        <p:spPr bwMode="auto">
          <a:xfrm>
            <a:off x="0" y="-246221"/>
            <a:ext cx="18473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tr-TR" altLang="tr-TR" sz="800" b="0" i="0" u="none" strike="noStrike" cap="none" normalizeH="0" baseline="0">
                <a:ln>
                  <a:noFill/>
                </a:ln>
                <a:solidFill>
                  <a:schemeClr val="tx1"/>
                </a:solidFill>
                <a:effectLst/>
              </a:rPr>
              <a:t/>
            </a:r>
            <a:br>
              <a:rPr kumimoji="0" lang="tr-TR" altLang="tr-TR" sz="800" b="0" i="0" u="none" strike="noStrike" cap="none" normalizeH="0" baseline="0">
                <a:ln>
                  <a:noFill/>
                </a:ln>
                <a:solidFill>
                  <a:schemeClr val="tx1"/>
                </a:solidFill>
                <a:effectLst/>
              </a:rPr>
            </a:br>
            <a:endParaRPr kumimoji="0" lang="tr-TR" altLang="tr-T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92356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0855B6-7413-E32E-CFE4-00D270BE6D5B}"/>
              </a:ext>
            </a:extLst>
          </p:cNvPr>
          <p:cNvSpPr>
            <a:spLocks noGrp="1"/>
          </p:cNvSpPr>
          <p:nvPr>
            <p:ph type="title"/>
          </p:nvPr>
        </p:nvSpPr>
        <p:spPr>
          <a:xfrm>
            <a:off x="2124839" y="430366"/>
            <a:ext cx="8911687" cy="1280890"/>
          </a:xfrm>
        </p:spPr>
        <p:txBody>
          <a:bodyPr/>
          <a:lstStyle/>
          <a:p>
            <a:r>
              <a:rPr lang="tr-T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EMG CİHAZININ PARÇALARI </a:t>
            </a:r>
          </a:p>
        </p:txBody>
      </p:sp>
      <p:sp>
        <p:nvSpPr>
          <p:cNvPr id="3" name="İçerik Yer Tutucusu 2">
            <a:extLst>
              <a:ext uri="{FF2B5EF4-FFF2-40B4-BE49-F238E27FC236}">
                <a16:creationId xmlns:a16="http://schemas.microsoft.com/office/drawing/2014/main" id="{6828EEDA-7175-6711-F07C-BF06B0B1DF3B}"/>
              </a:ext>
            </a:extLst>
          </p:cNvPr>
          <p:cNvSpPr>
            <a:spLocks noGrp="1"/>
          </p:cNvSpPr>
          <p:nvPr>
            <p:ph idx="1"/>
          </p:nvPr>
        </p:nvSpPr>
        <p:spPr>
          <a:xfrm>
            <a:off x="1155474" y="1540189"/>
            <a:ext cx="10225403" cy="5143640"/>
          </a:xfrm>
        </p:spPr>
        <p:txBody>
          <a:bodyPr>
            <a:normAutofit/>
          </a:bodyPr>
          <a:lstStyle/>
          <a:p>
            <a:pPr marL="0" indent="0">
              <a:buNone/>
            </a:pPr>
            <a:r>
              <a:rPr lang="tr-TR" sz="2400" b="1" i="1" dirty="0">
                <a:solidFill>
                  <a:schemeClr val="accent1">
                    <a:lumMod val="75000"/>
                  </a:schemeClr>
                </a:solidFill>
                <a:latin typeface="Times New Roman" panose="02020603050405020304" pitchFamily="18" charset="0"/>
                <a:cs typeface="Times New Roman" panose="02020603050405020304" pitchFamily="18" charset="0"/>
              </a:rPr>
              <a:t>1. ELEKTROTLAR:</a:t>
            </a:r>
          </a:p>
          <a:p>
            <a:r>
              <a:rPr lang="tr-TR" sz="2800" b="1"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24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EMG ‘de elektrotlar kasların elektriksel aktivitesini ölçmek için kullanılan metal uçlardır. Duyusal elektrotlar  yani yüzeysel elektrotlar cildin üzerine yerleştirirken motor elektrotlar ise kasın içine yerleştirerek kas aktivitesini ölçer.</a:t>
            </a:r>
          </a:p>
        </p:txBody>
      </p:sp>
      <p:sp>
        <p:nvSpPr>
          <p:cNvPr id="4" name="Slayt Numarası Yer Tutucusu 3">
            <a:extLst>
              <a:ext uri="{FF2B5EF4-FFF2-40B4-BE49-F238E27FC236}">
                <a16:creationId xmlns:a16="http://schemas.microsoft.com/office/drawing/2014/main" id="{F1B8933D-EE95-FEFB-9D0C-07E177B34703}"/>
              </a:ext>
            </a:extLst>
          </p:cNvPr>
          <p:cNvSpPr>
            <a:spLocks noGrp="1"/>
          </p:cNvSpPr>
          <p:nvPr>
            <p:ph type="sldNum" sz="quarter" idx="12"/>
          </p:nvPr>
        </p:nvSpPr>
        <p:spPr/>
        <p:txBody>
          <a:bodyPr/>
          <a:lstStyle/>
          <a:p>
            <a:fld id="{14C9622B-1BFB-48C5-A585-51E3A6145C07}" type="slidenum">
              <a:rPr lang="tr-TR" smtClean="0"/>
              <a:t>3</a:t>
            </a:fld>
            <a:endParaRPr lang="tr-TR"/>
          </a:p>
        </p:txBody>
      </p:sp>
    </p:spTree>
    <p:extLst>
      <p:ext uri="{BB962C8B-B14F-4D97-AF65-F5344CB8AC3E}">
        <p14:creationId xmlns:p14="http://schemas.microsoft.com/office/powerpoint/2010/main" val="2155942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64E3F8FB-CABE-4EB6-A299-227E0056BD2F}"/>
              </a:ext>
            </a:extLst>
          </p:cNvPr>
          <p:cNvSpPr>
            <a:spLocks noGrp="1"/>
          </p:cNvSpPr>
          <p:nvPr>
            <p:ph type="sldNum" sz="quarter" idx="12"/>
          </p:nvPr>
        </p:nvSpPr>
        <p:spPr/>
        <p:txBody>
          <a:bodyPr/>
          <a:lstStyle/>
          <a:p>
            <a:fld id="{14C9622B-1BFB-48C5-A585-51E3A6145C07}" type="slidenum">
              <a:rPr lang="tr-TR" smtClean="0"/>
              <a:t>4</a:t>
            </a:fld>
            <a:endParaRPr lang="tr-TR"/>
          </a:p>
        </p:txBody>
      </p:sp>
      <p:sp>
        <p:nvSpPr>
          <p:cNvPr id="3" name="Dikdörtgen 2">
            <a:extLst>
              <a:ext uri="{FF2B5EF4-FFF2-40B4-BE49-F238E27FC236}">
                <a16:creationId xmlns:a16="http://schemas.microsoft.com/office/drawing/2014/main" id="{E313D131-4D40-4654-A365-B7E839C0DD1A}"/>
              </a:ext>
            </a:extLst>
          </p:cNvPr>
          <p:cNvSpPr/>
          <p:nvPr/>
        </p:nvSpPr>
        <p:spPr>
          <a:xfrm>
            <a:off x="666779" y="1931390"/>
            <a:ext cx="6598330" cy="2646878"/>
          </a:xfrm>
          <a:prstGeom prst="rect">
            <a:avLst/>
          </a:prstGeom>
        </p:spPr>
        <p:txBody>
          <a:bodyPr wrap="square">
            <a:spAutoFit/>
          </a:bodyPr>
          <a:lstStyle/>
          <a:p>
            <a:pPr marL="514350" indent="-514350" algn="just">
              <a:buFont typeface="+mj-lt"/>
              <a:buAutoNum type="alphaUcPeriod"/>
            </a:pPr>
            <a:r>
              <a:rPr lang="tr-TR" sz="2800" b="1" i="1" dirty="0">
                <a:solidFill>
                  <a:schemeClr val="accent2"/>
                </a:solidFill>
                <a:latin typeface="Times New Roman" panose="02020603050405020304" pitchFamily="18" charset="0"/>
                <a:cs typeface="Times New Roman" panose="02020603050405020304" pitchFamily="18" charset="0"/>
              </a:rPr>
              <a:t>İĞNE ELEKTROTLAR:</a:t>
            </a:r>
            <a:endParaRPr lang="tr-TR" sz="2800" b="1" i="1" dirty="0">
              <a:solidFill>
                <a:srgbClr val="C00000"/>
              </a:solidFill>
              <a:latin typeface="Times New Roman" panose="02020603050405020304" pitchFamily="18" charset="0"/>
              <a:cs typeface="Times New Roman" panose="02020603050405020304" pitchFamily="18" charset="0"/>
            </a:endParaRPr>
          </a:p>
          <a:p>
            <a:endParaRPr lang="tr-TR" dirty="0">
              <a:solidFill>
                <a:srgbClr val="C00000"/>
              </a:solidFill>
            </a:endParaRPr>
          </a:p>
          <a:p>
            <a:pPr marL="342900" indent="-342900">
              <a:buFont typeface="Wingdings" panose="05000000000000000000" pitchFamily="2" charset="2"/>
              <a:buChar char="Ø"/>
            </a:pPr>
            <a:r>
              <a:rPr lang="tr-TR" sz="2400" b="1" i="1" dirty="0">
                <a:latin typeface="Times New Roman" panose="02020603050405020304" pitchFamily="18" charset="0"/>
                <a:cs typeface="Times New Roman" panose="02020603050405020304" pitchFamily="18" charset="0"/>
              </a:rPr>
              <a:t>Kasın içine yerleştirilen ince iğneler, kas aktivitesini analiz edip hassas ve  doğrudan ölçer. Bu yöntem daha invazivdir . Ve bazı insanlarda hafif bir rahatsızlık hissi oluşturabilir.</a:t>
            </a:r>
          </a:p>
        </p:txBody>
      </p:sp>
      <p:pic>
        <p:nvPicPr>
          <p:cNvPr id="6" name="Resim 5">
            <a:extLst>
              <a:ext uri="{FF2B5EF4-FFF2-40B4-BE49-F238E27FC236}">
                <a16:creationId xmlns:a16="http://schemas.microsoft.com/office/drawing/2014/main" id="{2E9973DA-01A9-73D7-4467-F772E5A767C3}"/>
              </a:ext>
            </a:extLst>
          </p:cNvPr>
          <p:cNvPicPr>
            <a:picLocks noChangeAspect="1"/>
          </p:cNvPicPr>
          <p:nvPr/>
        </p:nvPicPr>
        <p:blipFill>
          <a:blip r:embed="rId3"/>
          <a:stretch>
            <a:fillRect/>
          </a:stretch>
        </p:blipFill>
        <p:spPr>
          <a:xfrm>
            <a:off x="7141028" y="1556657"/>
            <a:ext cx="4785231" cy="4830154"/>
          </a:xfrm>
          <a:prstGeom prst="rect">
            <a:avLst/>
          </a:prstGeom>
        </p:spPr>
      </p:pic>
    </p:spTree>
    <p:extLst>
      <p:ext uri="{BB962C8B-B14F-4D97-AF65-F5344CB8AC3E}">
        <p14:creationId xmlns:p14="http://schemas.microsoft.com/office/powerpoint/2010/main" val="2866451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4188940-D64E-4CED-A9D1-E4FF00040AEA}"/>
              </a:ext>
            </a:extLst>
          </p:cNvPr>
          <p:cNvSpPr>
            <a:spLocks noGrp="1"/>
          </p:cNvSpPr>
          <p:nvPr>
            <p:ph type="title"/>
          </p:nvPr>
        </p:nvSpPr>
        <p:spPr>
          <a:xfrm>
            <a:off x="531812" y="1076706"/>
            <a:ext cx="6592388" cy="3908951"/>
          </a:xfrm>
        </p:spPr>
        <p:txBody>
          <a:bodyPr>
            <a:noAutofit/>
          </a:bodyPr>
          <a:lstStyle/>
          <a:p>
            <a:pPr marL="800100" lvl="1" indent="-342900" algn="l" defTabSz="457200" rtl="0">
              <a:buFont typeface="Wingdings" panose="05000000000000000000" pitchFamily="2" charset="2"/>
              <a:buChar char="Ø"/>
            </a:pPr>
            <a:r>
              <a:rPr lang="tr-TR" sz="2400" b="1" i="1" kern="1200" dirty="0">
                <a:solidFill>
                  <a:prstClr val="black"/>
                </a:solidFill>
                <a:latin typeface="Times New Roman" panose="02020603050405020304" pitchFamily="18" charset="0"/>
                <a:ea typeface="+mn-ea"/>
                <a:cs typeface="Times New Roman" panose="02020603050405020304" pitchFamily="18" charset="0"/>
              </a:rPr>
              <a:t>İğne elektrotlar, kaslara batırılmak suretiyle uygulanır. Bu yüzden elektrolit amaçlı jel kullanımına ihtiyaçları yoktur. Elektrolit görevini hücre sıvısı görür. </a:t>
            </a:r>
            <a:r>
              <a:rPr lang="nn-NO" sz="2400" b="1" i="1" dirty="0">
                <a:solidFill>
                  <a:schemeClr val="tx1"/>
                </a:solidFill>
                <a:latin typeface="Times New Roman" panose="02020603050405020304" pitchFamily="18" charset="0"/>
                <a:cs typeface="Times New Roman" panose="02020603050405020304" pitchFamily="18" charset="0"/>
              </a:rPr>
              <a:t>İğneler tek kullanımlık ve sterildir</a:t>
            </a:r>
            <a:r>
              <a:rPr lang="tr-TR" sz="2400" b="1" i="1" dirty="0">
                <a:solidFill>
                  <a:schemeClr val="tx1"/>
                </a:solidFill>
                <a:latin typeface="Times New Roman" panose="02020603050405020304" pitchFamily="18" charset="0"/>
                <a:cs typeface="Times New Roman" panose="02020603050405020304" pitchFamily="18" charset="0"/>
              </a:rPr>
              <a:t>.</a:t>
            </a:r>
            <a:r>
              <a:rPr lang="tr-TR" sz="2400" b="1" i="1" kern="1200" dirty="0">
                <a:solidFill>
                  <a:schemeClr val="tx1"/>
                </a:solidFill>
                <a:latin typeface="Times New Roman" panose="02020603050405020304" pitchFamily="18" charset="0"/>
                <a:ea typeface="+mn-ea"/>
                <a:cs typeface="Times New Roman" panose="02020603050405020304" pitchFamily="18" charset="0"/>
              </a:rPr>
              <a:t> </a:t>
            </a:r>
            <a:r>
              <a:rPr lang="tr-TR" sz="2400" b="1" i="1" dirty="0">
                <a:solidFill>
                  <a:schemeClr val="tx1"/>
                </a:solidFill>
                <a:latin typeface="Times New Roman" panose="02020603050405020304" pitchFamily="18" charset="0"/>
                <a:cs typeface="Times New Roman" panose="02020603050405020304" pitchFamily="18" charset="0"/>
              </a:rPr>
              <a:t> İnce ve özel üretimdir. Bu iğne ile elektrik ya da ilaç verilmez, kasların istirahat ve kasılma sırasındaki verileri kayıtlanır.  Her hastada yeni bir iğne kullanılır. Her bir kasın incelenmesi için kasta birkaç saniye kalır. </a:t>
            </a:r>
            <a:r>
              <a:rPr lang="tr-TR" sz="2400" b="1" i="1" kern="1200" dirty="0">
                <a:solidFill>
                  <a:schemeClr val="tx1"/>
                </a:solidFill>
                <a:latin typeface="Times New Roman" panose="02020603050405020304" pitchFamily="18" charset="0"/>
                <a:ea typeface="+mn-ea"/>
                <a:cs typeface="Times New Roman" panose="02020603050405020304" pitchFamily="18" charset="0"/>
              </a:rPr>
              <a:t>     </a:t>
            </a:r>
            <a:br>
              <a:rPr lang="tr-TR" sz="2400" b="1" i="1" kern="1200" dirty="0">
                <a:solidFill>
                  <a:schemeClr val="tx1"/>
                </a:solidFill>
                <a:latin typeface="Times New Roman" panose="02020603050405020304" pitchFamily="18" charset="0"/>
                <a:ea typeface="+mn-ea"/>
                <a:cs typeface="Times New Roman" panose="02020603050405020304" pitchFamily="18" charset="0"/>
              </a:rPr>
            </a:br>
            <a:endParaRPr lang="tr-TR" sz="2400" b="1" i="1" dirty="0">
              <a:solidFill>
                <a:schemeClr val="tx1"/>
              </a:solidFill>
              <a:latin typeface="Times New Roman" panose="02020603050405020304" pitchFamily="18" charset="0"/>
              <a:cs typeface="Times New Roman" panose="02020603050405020304" pitchFamily="18" charset="0"/>
            </a:endParaRPr>
          </a:p>
        </p:txBody>
      </p:sp>
      <p:pic>
        <p:nvPicPr>
          <p:cNvPr id="8" name="İçerik Yer Tutucusu 7">
            <a:extLst>
              <a:ext uri="{FF2B5EF4-FFF2-40B4-BE49-F238E27FC236}">
                <a16:creationId xmlns:a16="http://schemas.microsoft.com/office/drawing/2014/main" id="{91A33859-F668-44CD-91B7-32C99F3BB2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75366" y="1076706"/>
            <a:ext cx="4197531" cy="4338238"/>
          </a:xfrm>
        </p:spPr>
      </p:pic>
      <p:sp>
        <p:nvSpPr>
          <p:cNvPr id="4" name="Slayt Numarası Yer Tutucusu 3">
            <a:extLst>
              <a:ext uri="{FF2B5EF4-FFF2-40B4-BE49-F238E27FC236}">
                <a16:creationId xmlns:a16="http://schemas.microsoft.com/office/drawing/2014/main" id="{9259E541-D522-4D1E-BBAE-453C6DCE9834}"/>
              </a:ext>
            </a:extLst>
          </p:cNvPr>
          <p:cNvSpPr>
            <a:spLocks noGrp="1"/>
          </p:cNvSpPr>
          <p:nvPr>
            <p:ph type="sldNum" sz="quarter" idx="12"/>
          </p:nvPr>
        </p:nvSpPr>
        <p:spPr/>
        <p:txBody>
          <a:bodyPr/>
          <a:lstStyle/>
          <a:p>
            <a:fld id="{14C9622B-1BFB-48C5-A585-51E3A6145C07}" type="slidenum">
              <a:rPr lang="tr-TR" smtClean="0"/>
              <a:t>5</a:t>
            </a:fld>
            <a:endParaRPr lang="tr-TR"/>
          </a:p>
        </p:txBody>
      </p:sp>
    </p:spTree>
    <p:extLst>
      <p:ext uri="{BB962C8B-B14F-4D97-AF65-F5344CB8AC3E}">
        <p14:creationId xmlns:p14="http://schemas.microsoft.com/office/powerpoint/2010/main" val="3837350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709307-D347-2D07-BEF4-C9E73BF7E05C}"/>
              </a:ext>
            </a:extLst>
          </p:cNvPr>
          <p:cNvSpPr>
            <a:spLocks noGrp="1"/>
          </p:cNvSpPr>
          <p:nvPr>
            <p:ph type="title"/>
          </p:nvPr>
        </p:nvSpPr>
        <p:spPr/>
        <p:txBody>
          <a:bodyPr>
            <a:normAutofit fontScale="90000"/>
          </a:bodyPr>
          <a:lstStyle/>
          <a:p>
            <a:r>
              <a:rPr lang="tr-TR" b="1" i="1" dirty="0">
                <a:solidFill>
                  <a:schemeClr val="accent1">
                    <a:lumMod val="75000"/>
                  </a:schemeClr>
                </a:solidFill>
                <a:latin typeface="Times New Roman" panose="02020603050405020304" pitchFamily="18" charset="0"/>
                <a:cs typeface="Times New Roman" panose="02020603050405020304" pitchFamily="18" charset="0"/>
              </a:rPr>
              <a:t>İĞNE ELEKTRODUN ARIZALARI</a:t>
            </a:r>
            <a:r>
              <a:rPr lang="tr-TR" sz="2000" b="1" i="1" dirty="0">
                <a:latin typeface="Times New Roman" panose="02020603050405020304" pitchFamily="18" charset="0"/>
                <a:cs typeface="Times New Roman" panose="02020603050405020304" pitchFamily="18" charset="0"/>
              </a:rPr>
              <a:t>:</a:t>
            </a:r>
            <a:br>
              <a:rPr lang="tr-TR" sz="2000" b="1" i="1" dirty="0">
                <a:latin typeface="Times New Roman" panose="02020603050405020304" pitchFamily="18" charset="0"/>
                <a:cs typeface="Times New Roman" panose="02020603050405020304" pitchFamily="18" charset="0"/>
              </a:rPr>
            </a:br>
            <a:r>
              <a:rPr lang="tr-TR" sz="2000" b="1" i="1" dirty="0">
                <a:latin typeface="Times New Roman" panose="02020603050405020304" pitchFamily="18" charset="0"/>
                <a:cs typeface="Times New Roman" panose="02020603050405020304" pitchFamily="18" charset="0"/>
              </a:rPr>
              <a:t/>
            </a:r>
            <a:br>
              <a:rPr lang="tr-TR" sz="2000" b="1" i="1" dirty="0">
                <a:latin typeface="Times New Roman" panose="02020603050405020304" pitchFamily="18" charset="0"/>
                <a:cs typeface="Times New Roman" panose="02020603050405020304" pitchFamily="18" charset="0"/>
              </a:rPr>
            </a:br>
            <a:r>
              <a:rPr lang="tr-TR" sz="2000" b="1" i="1" dirty="0">
                <a:latin typeface="Times New Roman" panose="02020603050405020304" pitchFamily="18" charset="0"/>
                <a:cs typeface="Times New Roman" panose="02020603050405020304" pitchFamily="18" charset="0"/>
              </a:rPr>
              <a:t/>
            </a:r>
            <a:br>
              <a:rPr lang="tr-TR" sz="2000" b="1" i="1" dirty="0">
                <a:latin typeface="Times New Roman" panose="02020603050405020304" pitchFamily="18" charset="0"/>
                <a:cs typeface="Times New Roman" panose="02020603050405020304" pitchFamily="18" charset="0"/>
              </a:rPr>
            </a:br>
            <a:r>
              <a:rPr lang="tr-TR" sz="2000" b="1" i="1" dirty="0">
                <a:latin typeface="Times New Roman" panose="02020603050405020304" pitchFamily="18" charset="0"/>
                <a:cs typeface="Times New Roman" panose="02020603050405020304" pitchFamily="18" charset="0"/>
              </a:rPr>
              <a:t> </a:t>
            </a:r>
          </a:p>
        </p:txBody>
      </p:sp>
      <p:sp>
        <p:nvSpPr>
          <p:cNvPr id="3" name="İçerik Yer Tutucusu 2">
            <a:extLst>
              <a:ext uri="{FF2B5EF4-FFF2-40B4-BE49-F238E27FC236}">
                <a16:creationId xmlns:a16="http://schemas.microsoft.com/office/drawing/2014/main" id="{66281F9F-5657-17DF-5D3A-CBF983C9521D}"/>
              </a:ext>
            </a:extLst>
          </p:cNvPr>
          <p:cNvSpPr>
            <a:spLocks noGrp="1"/>
          </p:cNvSpPr>
          <p:nvPr>
            <p:ph idx="1"/>
          </p:nvPr>
        </p:nvSpPr>
        <p:spPr>
          <a:xfrm>
            <a:off x="1768778" y="787782"/>
            <a:ext cx="9650335" cy="5446108"/>
          </a:xfrm>
        </p:spPr>
        <p:txBody>
          <a:bodyPr>
            <a:noAutofit/>
          </a:bodyPr>
          <a:lstStyle/>
          <a:p>
            <a:pPr>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a:p>
            <a:pPr marL="0" indent="0">
              <a:buNone/>
            </a:pPr>
            <a:r>
              <a:rPr lang="tr-TR" sz="2400" b="1" i="1" dirty="0">
                <a:latin typeface="Times New Roman" panose="02020603050405020304" pitchFamily="18" charset="0"/>
                <a:cs typeface="Times New Roman" panose="02020603050405020304" pitchFamily="18" charset="0"/>
              </a:rPr>
              <a:t>KIRILMA VEYA BÜKÜLME :</a:t>
            </a:r>
          </a:p>
          <a:p>
            <a:pPr lvl="1">
              <a:buFont typeface="Wingdings" panose="05000000000000000000" pitchFamily="2" charset="2"/>
              <a:buChar char="Ø"/>
            </a:pPr>
            <a:r>
              <a:rPr lang="tr-TR" sz="2200" b="1" i="1" dirty="0">
                <a:latin typeface="Times New Roman" panose="02020603050405020304" pitchFamily="18" charset="0"/>
                <a:cs typeface="Times New Roman" panose="02020603050405020304" pitchFamily="18" charset="0"/>
              </a:rPr>
              <a:t> Kırılma veya bükülme durumunda , doğru kas aktivitesi ölçümü yapılamaz ve test sonuçları doğru çıkmayabilir. </a:t>
            </a:r>
          </a:p>
          <a:p>
            <a:pPr marL="0" indent="0">
              <a:buNone/>
            </a:pPr>
            <a:r>
              <a:rPr lang="tr-TR" sz="2400" b="1" i="1" dirty="0">
                <a:latin typeface="Times New Roman" panose="02020603050405020304" pitchFamily="18" charset="0"/>
                <a:cs typeface="Times New Roman" panose="02020603050405020304" pitchFamily="18" charset="0"/>
              </a:rPr>
              <a:t>BAĞLANTI KOPMALARI :</a:t>
            </a:r>
          </a:p>
          <a:p>
            <a:pPr lvl="1">
              <a:buFont typeface="Wingdings" panose="05000000000000000000" pitchFamily="2" charset="2"/>
              <a:buChar char="Ø"/>
            </a:pPr>
            <a:r>
              <a:rPr lang="tr-TR" sz="2200" dirty="0">
                <a:latin typeface="Times New Roman" panose="02020603050405020304" pitchFamily="18" charset="0"/>
                <a:cs typeface="Times New Roman" panose="02020603050405020304" pitchFamily="18" charset="0"/>
              </a:rPr>
              <a:t> </a:t>
            </a:r>
            <a:r>
              <a:rPr lang="tr-TR" sz="2200" b="1" i="1" dirty="0">
                <a:latin typeface="Times New Roman" panose="02020603050405020304" pitchFamily="18" charset="0"/>
                <a:cs typeface="Times New Roman" panose="02020603050405020304" pitchFamily="18" charset="0"/>
              </a:rPr>
              <a:t>Bu durum da elektrotlar veri iletimini kaybeder ve doğru kas aktivitesi kayıt edilemez.</a:t>
            </a:r>
          </a:p>
          <a:p>
            <a:pPr marL="0" indent="0">
              <a:buNone/>
            </a:pPr>
            <a:r>
              <a:rPr lang="tr-TR" sz="2400" b="1" i="1" dirty="0">
                <a:latin typeface="Times New Roman" panose="02020603050405020304" pitchFamily="18" charset="0"/>
                <a:cs typeface="Times New Roman" panose="02020603050405020304" pitchFamily="18" charset="0"/>
              </a:rPr>
              <a:t>ELEKTROTLARIN PASLANMASI:</a:t>
            </a:r>
          </a:p>
          <a:p>
            <a:pPr lvl="1">
              <a:buFont typeface="Wingdings" panose="05000000000000000000" pitchFamily="2" charset="2"/>
              <a:buChar char="Ø"/>
            </a:pPr>
            <a:r>
              <a:rPr lang="tr-TR" sz="2200" b="1" i="1" dirty="0">
                <a:latin typeface="Times New Roman" panose="02020603050405020304" pitchFamily="18" charset="0"/>
                <a:cs typeface="Times New Roman" panose="02020603050405020304" pitchFamily="18" charset="0"/>
              </a:rPr>
              <a:t> Kullanılan elektrotların kalitesiz olması veya sterilizasyon işlemlerinin yetersiz yapılması durumunda elektrotlar paslanabilir .paslanma , sinyal kalitesini düşürebilir veya veri alımını engelleyebilir .</a:t>
            </a:r>
          </a:p>
        </p:txBody>
      </p:sp>
      <p:sp>
        <p:nvSpPr>
          <p:cNvPr id="4" name="Slayt Numarası Yer Tutucusu 3">
            <a:extLst>
              <a:ext uri="{FF2B5EF4-FFF2-40B4-BE49-F238E27FC236}">
                <a16:creationId xmlns:a16="http://schemas.microsoft.com/office/drawing/2014/main" id="{E3BB1EE9-0B3C-DE7D-4573-E0A3942DA5AD}"/>
              </a:ext>
            </a:extLst>
          </p:cNvPr>
          <p:cNvSpPr>
            <a:spLocks noGrp="1"/>
          </p:cNvSpPr>
          <p:nvPr>
            <p:ph type="sldNum" sz="quarter" idx="12"/>
          </p:nvPr>
        </p:nvSpPr>
        <p:spPr/>
        <p:txBody>
          <a:bodyPr/>
          <a:lstStyle/>
          <a:p>
            <a:fld id="{14C9622B-1BFB-48C5-A585-51E3A6145C07}" type="slidenum">
              <a:rPr lang="tr-TR" smtClean="0"/>
              <a:t>6</a:t>
            </a:fld>
            <a:endParaRPr lang="tr-TR"/>
          </a:p>
        </p:txBody>
      </p:sp>
    </p:spTree>
    <p:extLst>
      <p:ext uri="{BB962C8B-B14F-4D97-AF65-F5344CB8AC3E}">
        <p14:creationId xmlns:p14="http://schemas.microsoft.com/office/powerpoint/2010/main" val="245615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5C1E55E5-DF06-5043-E999-347690DEAA37}"/>
              </a:ext>
            </a:extLst>
          </p:cNvPr>
          <p:cNvSpPr>
            <a:spLocks noGrp="1"/>
          </p:cNvSpPr>
          <p:nvPr>
            <p:ph type="sldNum" sz="quarter" idx="12"/>
          </p:nvPr>
        </p:nvSpPr>
        <p:spPr/>
        <p:txBody>
          <a:bodyPr/>
          <a:lstStyle/>
          <a:p>
            <a:fld id="{14C9622B-1BFB-48C5-A585-51E3A6145C07}" type="slidenum">
              <a:rPr lang="tr-TR" smtClean="0"/>
              <a:t>7</a:t>
            </a:fld>
            <a:endParaRPr lang="tr-TR"/>
          </a:p>
        </p:txBody>
      </p:sp>
      <p:sp>
        <p:nvSpPr>
          <p:cNvPr id="4" name="Metin kutusu 3">
            <a:extLst>
              <a:ext uri="{FF2B5EF4-FFF2-40B4-BE49-F238E27FC236}">
                <a16:creationId xmlns:a16="http://schemas.microsoft.com/office/drawing/2014/main" id="{1CFB2B70-B041-F5CB-CFEF-E472177DA3EF}"/>
              </a:ext>
            </a:extLst>
          </p:cNvPr>
          <p:cNvSpPr txBox="1"/>
          <p:nvPr/>
        </p:nvSpPr>
        <p:spPr>
          <a:xfrm>
            <a:off x="957942" y="1351508"/>
            <a:ext cx="11234057" cy="3785652"/>
          </a:xfrm>
          <a:prstGeom prst="rect">
            <a:avLst/>
          </a:prstGeom>
          <a:noFill/>
        </p:spPr>
        <p:txBody>
          <a:bodyPr wrap="square">
            <a:spAutoFit/>
          </a:bodyPr>
          <a:lstStyle/>
          <a:p>
            <a:r>
              <a:rPr lang="tr-TR" sz="2400" b="1" i="1" dirty="0">
                <a:latin typeface="Times New Roman" panose="02020603050405020304" pitchFamily="18" charset="0"/>
                <a:cs typeface="Times New Roman" panose="02020603050405020304" pitchFamily="18" charset="0"/>
              </a:rPr>
              <a:t>PİLİ BİTMESİ : </a:t>
            </a:r>
          </a:p>
          <a:p>
            <a:pPr lvl="1">
              <a:buFont typeface="Wingdings" panose="05000000000000000000" pitchFamily="2" charset="2"/>
              <a:buChar char="Ø"/>
            </a:pPr>
            <a:r>
              <a:rPr lang="tr-TR" sz="2400" b="1" i="1" dirty="0">
                <a:latin typeface="Times New Roman" panose="02020603050405020304" pitchFamily="18" charset="0"/>
                <a:cs typeface="Times New Roman" panose="02020603050405020304" pitchFamily="18" charset="0"/>
              </a:rPr>
              <a:t>Bazı EMG cihazlarında iğne elektrotları güç sağlamak için pillerle çalışır . Pil seviyesi düşük olup  veya biterse , elektrotların doğru şekilde çalışması mümkün olmayabilir . </a:t>
            </a:r>
          </a:p>
          <a:p>
            <a:pPr lvl="1"/>
            <a:endParaRPr lang="tr-TR" sz="2400" b="1" i="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tr-TR" sz="2400" b="1" i="1" dirty="0">
              <a:latin typeface="Times New Roman" panose="02020603050405020304" pitchFamily="18" charset="0"/>
              <a:cs typeface="Times New Roman" panose="02020603050405020304" pitchFamily="18" charset="0"/>
            </a:endParaRPr>
          </a:p>
          <a:p>
            <a:r>
              <a:rPr lang="tr-TR" sz="2400" b="1" i="1" dirty="0">
                <a:latin typeface="Times New Roman" panose="02020603050405020304" pitchFamily="18" charset="0"/>
                <a:cs typeface="Times New Roman" panose="02020603050405020304" pitchFamily="18" charset="0"/>
              </a:rPr>
              <a:t>KULLANIM SONRASI STERİLİZASYON SORUNLARI :</a:t>
            </a:r>
          </a:p>
          <a:p>
            <a:pPr lvl="1">
              <a:buFont typeface="Wingdings" panose="05000000000000000000" pitchFamily="2" charset="2"/>
              <a:buChar char="Ø"/>
            </a:pPr>
            <a:r>
              <a:rPr lang="tr-TR" sz="2400" b="1" i="1" dirty="0">
                <a:latin typeface="Times New Roman" panose="02020603050405020304" pitchFamily="18" charset="0"/>
                <a:cs typeface="Times New Roman" panose="02020603050405020304" pitchFamily="18" charset="0"/>
              </a:rPr>
              <a:t> Her kullanımdan sonra sterilize edilmelidir. Ancak sterilizasyon işlemi yanlış yapıldığında veya yeterince etkili olmadığında , elektrotlarda arızalar meydana gelir .</a:t>
            </a:r>
          </a:p>
        </p:txBody>
      </p:sp>
    </p:spTree>
    <p:extLst>
      <p:ext uri="{BB962C8B-B14F-4D97-AF65-F5344CB8AC3E}">
        <p14:creationId xmlns:p14="http://schemas.microsoft.com/office/powerpoint/2010/main" val="3711456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8CF99636-AF71-49ED-A690-E89D814FDD80}"/>
              </a:ext>
            </a:extLst>
          </p:cNvPr>
          <p:cNvSpPr txBox="1"/>
          <p:nvPr/>
        </p:nvSpPr>
        <p:spPr>
          <a:xfrm>
            <a:off x="1436914" y="1767397"/>
            <a:ext cx="5987143" cy="2954655"/>
          </a:xfrm>
          <a:prstGeom prst="rect">
            <a:avLst/>
          </a:prstGeom>
          <a:noFill/>
        </p:spPr>
        <p:txBody>
          <a:bodyPr wrap="square" rtlCol="0">
            <a:spAutoFit/>
          </a:bodyPr>
          <a:lstStyle/>
          <a:p>
            <a:pPr marL="342900" indent="-342900">
              <a:buFont typeface="Wingdings" panose="05000000000000000000" pitchFamily="2" charset="2"/>
              <a:buChar char="Ø"/>
            </a:pPr>
            <a:r>
              <a:rPr lang="tr-TR" sz="2400" b="1" i="1" dirty="0">
                <a:latin typeface="Times New Roman" panose="02020603050405020304" pitchFamily="18" charset="0"/>
                <a:cs typeface="Times New Roman" panose="02020603050405020304" pitchFamily="18" charset="0"/>
              </a:rPr>
              <a:t>EMG testlerin de yüzeysel elektrotlar cilt üzerine yerleştirilen yapışkan elektrotlardır ve kasların elektriksel aktivitesini ölçmek için kullanılır . </a:t>
            </a:r>
          </a:p>
          <a:p>
            <a:pPr marL="342900" indent="-342900">
              <a:buFont typeface="Wingdings" panose="05000000000000000000" pitchFamily="2" charset="2"/>
              <a:buChar char="Ø"/>
            </a:pPr>
            <a:endParaRPr lang="tr-TR" sz="2400" b="1" i="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tr-TR" sz="2400" b="1" i="1" dirty="0">
                <a:latin typeface="Times New Roman" panose="02020603050405020304" pitchFamily="18" charset="0"/>
                <a:cs typeface="Times New Roman" panose="02020603050405020304" pitchFamily="18" charset="0"/>
              </a:rPr>
              <a:t>Kas aktivitesini kaydetmek için amplifikatöre bağlanır . </a:t>
            </a:r>
          </a:p>
          <a:p>
            <a:pPr marL="285750" indent="-285750">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p:txBody>
      </p:sp>
      <p:sp>
        <p:nvSpPr>
          <p:cNvPr id="2" name="Slayt Numarası Yer Tutucusu 1">
            <a:extLst>
              <a:ext uri="{FF2B5EF4-FFF2-40B4-BE49-F238E27FC236}">
                <a16:creationId xmlns:a16="http://schemas.microsoft.com/office/drawing/2014/main" id="{71E511B8-6EB0-4713-9675-EB774172CCB9}"/>
              </a:ext>
            </a:extLst>
          </p:cNvPr>
          <p:cNvSpPr>
            <a:spLocks noGrp="1"/>
          </p:cNvSpPr>
          <p:nvPr>
            <p:ph type="sldNum" sz="quarter" idx="12"/>
          </p:nvPr>
        </p:nvSpPr>
        <p:spPr/>
        <p:txBody>
          <a:bodyPr/>
          <a:lstStyle/>
          <a:p>
            <a:fld id="{14C9622B-1BFB-48C5-A585-51E3A6145C07}" type="slidenum">
              <a:rPr lang="tr-TR" smtClean="0"/>
              <a:t>8</a:t>
            </a:fld>
            <a:endParaRPr lang="tr-TR"/>
          </a:p>
        </p:txBody>
      </p:sp>
      <p:pic>
        <p:nvPicPr>
          <p:cNvPr id="4" name="Resim 3">
            <a:extLst>
              <a:ext uri="{FF2B5EF4-FFF2-40B4-BE49-F238E27FC236}">
                <a16:creationId xmlns:a16="http://schemas.microsoft.com/office/drawing/2014/main" id="{AB1FC960-568D-4A5C-1A8D-9365523D2299}"/>
              </a:ext>
            </a:extLst>
          </p:cNvPr>
          <p:cNvPicPr>
            <a:picLocks noChangeAspect="1"/>
          </p:cNvPicPr>
          <p:nvPr/>
        </p:nvPicPr>
        <p:blipFill>
          <a:blip r:embed="rId2"/>
          <a:stretch>
            <a:fillRect/>
          </a:stretch>
        </p:blipFill>
        <p:spPr>
          <a:xfrm>
            <a:off x="7971526" y="632077"/>
            <a:ext cx="3373566" cy="3173671"/>
          </a:xfrm>
          <a:prstGeom prst="rect">
            <a:avLst/>
          </a:prstGeom>
        </p:spPr>
      </p:pic>
      <p:pic>
        <p:nvPicPr>
          <p:cNvPr id="6" name="Resim 5">
            <a:extLst>
              <a:ext uri="{FF2B5EF4-FFF2-40B4-BE49-F238E27FC236}">
                <a16:creationId xmlns:a16="http://schemas.microsoft.com/office/drawing/2014/main" id="{BED26FF4-26D0-4104-F5E0-7F4F4094CC68}"/>
              </a:ext>
            </a:extLst>
          </p:cNvPr>
          <p:cNvPicPr>
            <a:picLocks noChangeAspect="1"/>
          </p:cNvPicPr>
          <p:nvPr/>
        </p:nvPicPr>
        <p:blipFill>
          <a:blip r:embed="rId3"/>
          <a:stretch>
            <a:fillRect/>
          </a:stretch>
        </p:blipFill>
        <p:spPr>
          <a:xfrm>
            <a:off x="7971526" y="3805748"/>
            <a:ext cx="3668154" cy="2607547"/>
          </a:xfrm>
          <a:prstGeom prst="rect">
            <a:avLst/>
          </a:prstGeom>
        </p:spPr>
      </p:pic>
      <p:sp>
        <p:nvSpPr>
          <p:cNvPr id="5" name="Metin kutusu 4">
            <a:extLst>
              <a:ext uri="{FF2B5EF4-FFF2-40B4-BE49-F238E27FC236}">
                <a16:creationId xmlns:a16="http://schemas.microsoft.com/office/drawing/2014/main" id="{06B78D07-BC3D-621A-DE60-14D166C4D788}"/>
              </a:ext>
            </a:extLst>
          </p:cNvPr>
          <p:cNvSpPr txBox="1"/>
          <p:nvPr/>
        </p:nvSpPr>
        <p:spPr>
          <a:xfrm>
            <a:off x="1533520" y="708734"/>
            <a:ext cx="4988387" cy="523220"/>
          </a:xfrm>
          <a:prstGeom prst="rect">
            <a:avLst/>
          </a:prstGeom>
          <a:noFill/>
        </p:spPr>
        <p:txBody>
          <a:bodyPr wrap="square" rtlCol="0">
            <a:spAutoFit/>
          </a:bodyPr>
          <a:lstStyle/>
          <a:p>
            <a:r>
              <a:rPr lang="tr-TR" sz="2800" b="1" dirty="0">
                <a:solidFill>
                  <a:schemeClr val="accent2"/>
                </a:solidFill>
              </a:rPr>
              <a:t>B. </a:t>
            </a:r>
            <a:r>
              <a:rPr lang="tr-TR" sz="2800" b="1" i="1" dirty="0">
                <a:solidFill>
                  <a:schemeClr val="accent2"/>
                </a:solidFill>
              </a:rPr>
              <a:t> YÜZEYSEL ELEKTROTLAR </a:t>
            </a:r>
          </a:p>
        </p:txBody>
      </p:sp>
    </p:spTree>
    <p:extLst>
      <p:ext uri="{BB962C8B-B14F-4D97-AF65-F5344CB8AC3E}">
        <p14:creationId xmlns:p14="http://schemas.microsoft.com/office/powerpoint/2010/main" val="1020305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20F3FE-16CE-BB2D-9F2D-7901642FE396}"/>
              </a:ext>
            </a:extLst>
          </p:cNvPr>
          <p:cNvSpPr>
            <a:spLocks noGrp="1"/>
          </p:cNvSpPr>
          <p:nvPr>
            <p:ph type="ctrTitle"/>
          </p:nvPr>
        </p:nvSpPr>
        <p:spPr>
          <a:xfrm>
            <a:off x="1881642" y="1"/>
            <a:ext cx="8915399" cy="954338"/>
          </a:xfrm>
        </p:spPr>
        <p:txBody>
          <a:bodyPr>
            <a:normAutofit/>
          </a:bodyPr>
          <a:lstStyle/>
          <a:p>
            <a:r>
              <a:rPr lang="tr-TR" sz="3200" b="1" dirty="0">
                <a:solidFill>
                  <a:schemeClr val="accent1">
                    <a:lumMod val="75000"/>
                  </a:schemeClr>
                </a:solidFill>
              </a:rPr>
              <a:t>YÜZEYSEL ELEKTROTLARIN ARIZALARI </a:t>
            </a:r>
          </a:p>
        </p:txBody>
      </p:sp>
      <p:sp>
        <p:nvSpPr>
          <p:cNvPr id="3" name="Alt Başlık 2">
            <a:extLst>
              <a:ext uri="{FF2B5EF4-FFF2-40B4-BE49-F238E27FC236}">
                <a16:creationId xmlns:a16="http://schemas.microsoft.com/office/drawing/2014/main" id="{EBAF4F65-783E-476E-3BC9-069727E45957}"/>
              </a:ext>
            </a:extLst>
          </p:cNvPr>
          <p:cNvSpPr>
            <a:spLocks noGrp="1"/>
          </p:cNvSpPr>
          <p:nvPr>
            <p:ph type="subTitle" idx="1"/>
          </p:nvPr>
        </p:nvSpPr>
        <p:spPr>
          <a:xfrm>
            <a:off x="1311579" y="1506977"/>
            <a:ext cx="10880421" cy="4904709"/>
          </a:xfrm>
        </p:spPr>
        <p:txBody>
          <a:bodyPr>
            <a:noAutofit/>
          </a:bodyPr>
          <a:lstStyle/>
          <a:p>
            <a:r>
              <a:rPr lang="tr-TR" sz="2400" b="1" i="1" dirty="0">
                <a:latin typeface="Times New Roman" panose="02020603050405020304" pitchFamily="18" charset="0"/>
                <a:cs typeface="Times New Roman" panose="02020603050405020304" pitchFamily="18" charset="0"/>
              </a:rPr>
              <a:t>YAPIŞKANIN ZAYIFLAMASI : </a:t>
            </a:r>
          </a:p>
          <a:p>
            <a:pPr marL="285750" indent="-285750">
              <a:buFont typeface="Wingdings" panose="05000000000000000000" pitchFamily="2" charset="2"/>
              <a:buChar char="Ø"/>
            </a:pPr>
            <a:r>
              <a:rPr lang="tr-TR" sz="2400" b="1" i="1" dirty="0">
                <a:latin typeface="Times New Roman" panose="02020603050405020304" pitchFamily="18" charset="0"/>
                <a:cs typeface="Times New Roman" panose="02020603050405020304" pitchFamily="18" charset="0"/>
              </a:rPr>
              <a:t>Yüzeysel</a:t>
            </a:r>
            <a:r>
              <a:rPr lang="tr-TR" sz="2600" b="1" i="1" dirty="0">
                <a:latin typeface="Times New Roman" panose="02020603050405020304" pitchFamily="18" charset="0"/>
                <a:cs typeface="Times New Roman" panose="02020603050405020304" pitchFamily="18" charset="0"/>
              </a:rPr>
              <a:t> elektrodun yapışkanı zamanla zayıflayabilir veya kullanımdan sonra temizlenmemişse kirlenme nedeni ile yapışkanı etkileyebilir .Bu sebeple elektrotların kas yüzeyine iyi yapışmamasına ve sinyal kaybına yol açabilir.</a:t>
            </a:r>
          </a:p>
          <a:p>
            <a:endParaRPr lang="tr-TR" sz="2400" b="1" i="1" dirty="0">
              <a:latin typeface="Times New Roman" panose="02020603050405020304" pitchFamily="18" charset="0"/>
              <a:cs typeface="Times New Roman" panose="02020603050405020304" pitchFamily="18" charset="0"/>
            </a:endParaRPr>
          </a:p>
          <a:p>
            <a:r>
              <a:rPr lang="tr-TR" sz="2400" b="1" i="1" dirty="0">
                <a:latin typeface="Times New Roman" panose="02020603050405020304" pitchFamily="18" charset="0"/>
                <a:cs typeface="Times New Roman" panose="02020603050405020304" pitchFamily="18" charset="0"/>
              </a:rPr>
              <a:t>ELEKTROTLARIN KİRLENMESİ : </a:t>
            </a:r>
          </a:p>
          <a:p>
            <a:pPr marL="342900" indent="-342900">
              <a:buFont typeface="Wingdings" panose="05000000000000000000" pitchFamily="2" charset="2"/>
              <a:buChar char="Ø"/>
            </a:pPr>
            <a:r>
              <a:rPr lang="tr-TR" sz="2400" b="1" i="1" dirty="0">
                <a:latin typeface="Times New Roman" panose="02020603050405020304" pitchFamily="18" charset="0"/>
                <a:cs typeface="Times New Roman" panose="02020603050405020304" pitchFamily="18" charset="0"/>
              </a:rPr>
              <a:t>Yüzeysel elektrotlar , kirli veya yağlı bir cilt üzerine yerleştirildiğinde , elektrotların yapışkanının zayıflamasına veya elektrotların kirlenmesine sebep olur .</a:t>
            </a:r>
          </a:p>
        </p:txBody>
      </p:sp>
      <p:sp>
        <p:nvSpPr>
          <p:cNvPr id="4" name="Slayt Numarası Yer Tutucusu 3">
            <a:extLst>
              <a:ext uri="{FF2B5EF4-FFF2-40B4-BE49-F238E27FC236}">
                <a16:creationId xmlns:a16="http://schemas.microsoft.com/office/drawing/2014/main" id="{7C06697F-D85C-B23E-DD40-89C6B1D6AE44}"/>
              </a:ext>
            </a:extLst>
          </p:cNvPr>
          <p:cNvSpPr>
            <a:spLocks noGrp="1"/>
          </p:cNvSpPr>
          <p:nvPr>
            <p:ph type="sldNum" sz="quarter" idx="12"/>
          </p:nvPr>
        </p:nvSpPr>
        <p:spPr/>
        <p:txBody>
          <a:bodyPr/>
          <a:lstStyle/>
          <a:p>
            <a:fld id="{14C9622B-1BFB-48C5-A585-51E3A6145C07}" type="slidenum">
              <a:rPr lang="tr-TR" smtClean="0"/>
              <a:t>9</a:t>
            </a:fld>
            <a:endParaRPr lang="tr-TR"/>
          </a:p>
        </p:txBody>
      </p:sp>
    </p:spTree>
    <p:extLst>
      <p:ext uri="{BB962C8B-B14F-4D97-AF65-F5344CB8AC3E}">
        <p14:creationId xmlns:p14="http://schemas.microsoft.com/office/powerpoint/2010/main" val="2642917317"/>
      </p:ext>
    </p:extLst>
  </p:cSld>
  <p:clrMapOvr>
    <a:masterClrMapping/>
  </p:clrMapOvr>
</p:sld>
</file>

<file path=ppt/theme/theme1.xml><?xml version="1.0" encoding="utf-8"?>
<a:theme xmlns:a="http://schemas.openxmlformats.org/drawingml/2006/main" name="Duman">
  <a:themeElements>
    <a:clrScheme name="Sıcak Mavi">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1537</TotalTime>
  <Words>669</Words>
  <Application>Microsoft Office PowerPoint</Application>
  <PresentationFormat>Geniş ekran</PresentationFormat>
  <Paragraphs>115</Paragraphs>
  <Slides>17</Slides>
  <Notes>1</Notes>
  <HiddenSlides>0</HiddenSlides>
  <MMClips>0</MMClips>
  <ScaleCrop>false</ScaleCrop>
  <HeadingPairs>
    <vt:vector size="6" baseType="variant">
      <vt:variant>
        <vt:lpstr>Kullanılan Yazı Tipleri</vt:lpstr>
      </vt:variant>
      <vt:variant>
        <vt:i4>8</vt:i4>
      </vt:variant>
      <vt:variant>
        <vt:lpstr>Tema</vt:lpstr>
      </vt:variant>
      <vt:variant>
        <vt:i4>2</vt:i4>
      </vt:variant>
      <vt:variant>
        <vt:lpstr>Slayt Başlıkları</vt:lpstr>
      </vt:variant>
      <vt:variant>
        <vt:i4>17</vt:i4>
      </vt:variant>
    </vt:vector>
  </HeadingPairs>
  <TitlesOfParts>
    <vt:vector size="27" baseType="lpstr">
      <vt:lpstr>Aptos</vt:lpstr>
      <vt:lpstr>Aptos Display</vt:lpstr>
      <vt:lpstr>Arial</vt:lpstr>
      <vt:lpstr>Calibri</vt:lpstr>
      <vt:lpstr>Century Gothic</vt:lpstr>
      <vt:lpstr>Times New Roman</vt:lpstr>
      <vt:lpstr>Wingdings</vt:lpstr>
      <vt:lpstr>Wingdings 3</vt:lpstr>
      <vt:lpstr>Duman</vt:lpstr>
      <vt:lpstr>Office Teması</vt:lpstr>
      <vt:lpstr>PowerPoint Sunusu</vt:lpstr>
      <vt:lpstr>EMG NEDİR ?</vt:lpstr>
      <vt:lpstr>EMG CİHAZININ PARÇALARI </vt:lpstr>
      <vt:lpstr>PowerPoint Sunusu</vt:lpstr>
      <vt:lpstr>İğne elektrotlar, kaslara batırılmak suretiyle uygulanır. Bu yüzden elektrolit amaçlı jel kullanımına ihtiyaçları yoktur. Elektrolit görevini hücre sıvısı görür. İğneler tek kullanımlık ve sterildir.  İnce ve özel üretimdir. Bu iğne ile elektrik ya da ilaç verilmez, kasların istirahat ve kasılma sırasındaki verileri kayıtlanır.  Her hastada yeni bir iğne kullanılır. Her bir kasın incelenmesi için kasta birkaç saniye kalır.       </vt:lpstr>
      <vt:lpstr>İĞNE ELEKTRODUN ARIZALARI:    </vt:lpstr>
      <vt:lpstr>PowerPoint Sunusu</vt:lpstr>
      <vt:lpstr>PowerPoint Sunusu</vt:lpstr>
      <vt:lpstr>YÜZEYSEL ELEKTROTLARIN ARIZALARI </vt:lpstr>
      <vt:lpstr>PowerPoint Sunusu</vt:lpstr>
      <vt:lpstr>PowerPoint Sunusu</vt:lpstr>
      <vt:lpstr> AMPLİFİKATÖR: </vt:lpstr>
      <vt:lpstr>AMPLİFİKATÖR SORUNLARI</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BTGM</dc:creator>
  <cp:lastModifiedBy>Monster</cp:lastModifiedBy>
  <cp:revision>98</cp:revision>
  <dcterms:created xsi:type="dcterms:W3CDTF">2023-10-30T10:23:51Z</dcterms:created>
  <dcterms:modified xsi:type="dcterms:W3CDTF">2024-07-09T07:51:50Z</dcterms:modified>
</cp:coreProperties>
</file>