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3.png"/><Relationship Id="rId1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3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F42B6-A503-4646-AD8B-FD6BAE068B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13C178-89A9-45D6-8BC8-2C7AFF9625D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Doppler Cihazı, ses dalgalarının nesneler üzerindeki yansımalarını kullanarak hareketi ve hızı ölçmek için tasarlanmış bir cihazdır</a:t>
          </a:r>
          <a:endParaRPr lang="en-US"/>
        </a:p>
      </dgm:t>
    </dgm:pt>
    <dgm:pt modelId="{481EF06D-C254-4AD1-B14B-79CB138689AB}" type="parTrans" cxnId="{7E6DE451-D287-4F65-9F25-122FFF88CF9F}">
      <dgm:prSet/>
      <dgm:spPr/>
      <dgm:t>
        <a:bodyPr/>
        <a:lstStyle/>
        <a:p>
          <a:endParaRPr lang="en-US"/>
        </a:p>
      </dgm:t>
    </dgm:pt>
    <dgm:pt modelId="{35B52268-5334-421F-BD06-9A03742648F9}" type="sibTrans" cxnId="{7E6DE451-D287-4F65-9F25-122FFF88CF9F}">
      <dgm:prSet/>
      <dgm:spPr/>
      <dgm:t>
        <a:bodyPr/>
        <a:lstStyle/>
        <a:p>
          <a:endParaRPr lang="en-US"/>
        </a:p>
      </dgm:t>
    </dgm:pt>
    <dgm:pt modelId="{8C6FE3EF-8235-4B84-B9AA-A0CBF189867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Doppler Etkisi, bir kaynaktan yayılan ses dalgalarının hareket eden bir nesne üzerinde frekansını değiştirmesine dayanır. Bu etki, nesnenin hızını veya hareket yönünü belirlemek için kullanılır.</a:t>
          </a:r>
          <a:endParaRPr lang="en-US"/>
        </a:p>
      </dgm:t>
    </dgm:pt>
    <dgm:pt modelId="{7AC4B7AE-9212-4733-A719-529E40171768}" type="parTrans" cxnId="{92DAAB7B-DABA-4844-B17C-C2FFF549D3BA}">
      <dgm:prSet/>
      <dgm:spPr/>
      <dgm:t>
        <a:bodyPr/>
        <a:lstStyle/>
        <a:p>
          <a:endParaRPr lang="en-US"/>
        </a:p>
      </dgm:t>
    </dgm:pt>
    <dgm:pt modelId="{A9490ACC-B325-4732-93DA-84CFFBDAB438}" type="sibTrans" cxnId="{92DAAB7B-DABA-4844-B17C-C2FFF549D3BA}">
      <dgm:prSet/>
      <dgm:spPr/>
      <dgm:t>
        <a:bodyPr/>
        <a:lstStyle/>
        <a:p>
          <a:endParaRPr lang="en-US"/>
        </a:p>
      </dgm:t>
    </dgm:pt>
    <dgm:pt modelId="{CD68C3A5-B9F4-4DAB-8790-1DBBF6D77C2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Doppler cihazları, tıp alanında kan akış hızını, kalp atışlarını, dolaşım problemlerini ve fetüsün kalp atışlarını değerlendirmek için sıkça kullanılır.</a:t>
          </a:r>
          <a:endParaRPr lang="en-US"/>
        </a:p>
      </dgm:t>
    </dgm:pt>
    <dgm:pt modelId="{ADDE09CA-5118-4511-B813-F8E1F44A0040}" type="parTrans" cxnId="{17533CCB-3830-4A96-94CB-472F7A053982}">
      <dgm:prSet/>
      <dgm:spPr/>
      <dgm:t>
        <a:bodyPr/>
        <a:lstStyle/>
        <a:p>
          <a:endParaRPr lang="en-US"/>
        </a:p>
      </dgm:t>
    </dgm:pt>
    <dgm:pt modelId="{584E2793-1834-462B-BCB6-7686DADB1005}" type="sibTrans" cxnId="{17533CCB-3830-4A96-94CB-472F7A053982}">
      <dgm:prSet/>
      <dgm:spPr/>
      <dgm:t>
        <a:bodyPr/>
        <a:lstStyle/>
        <a:p>
          <a:endParaRPr lang="en-US"/>
        </a:p>
      </dgm:t>
    </dgm:pt>
    <dgm:pt modelId="{D1EA882D-3FC8-493E-96B6-6AF0E5518044}" type="pres">
      <dgm:prSet presAssocID="{E02F42B6-A503-4646-AD8B-FD6BAE068B7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672947-E222-4931-99BA-E7D31F3BC61B}" type="pres">
      <dgm:prSet presAssocID="{6713C178-89A9-45D6-8BC8-2C7AFF9625DA}" presName="compNode" presStyleCnt="0"/>
      <dgm:spPr/>
    </dgm:pt>
    <dgm:pt modelId="{72977138-DC43-4E3E-84ED-2C1D83038A91}" type="pres">
      <dgm:prSet presAssocID="{6713C178-89A9-45D6-8BC8-2C7AFF9625DA}" presName="bgRect" presStyleLbl="bgShp" presStyleIdx="0" presStyleCnt="3"/>
      <dgm:spPr/>
    </dgm:pt>
    <dgm:pt modelId="{F71543F7-9CB1-47BD-A4E9-2FFE13A76EC0}" type="pres">
      <dgm:prSet presAssocID="{6713C178-89A9-45D6-8BC8-2C7AFF9625DA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es"/>
        </a:ext>
      </dgm:extLst>
    </dgm:pt>
    <dgm:pt modelId="{F7DC06E1-4E04-4FA0-8362-87DC8B6F6AB3}" type="pres">
      <dgm:prSet presAssocID="{6713C178-89A9-45D6-8BC8-2C7AFF9625DA}" presName="spaceRect" presStyleCnt="0"/>
      <dgm:spPr/>
    </dgm:pt>
    <dgm:pt modelId="{56A2A240-1915-4533-99C6-D399AB3042A1}" type="pres">
      <dgm:prSet presAssocID="{6713C178-89A9-45D6-8BC8-2C7AFF9625D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990C3F2-719F-4129-BF6D-931DD629D6F8}" type="pres">
      <dgm:prSet presAssocID="{35B52268-5334-421F-BD06-9A03742648F9}" presName="sibTrans" presStyleCnt="0"/>
      <dgm:spPr/>
    </dgm:pt>
    <dgm:pt modelId="{509AB15A-D974-4C0E-B805-D78169D1B70F}" type="pres">
      <dgm:prSet presAssocID="{8C6FE3EF-8235-4B84-B9AA-A0CBF189867D}" presName="compNode" presStyleCnt="0"/>
      <dgm:spPr/>
    </dgm:pt>
    <dgm:pt modelId="{D0717189-3D68-44AD-9E75-94EC3F4556F6}" type="pres">
      <dgm:prSet presAssocID="{8C6FE3EF-8235-4B84-B9AA-A0CBF189867D}" presName="bgRect" presStyleLbl="bgShp" presStyleIdx="1" presStyleCnt="3"/>
      <dgm:spPr/>
    </dgm:pt>
    <dgm:pt modelId="{771E1458-A839-4FB0-9E85-2A930964C04B}" type="pres">
      <dgm:prSet presAssocID="{8C6FE3EF-8235-4B84-B9AA-A0CBF18986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lak"/>
        </a:ext>
      </dgm:extLst>
    </dgm:pt>
    <dgm:pt modelId="{21D76DD0-63D3-4FCC-A197-440D554A41CC}" type="pres">
      <dgm:prSet presAssocID="{8C6FE3EF-8235-4B84-B9AA-A0CBF189867D}" presName="spaceRect" presStyleCnt="0"/>
      <dgm:spPr/>
    </dgm:pt>
    <dgm:pt modelId="{7C686448-0F7F-4506-A1E3-D9586D5B1674}" type="pres">
      <dgm:prSet presAssocID="{8C6FE3EF-8235-4B84-B9AA-A0CBF189867D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7516C129-0569-49FE-A79B-33B2212E8D67}" type="pres">
      <dgm:prSet presAssocID="{A9490ACC-B325-4732-93DA-84CFFBDAB438}" presName="sibTrans" presStyleCnt="0"/>
      <dgm:spPr/>
    </dgm:pt>
    <dgm:pt modelId="{55F1EBFC-E617-4B9C-8A38-90CCF30D2DC3}" type="pres">
      <dgm:prSet presAssocID="{CD68C3A5-B9F4-4DAB-8790-1DBBF6D77C29}" presName="compNode" presStyleCnt="0"/>
      <dgm:spPr/>
    </dgm:pt>
    <dgm:pt modelId="{CD2031F8-E024-495F-8CF7-1693A4DDEE8C}" type="pres">
      <dgm:prSet presAssocID="{CD68C3A5-B9F4-4DAB-8790-1DBBF6D77C29}" presName="bgRect" presStyleLbl="bgShp" presStyleIdx="2" presStyleCnt="3"/>
      <dgm:spPr/>
    </dgm:pt>
    <dgm:pt modelId="{42AB0181-187F-4E59-95C4-9815DBD4AB01}" type="pres">
      <dgm:prSet presAssocID="{CD68C3A5-B9F4-4DAB-8790-1DBBF6D77C2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8F8D6552-7BC4-4A14-9B48-E046672F4589}" type="pres">
      <dgm:prSet presAssocID="{CD68C3A5-B9F4-4DAB-8790-1DBBF6D77C29}" presName="spaceRect" presStyleCnt="0"/>
      <dgm:spPr/>
    </dgm:pt>
    <dgm:pt modelId="{DAB03621-3150-4DBA-BA04-90B0F920C644}" type="pres">
      <dgm:prSet presAssocID="{CD68C3A5-B9F4-4DAB-8790-1DBBF6D77C2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17533CCB-3830-4A96-94CB-472F7A053982}" srcId="{E02F42B6-A503-4646-AD8B-FD6BAE068B70}" destId="{CD68C3A5-B9F4-4DAB-8790-1DBBF6D77C29}" srcOrd="2" destOrd="0" parTransId="{ADDE09CA-5118-4511-B813-F8E1F44A0040}" sibTransId="{584E2793-1834-462B-BCB6-7686DADB1005}"/>
    <dgm:cxn modelId="{92DAAB7B-DABA-4844-B17C-C2FFF549D3BA}" srcId="{E02F42B6-A503-4646-AD8B-FD6BAE068B70}" destId="{8C6FE3EF-8235-4B84-B9AA-A0CBF189867D}" srcOrd="1" destOrd="0" parTransId="{7AC4B7AE-9212-4733-A719-529E40171768}" sibTransId="{A9490ACC-B325-4732-93DA-84CFFBDAB438}"/>
    <dgm:cxn modelId="{7E6DE451-D287-4F65-9F25-122FFF88CF9F}" srcId="{E02F42B6-A503-4646-AD8B-FD6BAE068B70}" destId="{6713C178-89A9-45D6-8BC8-2C7AFF9625DA}" srcOrd="0" destOrd="0" parTransId="{481EF06D-C254-4AD1-B14B-79CB138689AB}" sibTransId="{35B52268-5334-421F-BD06-9A03742648F9}"/>
    <dgm:cxn modelId="{398DC937-ADE9-489F-941B-603A547A551F}" type="presOf" srcId="{8C6FE3EF-8235-4B84-B9AA-A0CBF189867D}" destId="{7C686448-0F7F-4506-A1E3-D9586D5B1674}" srcOrd="0" destOrd="0" presId="urn:microsoft.com/office/officeart/2018/2/layout/IconVerticalSolidList"/>
    <dgm:cxn modelId="{04C3138D-BD80-4D9F-9F22-75AD66BBBD7B}" type="presOf" srcId="{6713C178-89A9-45D6-8BC8-2C7AFF9625DA}" destId="{56A2A240-1915-4533-99C6-D399AB3042A1}" srcOrd="0" destOrd="0" presId="urn:microsoft.com/office/officeart/2018/2/layout/IconVerticalSolidList"/>
    <dgm:cxn modelId="{C0EC299A-465F-4F09-9789-436C7BD766B7}" type="presOf" srcId="{CD68C3A5-B9F4-4DAB-8790-1DBBF6D77C29}" destId="{DAB03621-3150-4DBA-BA04-90B0F920C644}" srcOrd="0" destOrd="0" presId="urn:microsoft.com/office/officeart/2018/2/layout/IconVerticalSolidList"/>
    <dgm:cxn modelId="{B28BD59F-826A-4DB3-8EE9-9633D32BA434}" type="presOf" srcId="{E02F42B6-A503-4646-AD8B-FD6BAE068B70}" destId="{D1EA882D-3FC8-493E-96B6-6AF0E5518044}" srcOrd="0" destOrd="0" presId="urn:microsoft.com/office/officeart/2018/2/layout/IconVerticalSolidList"/>
    <dgm:cxn modelId="{0FD01357-BC70-4ADE-8028-EE4A648E8CAE}" type="presParOf" srcId="{D1EA882D-3FC8-493E-96B6-6AF0E5518044}" destId="{9E672947-E222-4931-99BA-E7D31F3BC61B}" srcOrd="0" destOrd="0" presId="urn:microsoft.com/office/officeart/2018/2/layout/IconVerticalSolidList"/>
    <dgm:cxn modelId="{EC4C20EF-B377-474A-A927-A668E3830F0F}" type="presParOf" srcId="{9E672947-E222-4931-99BA-E7D31F3BC61B}" destId="{72977138-DC43-4E3E-84ED-2C1D83038A91}" srcOrd="0" destOrd="0" presId="urn:microsoft.com/office/officeart/2018/2/layout/IconVerticalSolidList"/>
    <dgm:cxn modelId="{44C06D3A-CDDB-47D4-837C-70FF57AFB2EA}" type="presParOf" srcId="{9E672947-E222-4931-99BA-E7D31F3BC61B}" destId="{F71543F7-9CB1-47BD-A4E9-2FFE13A76EC0}" srcOrd="1" destOrd="0" presId="urn:microsoft.com/office/officeart/2018/2/layout/IconVerticalSolidList"/>
    <dgm:cxn modelId="{C7474915-6C42-4232-8FBD-148EB0C4FC65}" type="presParOf" srcId="{9E672947-E222-4931-99BA-E7D31F3BC61B}" destId="{F7DC06E1-4E04-4FA0-8362-87DC8B6F6AB3}" srcOrd="2" destOrd="0" presId="urn:microsoft.com/office/officeart/2018/2/layout/IconVerticalSolidList"/>
    <dgm:cxn modelId="{58E91872-8A97-4FBA-AEBF-34E02B0EA452}" type="presParOf" srcId="{9E672947-E222-4931-99BA-E7D31F3BC61B}" destId="{56A2A240-1915-4533-99C6-D399AB3042A1}" srcOrd="3" destOrd="0" presId="urn:microsoft.com/office/officeart/2018/2/layout/IconVerticalSolidList"/>
    <dgm:cxn modelId="{3F1472A8-3A2D-4324-89A1-9283B1630EB3}" type="presParOf" srcId="{D1EA882D-3FC8-493E-96B6-6AF0E5518044}" destId="{E990C3F2-719F-4129-BF6D-931DD629D6F8}" srcOrd="1" destOrd="0" presId="urn:microsoft.com/office/officeart/2018/2/layout/IconVerticalSolidList"/>
    <dgm:cxn modelId="{90D31C05-4DF2-49A3-86D2-8C080E29D83F}" type="presParOf" srcId="{D1EA882D-3FC8-493E-96B6-6AF0E5518044}" destId="{509AB15A-D974-4C0E-B805-D78169D1B70F}" srcOrd="2" destOrd="0" presId="urn:microsoft.com/office/officeart/2018/2/layout/IconVerticalSolidList"/>
    <dgm:cxn modelId="{9A3EAF0D-13B5-412F-BE6D-3B4E01AC2C98}" type="presParOf" srcId="{509AB15A-D974-4C0E-B805-D78169D1B70F}" destId="{D0717189-3D68-44AD-9E75-94EC3F4556F6}" srcOrd="0" destOrd="0" presId="urn:microsoft.com/office/officeart/2018/2/layout/IconVerticalSolidList"/>
    <dgm:cxn modelId="{FADD3EC8-F17A-4CCE-A337-30B48951A069}" type="presParOf" srcId="{509AB15A-D974-4C0E-B805-D78169D1B70F}" destId="{771E1458-A839-4FB0-9E85-2A930964C04B}" srcOrd="1" destOrd="0" presId="urn:microsoft.com/office/officeart/2018/2/layout/IconVerticalSolidList"/>
    <dgm:cxn modelId="{963FAE38-FDA3-44DA-8A13-1892080007C8}" type="presParOf" srcId="{509AB15A-D974-4C0E-B805-D78169D1B70F}" destId="{21D76DD0-63D3-4FCC-A197-440D554A41CC}" srcOrd="2" destOrd="0" presId="urn:microsoft.com/office/officeart/2018/2/layout/IconVerticalSolidList"/>
    <dgm:cxn modelId="{DB17A928-DF77-4FDD-890D-EDA5572C3B58}" type="presParOf" srcId="{509AB15A-D974-4C0E-B805-D78169D1B70F}" destId="{7C686448-0F7F-4506-A1E3-D9586D5B1674}" srcOrd="3" destOrd="0" presId="urn:microsoft.com/office/officeart/2018/2/layout/IconVerticalSolidList"/>
    <dgm:cxn modelId="{BB7EED04-7A0E-486F-8D9C-2FE65E728125}" type="presParOf" srcId="{D1EA882D-3FC8-493E-96B6-6AF0E5518044}" destId="{7516C129-0569-49FE-A79B-33B2212E8D67}" srcOrd="3" destOrd="0" presId="urn:microsoft.com/office/officeart/2018/2/layout/IconVerticalSolidList"/>
    <dgm:cxn modelId="{ACC01E42-6F42-4FBB-ACEA-1A3D0B55CBF7}" type="presParOf" srcId="{D1EA882D-3FC8-493E-96B6-6AF0E5518044}" destId="{55F1EBFC-E617-4B9C-8A38-90CCF30D2DC3}" srcOrd="4" destOrd="0" presId="urn:microsoft.com/office/officeart/2018/2/layout/IconVerticalSolidList"/>
    <dgm:cxn modelId="{D77BD000-21A3-4704-A6BF-00C0B735F181}" type="presParOf" srcId="{55F1EBFC-E617-4B9C-8A38-90CCF30D2DC3}" destId="{CD2031F8-E024-495F-8CF7-1693A4DDEE8C}" srcOrd="0" destOrd="0" presId="urn:microsoft.com/office/officeart/2018/2/layout/IconVerticalSolidList"/>
    <dgm:cxn modelId="{4766F71E-999E-4A06-9EB6-5BFBBEF0DC96}" type="presParOf" srcId="{55F1EBFC-E617-4B9C-8A38-90CCF30D2DC3}" destId="{42AB0181-187F-4E59-95C4-9815DBD4AB01}" srcOrd="1" destOrd="0" presId="urn:microsoft.com/office/officeart/2018/2/layout/IconVerticalSolidList"/>
    <dgm:cxn modelId="{33A84151-668B-40D8-928C-DD8F326FA2F9}" type="presParOf" srcId="{55F1EBFC-E617-4B9C-8A38-90CCF30D2DC3}" destId="{8F8D6552-7BC4-4A14-9B48-E046672F4589}" srcOrd="2" destOrd="0" presId="urn:microsoft.com/office/officeart/2018/2/layout/IconVerticalSolidList"/>
    <dgm:cxn modelId="{8C81242C-BB16-4FAC-8FE3-CF58132124CD}" type="presParOf" srcId="{55F1EBFC-E617-4B9C-8A38-90CCF30D2DC3}" destId="{DAB03621-3150-4DBA-BA04-90B0F920C6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2452C3-261A-4272-BF8E-82423AD815B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987728-E74A-46E9-B2E8-E0163D6590C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E1 veya E2 Hatası:Probun cilde yeterince temas etmemesi,Jel eksikliği veya jel kalitesizliği</a:t>
          </a:r>
          <a:endParaRPr lang="en-US"/>
        </a:p>
      </dgm:t>
    </dgm:pt>
    <dgm:pt modelId="{AF63725F-AB4D-45C0-9CD3-FB200B59017C}" type="parTrans" cxnId="{9BF3603A-941B-40D8-9E6B-C089C170AE1E}">
      <dgm:prSet/>
      <dgm:spPr/>
      <dgm:t>
        <a:bodyPr/>
        <a:lstStyle/>
        <a:p>
          <a:endParaRPr lang="en-US"/>
        </a:p>
      </dgm:t>
    </dgm:pt>
    <dgm:pt modelId="{0C235F4B-BF34-451F-97CB-AC8C0DF3E917}" type="sibTrans" cxnId="{9BF3603A-941B-40D8-9E6B-C089C170AE1E}">
      <dgm:prSet/>
      <dgm:spPr/>
      <dgm:t>
        <a:bodyPr/>
        <a:lstStyle/>
        <a:p>
          <a:endParaRPr lang="en-US"/>
        </a:p>
      </dgm:t>
    </dgm:pt>
    <dgm:pt modelId="{39A38017-71F0-49AE-96B0-06419EB2DE8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E3 Hatası:Probun kablosunun hasar görmesi,Elektrik bağlantı sorunu</a:t>
          </a:r>
          <a:endParaRPr lang="en-US"/>
        </a:p>
      </dgm:t>
    </dgm:pt>
    <dgm:pt modelId="{4EC0198F-81C5-4EE0-9C6C-3452B7DBA099}" type="parTrans" cxnId="{AA75CC7B-B744-49D0-85F9-DECB013B7408}">
      <dgm:prSet/>
      <dgm:spPr/>
      <dgm:t>
        <a:bodyPr/>
        <a:lstStyle/>
        <a:p>
          <a:endParaRPr lang="en-US"/>
        </a:p>
      </dgm:t>
    </dgm:pt>
    <dgm:pt modelId="{1780B3DF-E937-47F0-9F86-5C44F228AF74}" type="sibTrans" cxnId="{AA75CC7B-B744-49D0-85F9-DECB013B7408}">
      <dgm:prSet/>
      <dgm:spPr/>
      <dgm:t>
        <a:bodyPr/>
        <a:lstStyle/>
        <a:p>
          <a:endParaRPr lang="en-US"/>
        </a:p>
      </dgm:t>
    </dgm:pt>
    <dgm:pt modelId="{B30B3701-D7A4-4C1F-80CF-4657948E1C8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E4 Hatası:Yüksek sinyal gürültüsü,Elektromanyetik etkileşimler</a:t>
          </a:r>
          <a:endParaRPr lang="en-US"/>
        </a:p>
      </dgm:t>
    </dgm:pt>
    <dgm:pt modelId="{D49AE8A8-48A4-4115-AEF6-6FB1253A6D8D}" type="parTrans" cxnId="{496B5D6B-7F4C-4E64-B4DD-655B7AC7AC6E}">
      <dgm:prSet/>
      <dgm:spPr/>
      <dgm:t>
        <a:bodyPr/>
        <a:lstStyle/>
        <a:p>
          <a:endParaRPr lang="en-US"/>
        </a:p>
      </dgm:t>
    </dgm:pt>
    <dgm:pt modelId="{223DBDE0-CB86-40FC-9E48-56811C83D1DF}" type="sibTrans" cxnId="{496B5D6B-7F4C-4E64-B4DD-655B7AC7AC6E}">
      <dgm:prSet/>
      <dgm:spPr/>
      <dgm:t>
        <a:bodyPr/>
        <a:lstStyle/>
        <a:p>
          <a:endParaRPr lang="en-US"/>
        </a:p>
      </dgm:t>
    </dgm:pt>
    <dgm:pt modelId="{5993A14B-BC31-4C3B-AF2D-DEDB534B7CE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E5 Hatası:Probun veya kabloların aşırı bükülmesi,Probun hasar görmesi</a:t>
          </a:r>
          <a:endParaRPr lang="en-US"/>
        </a:p>
      </dgm:t>
    </dgm:pt>
    <dgm:pt modelId="{05058519-E0FF-40B7-8B13-7181F6010203}" type="parTrans" cxnId="{6B61178E-91C0-4925-A951-DAC755DEBA6E}">
      <dgm:prSet/>
      <dgm:spPr/>
      <dgm:t>
        <a:bodyPr/>
        <a:lstStyle/>
        <a:p>
          <a:endParaRPr lang="en-US"/>
        </a:p>
      </dgm:t>
    </dgm:pt>
    <dgm:pt modelId="{A9F928DF-9443-43DE-9660-688B7E96B9F4}" type="sibTrans" cxnId="{6B61178E-91C0-4925-A951-DAC755DEBA6E}">
      <dgm:prSet/>
      <dgm:spPr/>
      <dgm:t>
        <a:bodyPr/>
        <a:lstStyle/>
        <a:p>
          <a:endParaRPr lang="en-US"/>
        </a:p>
      </dgm:t>
    </dgm:pt>
    <dgm:pt modelId="{225C7653-0076-4379-8192-CD1E1DBCCEB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E6 Hatası:Cihazın iç bellek sorunları,Yazılım hatası</a:t>
          </a:r>
          <a:endParaRPr lang="en-US"/>
        </a:p>
      </dgm:t>
    </dgm:pt>
    <dgm:pt modelId="{C2E19512-074B-489C-B633-15018C7A1B93}" type="parTrans" cxnId="{4E583BFE-250E-4A54-8C22-FDE393183212}">
      <dgm:prSet/>
      <dgm:spPr/>
      <dgm:t>
        <a:bodyPr/>
        <a:lstStyle/>
        <a:p>
          <a:endParaRPr lang="en-US"/>
        </a:p>
      </dgm:t>
    </dgm:pt>
    <dgm:pt modelId="{2EB1D362-F716-40B8-8DFB-62C6F1C49BE1}" type="sibTrans" cxnId="{4E583BFE-250E-4A54-8C22-FDE393183212}">
      <dgm:prSet/>
      <dgm:spPr/>
      <dgm:t>
        <a:bodyPr/>
        <a:lstStyle/>
        <a:p>
          <a:endParaRPr lang="en-US"/>
        </a:p>
      </dgm:t>
    </dgm:pt>
    <dgm:pt modelId="{2F4C6226-5206-430A-A8A5-32E56FE5916A}" type="pres">
      <dgm:prSet presAssocID="{022452C3-261A-4272-BF8E-82423AD815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B7DBD46-6E1D-449F-B7AB-93751B965DF5}" type="pres">
      <dgm:prSet presAssocID="{C2987728-E74A-46E9-B2E8-E0163D6590C9}" presName="compNode" presStyleCnt="0"/>
      <dgm:spPr/>
    </dgm:pt>
    <dgm:pt modelId="{2EBDA8CE-270E-4C92-8C0D-E4788902C8FE}" type="pres">
      <dgm:prSet presAssocID="{C2987728-E74A-46E9-B2E8-E0163D6590C9}" presName="bgRect" presStyleLbl="bgShp" presStyleIdx="0" presStyleCnt="5"/>
      <dgm:spPr/>
    </dgm:pt>
    <dgm:pt modelId="{494793D1-0B3A-4AEA-89E9-B5F2E3EC60B2}" type="pres">
      <dgm:prSet presAssocID="{C2987728-E74A-46E9-B2E8-E0163D6590C9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FE22965D-1D89-4E7F-A0E7-C11017694A1D}" type="pres">
      <dgm:prSet presAssocID="{C2987728-E74A-46E9-B2E8-E0163D6590C9}" presName="spaceRect" presStyleCnt="0"/>
      <dgm:spPr/>
    </dgm:pt>
    <dgm:pt modelId="{444CDAD2-1E77-4B50-945A-D4B4AD92E524}" type="pres">
      <dgm:prSet presAssocID="{C2987728-E74A-46E9-B2E8-E0163D6590C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AFCA1E-B185-4923-A993-EBB95207446E}" type="pres">
      <dgm:prSet presAssocID="{0C235F4B-BF34-451F-97CB-AC8C0DF3E917}" presName="sibTrans" presStyleCnt="0"/>
      <dgm:spPr/>
    </dgm:pt>
    <dgm:pt modelId="{B1D861CA-97BA-4455-8D98-30EF667A918C}" type="pres">
      <dgm:prSet presAssocID="{39A38017-71F0-49AE-96B0-06419EB2DE89}" presName="compNode" presStyleCnt="0"/>
      <dgm:spPr/>
    </dgm:pt>
    <dgm:pt modelId="{082B22DC-3938-49CA-80F7-33B6C21B4236}" type="pres">
      <dgm:prSet presAssocID="{39A38017-71F0-49AE-96B0-06419EB2DE89}" presName="bgRect" presStyleLbl="bgShp" presStyleIdx="1" presStyleCnt="5"/>
      <dgm:spPr/>
    </dgm:pt>
    <dgm:pt modelId="{EF15CDB0-FE1E-430C-989C-4E26FA527902}" type="pres">
      <dgm:prSet presAssocID="{39A38017-71F0-49AE-96B0-06419EB2DE89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452A791C-C100-483B-86AA-D2B1640D336B}" type="pres">
      <dgm:prSet presAssocID="{39A38017-71F0-49AE-96B0-06419EB2DE89}" presName="spaceRect" presStyleCnt="0"/>
      <dgm:spPr/>
    </dgm:pt>
    <dgm:pt modelId="{C4535669-F222-40C7-A477-F66F0A788004}" type="pres">
      <dgm:prSet presAssocID="{39A38017-71F0-49AE-96B0-06419EB2DE89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049782A-E0B7-4377-85D1-A557EB691D0B}" type="pres">
      <dgm:prSet presAssocID="{1780B3DF-E937-47F0-9F86-5C44F228AF74}" presName="sibTrans" presStyleCnt="0"/>
      <dgm:spPr/>
    </dgm:pt>
    <dgm:pt modelId="{816BA7E7-C337-40AE-A125-71D833CDD3C8}" type="pres">
      <dgm:prSet presAssocID="{B30B3701-D7A4-4C1F-80CF-4657948E1C8C}" presName="compNode" presStyleCnt="0"/>
      <dgm:spPr/>
    </dgm:pt>
    <dgm:pt modelId="{3EEF4F37-1FA7-46C2-8162-1143A81F3AB3}" type="pres">
      <dgm:prSet presAssocID="{B30B3701-D7A4-4C1F-80CF-4657948E1C8C}" presName="bgRect" presStyleLbl="bgShp" presStyleIdx="2" presStyleCnt="5"/>
      <dgm:spPr/>
    </dgm:pt>
    <dgm:pt modelId="{C4C81F32-1F70-4385-81B8-B945FC2EC8CE}" type="pres">
      <dgm:prSet presAssocID="{B30B3701-D7A4-4C1F-80CF-4657948E1C8C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080FC2FA-8F21-4B06-A6EE-752CBBC97B0E}" type="pres">
      <dgm:prSet presAssocID="{B30B3701-D7A4-4C1F-80CF-4657948E1C8C}" presName="spaceRect" presStyleCnt="0"/>
      <dgm:spPr/>
    </dgm:pt>
    <dgm:pt modelId="{9B17E454-9E48-40A6-9154-17643FBDB33F}" type="pres">
      <dgm:prSet presAssocID="{B30B3701-D7A4-4C1F-80CF-4657948E1C8C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50EA5CE-30AF-4050-9E44-2120F7E87D1F}" type="pres">
      <dgm:prSet presAssocID="{223DBDE0-CB86-40FC-9E48-56811C83D1DF}" presName="sibTrans" presStyleCnt="0"/>
      <dgm:spPr/>
    </dgm:pt>
    <dgm:pt modelId="{2DA49A23-2434-497D-857B-3198C48AE0DE}" type="pres">
      <dgm:prSet presAssocID="{5993A14B-BC31-4C3B-AF2D-DEDB534B7CE5}" presName="compNode" presStyleCnt="0"/>
      <dgm:spPr/>
    </dgm:pt>
    <dgm:pt modelId="{D996AF19-8176-4F69-AA2B-2649F2701820}" type="pres">
      <dgm:prSet presAssocID="{5993A14B-BC31-4C3B-AF2D-DEDB534B7CE5}" presName="bgRect" presStyleLbl="bgShp" presStyleIdx="3" presStyleCnt="5"/>
      <dgm:spPr/>
    </dgm:pt>
    <dgm:pt modelId="{F298C4BC-8109-4A8D-9803-70532CC34A5C}" type="pres">
      <dgm:prSet presAssocID="{5993A14B-BC31-4C3B-AF2D-DEDB534B7CE5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Yanıcı"/>
        </a:ext>
      </dgm:extLst>
    </dgm:pt>
    <dgm:pt modelId="{B8B668C6-5617-47B9-8D7D-7A98137404E1}" type="pres">
      <dgm:prSet presAssocID="{5993A14B-BC31-4C3B-AF2D-DEDB534B7CE5}" presName="spaceRect" presStyleCnt="0"/>
      <dgm:spPr/>
    </dgm:pt>
    <dgm:pt modelId="{120CFD50-9286-407D-9437-6E0DB9925072}" type="pres">
      <dgm:prSet presAssocID="{5993A14B-BC31-4C3B-AF2D-DEDB534B7CE5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87C2726-5D4F-44EE-824A-AC5CB6410999}" type="pres">
      <dgm:prSet presAssocID="{A9F928DF-9443-43DE-9660-688B7E96B9F4}" presName="sibTrans" presStyleCnt="0"/>
      <dgm:spPr/>
    </dgm:pt>
    <dgm:pt modelId="{FD2CD741-AC9F-42BC-8F68-89B906E96E7F}" type="pres">
      <dgm:prSet presAssocID="{225C7653-0076-4379-8192-CD1E1DBCCEB4}" presName="compNode" presStyleCnt="0"/>
      <dgm:spPr/>
    </dgm:pt>
    <dgm:pt modelId="{45523E8A-04CD-4892-975C-CF520940253B}" type="pres">
      <dgm:prSet presAssocID="{225C7653-0076-4379-8192-CD1E1DBCCEB4}" presName="bgRect" presStyleLbl="bgShp" presStyleIdx="4" presStyleCnt="5"/>
      <dgm:spPr/>
    </dgm:pt>
    <dgm:pt modelId="{E8A6EBD0-DA66-401A-90B0-9DA3331B3AF3}" type="pres">
      <dgm:prSet presAssocID="{225C7653-0076-4379-8192-CD1E1DBCCEB4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ahve"/>
        </a:ext>
      </dgm:extLst>
    </dgm:pt>
    <dgm:pt modelId="{FE16ACC0-3BDC-4BDE-96EE-AD7BF818D996}" type="pres">
      <dgm:prSet presAssocID="{225C7653-0076-4379-8192-CD1E1DBCCEB4}" presName="spaceRect" presStyleCnt="0"/>
      <dgm:spPr/>
    </dgm:pt>
    <dgm:pt modelId="{BDBD6DCD-244B-40DA-9A97-C71AB37B27DF}" type="pres">
      <dgm:prSet presAssocID="{225C7653-0076-4379-8192-CD1E1DBCCEB4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CE3A7ED1-699B-4649-9C97-E5E958EDB21F}" type="presOf" srcId="{B30B3701-D7A4-4C1F-80CF-4657948E1C8C}" destId="{9B17E454-9E48-40A6-9154-17643FBDB33F}" srcOrd="0" destOrd="0" presId="urn:microsoft.com/office/officeart/2018/2/layout/IconVerticalSolidList"/>
    <dgm:cxn modelId="{6B61178E-91C0-4925-A951-DAC755DEBA6E}" srcId="{022452C3-261A-4272-BF8E-82423AD815B3}" destId="{5993A14B-BC31-4C3B-AF2D-DEDB534B7CE5}" srcOrd="3" destOrd="0" parTransId="{05058519-E0FF-40B7-8B13-7181F6010203}" sibTransId="{A9F928DF-9443-43DE-9660-688B7E96B9F4}"/>
    <dgm:cxn modelId="{003F5ACB-EE4D-486D-AF2D-D5A443335735}" type="presOf" srcId="{C2987728-E74A-46E9-B2E8-E0163D6590C9}" destId="{444CDAD2-1E77-4B50-945A-D4B4AD92E524}" srcOrd="0" destOrd="0" presId="urn:microsoft.com/office/officeart/2018/2/layout/IconVerticalSolidList"/>
    <dgm:cxn modelId="{643FD559-CCF1-4A39-9EA1-474178884956}" type="presOf" srcId="{5993A14B-BC31-4C3B-AF2D-DEDB534B7CE5}" destId="{120CFD50-9286-407D-9437-6E0DB9925072}" srcOrd="0" destOrd="0" presId="urn:microsoft.com/office/officeart/2018/2/layout/IconVerticalSolidList"/>
    <dgm:cxn modelId="{496B5D6B-7F4C-4E64-B4DD-655B7AC7AC6E}" srcId="{022452C3-261A-4272-BF8E-82423AD815B3}" destId="{B30B3701-D7A4-4C1F-80CF-4657948E1C8C}" srcOrd="2" destOrd="0" parTransId="{D49AE8A8-48A4-4115-AEF6-6FB1253A6D8D}" sibTransId="{223DBDE0-CB86-40FC-9E48-56811C83D1DF}"/>
    <dgm:cxn modelId="{AA75CC7B-B744-49D0-85F9-DECB013B7408}" srcId="{022452C3-261A-4272-BF8E-82423AD815B3}" destId="{39A38017-71F0-49AE-96B0-06419EB2DE89}" srcOrd="1" destOrd="0" parTransId="{4EC0198F-81C5-4EE0-9C6C-3452B7DBA099}" sibTransId="{1780B3DF-E937-47F0-9F86-5C44F228AF74}"/>
    <dgm:cxn modelId="{9BF3603A-941B-40D8-9E6B-C089C170AE1E}" srcId="{022452C3-261A-4272-BF8E-82423AD815B3}" destId="{C2987728-E74A-46E9-B2E8-E0163D6590C9}" srcOrd="0" destOrd="0" parTransId="{AF63725F-AB4D-45C0-9CD3-FB200B59017C}" sibTransId="{0C235F4B-BF34-451F-97CB-AC8C0DF3E917}"/>
    <dgm:cxn modelId="{4DDFB29C-564F-45EC-9E48-22024F6B7FC4}" type="presOf" srcId="{39A38017-71F0-49AE-96B0-06419EB2DE89}" destId="{C4535669-F222-40C7-A477-F66F0A788004}" srcOrd="0" destOrd="0" presId="urn:microsoft.com/office/officeart/2018/2/layout/IconVerticalSolidList"/>
    <dgm:cxn modelId="{5C5E3BA7-2641-4549-B1DE-FCB860820F02}" type="presOf" srcId="{022452C3-261A-4272-BF8E-82423AD815B3}" destId="{2F4C6226-5206-430A-A8A5-32E56FE5916A}" srcOrd="0" destOrd="0" presId="urn:microsoft.com/office/officeart/2018/2/layout/IconVerticalSolidList"/>
    <dgm:cxn modelId="{0B79FC0E-FF04-4B37-A50F-ED192E7BD205}" type="presOf" srcId="{225C7653-0076-4379-8192-CD1E1DBCCEB4}" destId="{BDBD6DCD-244B-40DA-9A97-C71AB37B27DF}" srcOrd="0" destOrd="0" presId="urn:microsoft.com/office/officeart/2018/2/layout/IconVerticalSolidList"/>
    <dgm:cxn modelId="{4E583BFE-250E-4A54-8C22-FDE393183212}" srcId="{022452C3-261A-4272-BF8E-82423AD815B3}" destId="{225C7653-0076-4379-8192-CD1E1DBCCEB4}" srcOrd="4" destOrd="0" parTransId="{C2E19512-074B-489C-B633-15018C7A1B93}" sibTransId="{2EB1D362-F716-40B8-8DFB-62C6F1C49BE1}"/>
    <dgm:cxn modelId="{40B5BB9E-22E6-4760-8E20-72DC00A55E29}" type="presParOf" srcId="{2F4C6226-5206-430A-A8A5-32E56FE5916A}" destId="{DB7DBD46-6E1D-449F-B7AB-93751B965DF5}" srcOrd="0" destOrd="0" presId="urn:microsoft.com/office/officeart/2018/2/layout/IconVerticalSolidList"/>
    <dgm:cxn modelId="{EDFE4ACE-9232-463D-A601-72F24715C431}" type="presParOf" srcId="{DB7DBD46-6E1D-449F-B7AB-93751B965DF5}" destId="{2EBDA8CE-270E-4C92-8C0D-E4788902C8FE}" srcOrd="0" destOrd="0" presId="urn:microsoft.com/office/officeart/2018/2/layout/IconVerticalSolidList"/>
    <dgm:cxn modelId="{5722D53A-4868-432F-B661-6373C9D3D56A}" type="presParOf" srcId="{DB7DBD46-6E1D-449F-B7AB-93751B965DF5}" destId="{494793D1-0B3A-4AEA-89E9-B5F2E3EC60B2}" srcOrd="1" destOrd="0" presId="urn:microsoft.com/office/officeart/2018/2/layout/IconVerticalSolidList"/>
    <dgm:cxn modelId="{6CFE243D-89E9-4A70-983E-B3C42EB012D1}" type="presParOf" srcId="{DB7DBD46-6E1D-449F-B7AB-93751B965DF5}" destId="{FE22965D-1D89-4E7F-A0E7-C11017694A1D}" srcOrd="2" destOrd="0" presId="urn:microsoft.com/office/officeart/2018/2/layout/IconVerticalSolidList"/>
    <dgm:cxn modelId="{280F3B2E-D1A6-461F-B4F2-646553803C0C}" type="presParOf" srcId="{DB7DBD46-6E1D-449F-B7AB-93751B965DF5}" destId="{444CDAD2-1E77-4B50-945A-D4B4AD92E524}" srcOrd="3" destOrd="0" presId="urn:microsoft.com/office/officeart/2018/2/layout/IconVerticalSolidList"/>
    <dgm:cxn modelId="{2059BA11-E841-4153-A367-5CC19A398107}" type="presParOf" srcId="{2F4C6226-5206-430A-A8A5-32E56FE5916A}" destId="{C2AFCA1E-B185-4923-A993-EBB95207446E}" srcOrd="1" destOrd="0" presId="urn:microsoft.com/office/officeart/2018/2/layout/IconVerticalSolidList"/>
    <dgm:cxn modelId="{A655E67D-A6C6-41A9-873D-C00C06079682}" type="presParOf" srcId="{2F4C6226-5206-430A-A8A5-32E56FE5916A}" destId="{B1D861CA-97BA-4455-8D98-30EF667A918C}" srcOrd="2" destOrd="0" presId="urn:microsoft.com/office/officeart/2018/2/layout/IconVerticalSolidList"/>
    <dgm:cxn modelId="{130EA6F4-5C22-4992-B876-6E17603C7A10}" type="presParOf" srcId="{B1D861CA-97BA-4455-8D98-30EF667A918C}" destId="{082B22DC-3938-49CA-80F7-33B6C21B4236}" srcOrd="0" destOrd="0" presId="urn:microsoft.com/office/officeart/2018/2/layout/IconVerticalSolidList"/>
    <dgm:cxn modelId="{894EC9EF-220E-44EC-8B78-FA5873C2A259}" type="presParOf" srcId="{B1D861CA-97BA-4455-8D98-30EF667A918C}" destId="{EF15CDB0-FE1E-430C-989C-4E26FA527902}" srcOrd="1" destOrd="0" presId="urn:microsoft.com/office/officeart/2018/2/layout/IconVerticalSolidList"/>
    <dgm:cxn modelId="{6D540BA4-9D98-472B-BFEA-D8B12AC45A9F}" type="presParOf" srcId="{B1D861CA-97BA-4455-8D98-30EF667A918C}" destId="{452A791C-C100-483B-86AA-D2B1640D336B}" srcOrd="2" destOrd="0" presId="urn:microsoft.com/office/officeart/2018/2/layout/IconVerticalSolidList"/>
    <dgm:cxn modelId="{668A4259-2464-4E44-9D78-9DC5163B1EF7}" type="presParOf" srcId="{B1D861CA-97BA-4455-8D98-30EF667A918C}" destId="{C4535669-F222-40C7-A477-F66F0A788004}" srcOrd="3" destOrd="0" presId="urn:microsoft.com/office/officeart/2018/2/layout/IconVerticalSolidList"/>
    <dgm:cxn modelId="{13FB5265-01AB-4123-8642-70D028554E92}" type="presParOf" srcId="{2F4C6226-5206-430A-A8A5-32E56FE5916A}" destId="{8049782A-E0B7-4377-85D1-A557EB691D0B}" srcOrd="3" destOrd="0" presId="urn:microsoft.com/office/officeart/2018/2/layout/IconVerticalSolidList"/>
    <dgm:cxn modelId="{5E07E5AD-5747-47BA-A676-A55C42A62D1E}" type="presParOf" srcId="{2F4C6226-5206-430A-A8A5-32E56FE5916A}" destId="{816BA7E7-C337-40AE-A125-71D833CDD3C8}" srcOrd="4" destOrd="0" presId="urn:microsoft.com/office/officeart/2018/2/layout/IconVerticalSolidList"/>
    <dgm:cxn modelId="{C1027EB5-AA70-4247-8AD0-5C02AB843302}" type="presParOf" srcId="{816BA7E7-C337-40AE-A125-71D833CDD3C8}" destId="{3EEF4F37-1FA7-46C2-8162-1143A81F3AB3}" srcOrd="0" destOrd="0" presId="urn:microsoft.com/office/officeart/2018/2/layout/IconVerticalSolidList"/>
    <dgm:cxn modelId="{2BBAA637-4AE9-4AB3-B8DB-367016454EE8}" type="presParOf" srcId="{816BA7E7-C337-40AE-A125-71D833CDD3C8}" destId="{C4C81F32-1F70-4385-81B8-B945FC2EC8CE}" srcOrd="1" destOrd="0" presId="urn:microsoft.com/office/officeart/2018/2/layout/IconVerticalSolidList"/>
    <dgm:cxn modelId="{FBC16CFB-FF90-4632-80D8-0333DE31389C}" type="presParOf" srcId="{816BA7E7-C337-40AE-A125-71D833CDD3C8}" destId="{080FC2FA-8F21-4B06-A6EE-752CBBC97B0E}" srcOrd="2" destOrd="0" presId="urn:microsoft.com/office/officeart/2018/2/layout/IconVerticalSolidList"/>
    <dgm:cxn modelId="{491AEBD3-4C87-4908-A859-B87A09980F1A}" type="presParOf" srcId="{816BA7E7-C337-40AE-A125-71D833CDD3C8}" destId="{9B17E454-9E48-40A6-9154-17643FBDB33F}" srcOrd="3" destOrd="0" presId="urn:microsoft.com/office/officeart/2018/2/layout/IconVerticalSolidList"/>
    <dgm:cxn modelId="{FC608B2A-F268-4648-A697-220EC22070BB}" type="presParOf" srcId="{2F4C6226-5206-430A-A8A5-32E56FE5916A}" destId="{150EA5CE-30AF-4050-9E44-2120F7E87D1F}" srcOrd="5" destOrd="0" presId="urn:microsoft.com/office/officeart/2018/2/layout/IconVerticalSolidList"/>
    <dgm:cxn modelId="{FF87B360-1928-4AA7-BD4A-4DC646822096}" type="presParOf" srcId="{2F4C6226-5206-430A-A8A5-32E56FE5916A}" destId="{2DA49A23-2434-497D-857B-3198C48AE0DE}" srcOrd="6" destOrd="0" presId="urn:microsoft.com/office/officeart/2018/2/layout/IconVerticalSolidList"/>
    <dgm:cxn modelId="{A7040B59-E28B-41C6-A6A8-0141E208FFAA}" type="presParOf" srcId="{2DA49A23-2434-497D-857B-3198C48AE0DE}" destId="{D996AF19-8176-4F69-AA2B-2649F2701820}" srcOrd="0" destOrd="0" presId="urn:microsoft.com/office/officeart/2018/2/layout/IconVerticalSolidList"/>
    <dgm:cxn modelId="{225796B5-50FC-4807-8906-A45C980F59D6}" type="presParOf" srcId="{2DA49A23-2434-497D-857B-3198C48AE0DE}" destId="{F298C4BC-8109-4A8D-9803-70532CC34A5C}" srcOrd="1" destOrd="0" presId="urn:microsoft.com/office/officeart/2018/2/layout/IconVerticalSolidList"/>
    <dgm:cxn modelId="{076456F5-0B54-44B8-B59B-990F8511E87F}" type="presParOf" srcId="{2DA49A23-2434-497D-857B-3198C48AE0DE}" destId="{B8B668C6-5617-47B9-8D7D-7A98137404E1}" srcOrd="2" destOrd="0" presId="urn:microsoft.com/office/officeart/2018/2/layout/IconVerticalSolidList"/>
    <dgm:cxn modelId="{BBC7974E-FFFC-4E19-AC85-6DCAF8BCA81D}" type="presParOf" srcId="{2DA49A23-2434-497D-857B-3198C48AE0DE}" destId="{120CFD50-9286-407D-9437-6E0DB9925072}" srcOrd="3" destOrd="0" presId="urn:microsoft.com/office/officeart/2018/2/layout/IconVerticalSolidList"/>
    <dgm:cxn modelId="{14A5D77E-A1BE-4F13-92BE-8166EA81070C}" type="presParOf" srcId="{2F4C6226-5206-430A-A8A5-32E56FE5916A}" destId="{587C2726-5D4F-44EE-824A-AC5CB6410999}" srcOrd="7" destOrd="0" presId="urn:microsoft.com/office/officeart/2018/2/layout/IconVerticalSolidList"/>
    <dgm:cxn modelId="{9686BB3C-5C01-47E2-BC2E-EBE6439BBC1A}" type="presParOf" srcId="{2F4C6226-5206-430A-A8A5-32E56FE5916A}" destId="{FD2CD741-AC9F-42BC-8F68-89B906E96E7F}" srcOrd="8" destOrd="0" presId="urn:microsoft.com/office/officeart/2018/2/layout/IconVerticalSolidList"/>
    <dgm:cxn modelId="{9D9CEB1D-0E17-4E55-8E90-A3BF5ECE0FF8}" type="presParOf" srcId="{FD2CD741-AC9F-42BC-8F68-89B906E96E7F}" destId="{45523E8A-04CD-4892-975C-CF520940253B}" srcOrd="0" destOrd="0" presId="urn:microsoft.com/office/officeart/2018/2/layout/IconVerticalSolidList"/>
    <dgm:cxn modelId="{5B534551-DA1C-4D65-9FE9-9738D691E312}" type="presParOf" srcId="{FD2CD741-AC9F-42BC-8F68-89B906E96E7F}" destId="{E8A6EBD0-DA66-401A-90B0-9DA3331B3AF3}" srcOrd="1" destOrd="0" presId="urn:microsoft.com/office/officeart/2018/2/layout/IconVerticalSolidList"/>
    <dgm:cxn modelId="{262A0A3F-FF85-43D1-8ADF-BE10E9B3BB09}" type="presParOf" srcId="{FD2CD741-AC9F-42BC-8F68-89B906E96E7F}" destId="{FE16ACC0-3BDC-4BDE-96EE-AD7BF818D996}" srcOrd="2" destOrd="0" presId="urn:microsoft.com/office/officeart/2018/2/layout/IconVerticalSolidList"/>
    <dgm:cxn modelId="{95C9B8EB-585C-428E-BBA8-BE0B545CE80E}" type="presParOf" srcId="{FD2CD741-AC9F-42BC-8F68-89B906E96E7F}" destId="{BDBD6DCD-244B-40DA-9A97-C71AB37B27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48EFF-713E-4207-AA23-83CF2E9097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62B2F-3AEB-4B60-A748-C8584DC70C7A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Hazırlık:Kalibrasyon işlemi için öncelikle uygun bir ortamda ve ekipmanlarla hazırlık yapılır. Cihazın temiz ve stabil bir şekilde çalışması sağlanır.</a:t>
          </a:r>
          <a:endParaRPr lang="en-US"/>
        </a:p>
      </dgm:t>
    </dgm:pt>
    <dgm:pt modelId="{E616C80C-4F88-4C6C-9FC6-3A4BA130A735}" type="parTrans" cxnId="{FF00759C-56CB-4FA8-935C-C976CF058F2B}">
      <dgm:prSet/>
      <dgm:spPr/>
      <dgm:t>
        <a:bodyPr/>
        <a:lstStyle/>
        <a:p>
          <a:endParaRPr lang="en-US"/>
        </a:p>
      </dgm:t>
    </dgm:pt>
    <dgm:pt modelId="{2D4825F8-B7E2-4251-B08D-A995474E4087}" type="sibTrans" cxnId="{FF00759C-56CB-4FA8-935C-C976CF058F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69A311-683B-46DE-8414-A1EF84416F0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Referans Standartlar:Kalibrasyon için kullanılacak referans standartlar belirlenir. Bu standartlar genellikle bilinen bir hız veya frekansı temsil eder.</a:t>
          </a:r>
          <a:endParaRPr lang="en-US"/>
        </a:p>
      </dgm:t>
    </dgm:pt>
    <dgm:pt modelId="{8582610B-51D4-4B8E-90C2-59D9C9CA7AC9}" type="parTrans" cxnId="{C495D461-A98A-4BEB-96B8-D329BDE023DB}">
      <dgm:prSet/>
      <dgm:spPr/>
      <dgm:t>
        <a:bodyPr/>
        <a:lstStyle/>
        <a:p>
          <a:endParaRPr lang="en-US"/>
        </a:p>
      </dgm:t>
    </dgm:pt>
    <dgm:pt modelId="{1D9F4802-9075-42F0-B7BF-25B8399824CD}" type="sibTrans" cxnId="{C495D461-A98A-4BEB-96B8-D329BDE023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1C7D66-705E-46FD-B0F6-BA9742A0E40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Kalibrasyon Prosedürü:Cihazın kalibrasyon prosedürüne uygun olarak ayarlamalar yapılır. Bu adımlar genellikle cihazın menüsünden veya özel kalibrasyon yazılımlarından gerçekleştirilir.</a:t>
          </a:r>
          <a:endParaRPr lang="en-US"/>
        </a:p>
      </dgm:t>
    </dgm:pt>
    <dgm:pt modelId="{83E3B9F0-4861-4823-AAB9-F16AA723F32C}" type="parTrans" cxnId="{DD20EDD2-0192-4E4D-9A9C-7C6789B8110F}">
      <dgm:prSet/>
      <dgm:spPr/>
      <dgm:t>
        <a:bodyPr/>
        <a:lstStyle/>
        <a:p>
          <a:endParaRPr lang="en-US"/>
        </a:p>
      </dgm:t>
    </dgm:pt>
    <dgm:pt modelId="{437CBFC9-E4A7-4940-BD22-7D19827A96E3}" type="sibTrans" cxnId="{DD20EDD2-0192-4E4D-9A9C-7C6789B811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89B921-F373-4C73-8F79-BBB2C3662D0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Ölçüm ve Ayarlar:Cihazın çıkış verileri referans standartlarla karşılaştırılarak gerekli ayarlamalar yapılır. Bu adımlar tekrarlanarak cihazın doğruluğu sağlanır.</a:t>
          </a:r>
          <a:endParaRPr lang="en-US"/>
        </a:p>
      </dgm:t>
    </dgm:pt>
    <dgm:pt modelId="{5A46D3CC-5E95-485E-83D8-514FC0388548}" type="parTrans" cxnId="{B3080406-5D11-4773-B29B-EFE103D28317}">
      <dgm:prSet/>
      <dgm:spPr/>
      <dgm:t>
        <a:bodyPr/>
        <a:lstStyle/>
        <a:p>
          <a:endParaRPr lang="en-US"/>
        </a:p>
      </dgm:t>
    </dgm:pt>
    <dgm:pt modelId="{B2CC42F9-4B64-408B-BDDB-31B4B9CA135A}" type="sibTrans" cxnId="{B3080406-5D11-4773-B29B-EFE103D283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F63A280-C2CC-4FDB-BDA4-F7150313EDE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Belgeleme:Kalibrasyon işlemi sırasında alınan veriler belgelenir. Bu belgeler, cihazın ne zaman ve nasıl kalibre edildiğini gösterir.</a:t>
          </a:r>
          <a:endParaRPr lang="en-US"/>
        </a:p>
      </dgm:t>
    </dgm:pt>
    <dgm:pt modelId="{14AA8586-6797-4837-86DA-8B5D95EEC044}" type="parTrans" cxnId="{0D26D7DC-BCD0-4B15-B656-B5D83F7FF383}">
      <dgm:prSet/>
      <dgm:spPr/>
      <dgm:t>
        <a:bodyPr/>
        <a:lstStyle/>
        <a:p>
          <a:endParaRPr lang="en-US"/>
        </a:p>
      </dgm:t>
    </dgm:pt>
    <dgm:pt modelId="{951B67B9-25E2-49C8-94FE-AF3203D57F8E}" type="sibTrans" cxnId="{0D26D7DC-BCD0-4B15-B656-B5D83F7FF3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2C08A9-7221-4B74-A0D2-2CFA0EBEFA7F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Sonuç Değerlendirmesi:Kalibrasyon işlemi tamamlandıktan sonra elde edilen sonuçlar değerlendirilir. Eğer cihazın doğruluğu kabul edilebilir seviyede değilse tekrar ayarlamalar yapılabilir.</a:t>
          </a:r>
          <a:endParaRPr lang="en-US"/>
        </a:p>
      </dgm:t>
    </dgm:pt>
    <dgm:pt modelId="{D88D58F3-F5BB-47A7-B679-51B6BB8F9BCD}" type="parTrans" cxnId="{9AB84D64-FA2A-4385-A887-212CF32550A5}">
      <dgm:prSet/>
      <dgm:spPr/>
      <dgm:t>
        <a:bodyPr/>
        <a:lstStyle/>
        <a:p>
          <a:endParaRPr lang="en-US"/>
        </a:p>
      </dgm:t>
    </dgm:pt>
    <dgm:pt modelId="{72ECBB6B-A2CE-4F16-858C-ABDCA1E8F77B}" type="sibTrans" cxnId="{9AB84D64-FA2A-4385-A887-212CF32550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67BB3F-83C5-4800-A63A-34554AAC2B5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Periyodik Kalibrasyon:Kalibrasyon işlemi düzenli aralıklarla tekrarlanmalıdır. Üretici firma tarafından belirtilen periyotlarda kalibrasyon yapılması önerilir.</a:t>
          </a:r>
          <a:endParaRPr lang="en-US"/>
        </a:p>
      </dgm:t>
    </dgm:pt>
    <dgm:pt modelId="{DA9D9AA7-36B3-4BB0-80F2-06ED6C448199}" type="parTrans" cxnId="{D6E10569-DDB2-4AF4-B70D-7C9A34305B55}">
      <dgm:prSet/>
      <dgm:spPr/>
      <dgm:t>
        <a:bodyPr/>
        <a:lstStyle/>
        <a:p>
          <a:endParaRPr lang="en-US"/>
        </a:p>
      </dgm:t>
    </dgm:pt>
    <dgm:pt modelId="{F84DA3C1-56F7-48F5-A029-7F4702F84732}" type="sibTrans" cxnId="{D6E10569-DDB2-4AF4-B70D-7C9A34305B55}">
      <dgm:prSet/>
      <dgm:spPr/>
      <dgm:t>
        <a:bodyPr/>
        <a:lstStyle/>
        <a:p>
          <a:endParaRPr lang="en-US"/>
        </a:p>
      </dgm:t>
    </dgm:pt>
    <dgm:pt modelId="{B8279E67-B592-4CC8-AE71-6932737760A8}" type="pres">
      <dgm:prSet presAssocID="{AA748EFF-713E-4207-AA23-83CF2E90973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F45F4BF-3B40-40BA-A48C-FF41F9597810}" type="pres">
      <dgm:prSet presAssocID="{AA748EFF-713E-4207-AA23-83CF2E90973B}" presName="container" presStyleCnt="0">
        <dgm:presLayoutVars>
          <dgm:dir/>
          <dgm:resizeHandles val="exact"/>
        </dgm:presLayoutVars>
      </dgm:prSet>
      <dgm:spPr/>
    </dgm:pt>
    <dgm:pt modelId="{4FF9001B-82A9-4E37-8024-453061BB4290}" type="pres">
      <dgm:prSet presAssocID="{70A62B2F-3AEB-4B60-A748-C8584DC70C7A}" presName="compNode" presStyleCnt="0"/>
      <dgm:spPr/>
    </dgm:pt>
    <dgm:pt modelId="{73165CD2-4400-4706-B8AC-5CBE6E39E45F}" type="pres">
      <dgm:prSet presAssocID="{70A62B2F-3AEB-4B60-A748-C8584DC70C7A}" presName="iconBgRect" presStyleLbl="bgShp" presStyleIdx="0" presStyleCnt="7"/>
      <dgm:spPr/>
    </dgm:pt>
    <dgm:pt modelId="{2555970A-F7E3-45F3-82AE-5C22A41C3020}" type="pres">
      <dgm:prSet presAssocID="{70A62B2F-3AEB-4B60-A748-C8584DC70C7A}" presName="iconRect" presStyleLbl="node1" presStyleIdx="0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E407727-F655-415B-BA3A-07AF8AB5AC50}" type="pres">
      <dgm:prSet presAssocID="{70A62B2F-3AEB-4B60-A748-C8584DC70C7A}" presName="spaceRect" presStyleCnt="0"/>
      <dgm:spPr/>
    </dgm:pt>
    <dgm:pt modelId="{0EFC53D2-5B58-4B00-AD59-8EFAA8A8AE2E}" type="pres">
      <dgm:prSet presAssocID="{70A62B2F-3AEB-4B60-A748-C8584DC70C7A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DDFFC11-CF4C-45CD-BD55-37D5684C38AA}" type="pres">
      <dgm:prSet presAssocID="{2D4825F8-B7E2-4251-B08D-A995474E408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E4F2F2A-8D5E-4DB8-A9A5-A4D253B4D80C}" type="pres">
      <dgm:prSet presAssocID="{8E69A311-683B-46DE-8414-A1EF84416F0D}" presName="compNode" presStyleCnt="0"/>
      <dgm:spPr/>
    </dgm:pt>
    <dgm:pt modelId="{EA02FFB7-79BF-494A-9DA2-8FA6199D982F}" type="pres">
      <dgm:prSet presAssocID="{8E69A311-683B-46DE-8414-A1EF84416F0D}" presName="iconBgRect" presStyleLbl="bgShp" presStyleIdx="1" presStyleCnt="7"/>
      <dgm:spPr/>
    </dgm:pt>
    <dgm:pt modelId="{0D9130C9-B54B-4EA9-B5C3-016AF6EAF62D}" type="pres">
      <dgm:prSet presAssocID="{8E69A311-683B-46DE-8414-A1EF84416F0D}" presName="iconRect" presStyleLbl="node1" presStyleIdx="1" presStyleCnt="7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A771805E-D32E-46CB-88A4-00130B6C7C61}" type="pres">
      <dgm:prSet presAssocID="{8E69A311-683B-46DE-8414-A1EF84416F0D}" presName="spaceRect" presStyleCnt="0"/>
      <dgm:spPr/>
    </dgm:pt>
    <dgm:pt modelId="{35C9AB1A-C856-4F32-8D42-F37344D05761}" type="pres">
      <dgm:prSet presAssocID="{8E69A311-683B-46DE-8414-A1EF84416F0D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A5998FD-CCCA-45B8-8DBF-9CB8102F63F1}" type="pres">
      <dgm:prSet presAssocID="{1D9F4802-9075-42F0-B7BF-25B8399824C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9FC89B2-2EF2-4DB9-8E19-97A280FBFA47}" type="pres">
      <dgm:prSet presAssocID="{C11C7D66-705E-46FD-B0F6-BA9742A0E40B}" presName="compNode" presStyleCnt="0"/>
      <dgm:spPr/>
    </dgm:pt>
    <dgm:pt modelId="{6B7E7F3B-7929-40FD-B6C0-AEE0302BCE09}" type="pres">
      <dgm:prSet presAssocID="{C11C7D66-705E-46FD-B0F6-BA9742A0E40B}" presName="iconBgRect" presStyleLbl="bgShp" presStyleIdx="2" presStyleCnt="7"/>
      <dgm:spPr/>
    </dgm:pt>
    <dgm:pt modelId="{24D6F78F-E04D-4D94-B9BA-A3763FE471A5}" type="pres">
      <dgm:prSet presAssocID="{C11C7D66-705E-46FD-B0F6-BA9742A0E40B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kış Çizelgesi"/>
        </a:ext>
      </dgm:extLst>
    </dgm:pt>
    <dgm:pt modelId="{C0294772-B44B-43FA-A6DD-4AEDF63DD4F1}" type="pres">
      <dgm:prSet presAssocID="{C11C7D66-705E-46FD-B0F6-BA9742A0E40B}" presName="spaceRect" presStyleCnt="0"/>
      <dgm:spPr/>
    </dgm:pt>
    <dgm:pt modelId="{85988239-D4B0-4090-8D48-766AD979ACE7}" type="pres">
      <dgm:prSet presAssocID="{C11C7D66-705E-46FD-B0F6-BA9742A0E40B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227649D-F9D4-4703-A490-13BAE6CFF1A3}" type="pres">
      <dgm:prSet presAssocID="{437CBFC9-E4A7-4940-BD22-7D19827A96E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04EC288-AC88-4810-9CF8-F9CA22DC3634}" type="pres">
      <dgm:prSet presAssocID="{5889B921-F373-4C73-8F79-BBB2C3662D05}" presName="compNode" presStyleCnt="0"/>
      <dgm:spPr/>
    </dgm:pt>
    <dgm:pt modelId="{FFCBEFD0-2E5D-462C-8FBE-0507FD18E237}" type="pres">
      <dgm:prSet presAssocID="{5889B921-F373-4C73-8F79-BBB2C3662D05}" presName="iconBgRect" presStyleLbl="bgShp" presStyleIdx="3" presStyleCnt="7"/>
      <dgm:spPr/>
    </dgm:pt>
    <dgm:pt modelId="{56BCCEF4-40AB-48D3-A87E-875AB2BEEE5C}" type="pres">
      <dgm:prSet presAssocID="{5889B921-F373-4C73-8F79-BBB2C3662D05}" presName="iconRect" presStyleLbl="node1" presStyleIdx="3" presStyleCnt="7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7B3D93E-4785-464F-BE98-5FB4168BC8F1}" type="pres">
      <dgm:prSet presAssocID="{5889B921-F373-4C73-8F79-BBB2C3662D05}" presName="spaceRect" presStyleCnt="0"/>
      <dgm:spPr/>
    </dgm:pt>
    <dgm:pt modelId="{7EF9E8D6-F1CB-4FBC-8DC5-0553563213B7}" type="pres">
      <dgm:prSet presAssocID="{5889B921-F373-4C73-8F79-BBB2C3662D05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9677F01-AC34-4E6B-B869-B63B81542F07}" type="pres">
      <dgm:prSet presAssocID="{B2CC42F9-4B64-408B-BDDB-31B4B9CA135A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EABDF91-B860-4C9E-AA6A-E577D294EF91}" type="pres">
      <dgm:prSet presAssocID="{7F63A280-C2CC-4FDB-BDA4-F7150313EDE3}" presName="compNode" presStyleCnt="0"/>
      <dgm:spPr/>
    </dgm:pt>
    <dgm:pt modelId="{F9C255D8-BE01-4872-BB79-70D4689E6211}" type="pres">
      <dgm:prSet presAssocID="{7F63A280-C2CC-4FDB-BDA4-F7150313EDE3}" presName="iconBgRect" presStyleLbl="bgShp" presStyleIdx="4" presStyleCnt="7"/>
      <dgm:spPr/>
    </dgm:pt>
    <dgm:pt modelId="{4B6FDD7D-00CC-4844-AB93-7ECEB6090811}" type="pres">
      <dgm:prSet presAssocID="{7F63A280-C2CC-4FDB-BDA4-F7150313EDE3}" presName="iconRect" presStyleLbl="node1" presStyleIdx="4" presStyleCnt="7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işliler"/>
        </a:ext>
      </dgm:extLst>
    </dgm:pt>
    <dgm:pt modelId="{CB60F700-A1A8-4DF8-BEF1-6F55A174A8AF}" type="pres">
      <dgm:prSet presAssocID="{7F63A280-C2CC-4FDB-BDA4-F7150313EDE3}" presName="spaceRect" presStyleCnt="0"/>
      <dgm:spPr/>
    </dgm:pt>
    <dgm:pt modelId="{335D0F91-C003-49D8-B2DD-38D2E9875AA3}" type="pres">
      <dgm:prSet presAssocID="{7F63A280-C2CC-4FDB-BDA4-F7150313EDE3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B450D039-7503-4A63-9B63-48C8902D6E2C}" type="pres">
      <dgm:prSet presAssocID="{951B67B9-25E2-49C8-94FE-AF3203D57F8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F2C0E00-2DEF-4859-898B-4949D788E0AD}" type="pres">
      <dgm:prSet presAssocID="{D02C08A9-7221-4B74-A0D2-2CFA0EBEFA7F}" presName="compNode" presStyleCnt="0"/>
      <dgm:spPr/>
    </dgm:pt>
    <dgm:pt modelId="{DCCD3E58-1F0B-4CCB-9548-338D32EDCD2D}" type="pres">
      <dgm:prSet presAssocID="{D02C08A9-7221-4B74-A0D2-2CFA0EBEFA7F}" presName="iconBgRect" presStyleLbl="bgShp" presStyleIdx="5" presStyleCnt="7"/>
      <dgm:spPr/>
    </dgm:pt>
    <dgm:pt modelId="{DC75E995-0FA8-4CDB-8C7C-41D0D1430595}" type="pres">
      <dgm:prSet presAssocID="{D02C08A9-7221-4B74-A0D2-2CFA0EBEFA7F}" presName="iconRect" presStyleLbl="node1" presStyleIdx="5" presStyleCnt="7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B61DE7C-76D7-415C-A0C5-C5539EC78181}" type="pres">
      <dgm:prSet presAssocID="{D02C08A9-7221-4B74-A0D2-2CFA0EBEFA7F}" presName="spaceRect" presStyleCnt="0"/>
      <dgm:spPr/>
    </dgm:pt>
    <dgm:pt modelId="{D78A4D8F-B901-49E7-8F50-7C5DB692E47E}" type="pres">
      <dgm:prSet presAssocID="{D02C08A9-7221-4B74-A0D2-2CFA0EBEFA7F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4997131-14F0-4718-8375-B58F46AE2A77}" type="pres">
      <dgm:prSet presAssocID="{72ECBB6B-A2CE-4F16-858C-ABDCA1E8F77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9D2F2AF6-83AC-49E5-8D90-79E19862313C}" type="pres">
      <dgm:prSet presAssocID="{2A67BB3F-83C5-4800-A63A-34554AAC2B57}" presName="compNode" presStyleCnt="0"/>
      <dgm:spPr/>
    </dgm:pt>
    <dgm:pt modelId="{71A4096E-FE1F-4119-9FE7-102E3C286DD0}" type="pres">
      <dgm:prSet presAssocID="{2A67BB3F-83C5-4800-A63A-34554AAC2B57}" presName="iconBgRect" presStyleLbl="bgShp" presStyleIdx="6" presStyleCnt="7"/>
      <dgm:spPr/>
    </dgm:pt>
    <dgm:pt modelId="{9C4C016E-1108-4346-93FD-10DA39C1F902}" type="pres">
      <dgm:prSet presAssocID="{2A67BB3F-83C5-4800-A63A-34554AAC2B57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Araçlar"/>
        </a:ext>
      </dgm:extLst>
    </dgm:pt>
    <dgm:pt modelId="{0C39E012-3CBD-4003-8E9F-10641829ABC6}" type="pres">
      <dgm:prSet presAssocID="{2A67BB3F-83C5-4800-A63A-34554AAC2B57}" presName="spaceRect" presStyleCnt="0"/>
      <dgm:spPr/>
    </dgm:pt>
    <dgm:pt modelId="{FAF31E84-7199-4341-9846-567ED29A5E0F}" type="pres">
      <dgm:prSet presAssocID="{2A67BB3F-83C5-4800-A63A-34554AAC2B57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41EB67-F76E-4709-A028-4FC9FDECEF81}" type="presOf" srcId="{C11C7D66-705E-46FD-B0F6-BA9742A0E40B}" destId="{85988239-D4B0-4090-8D48-766AD979ACE7}" srcOrd="0" destOrd="0" presId="urn:microsoft.com/office/officeart/2018/2/layout/IconCircleList"/>
    <dgm:cxn modelId="{5E1A8CA8-1982-4DB6-A32E-047EC6A7BA86}" type="presOf" srcId="{D02C08A9-7221-4B74-A0D2-2CFA0EBEFA7F}" destId="{D78A4D8F-B901-49E7-8F50-7C5DB692E47E}" srcOrd="0" destOrd="0" presId="urn:microsoft.com/office/officeart/2018/2/layout/IconCircleList"/>
    <dgm:cxn modelId="{082BDD3C-D385-46A4-94F1-E71D3ED52368}" type="presOf" srcId="{72ECBB6B-A2CE-4F16-858C-ABDCA1E8F77B}" destId="{D4997131-14F0-4718-8375-B58F46AE2A77}" srcOrd="0" destOrd="0" presId="urn:microsoft.com/office/officeart/2018/2/layout/IconCircleList"/>
    <dgm:cxn modelId="{0B3CF09B-88FA-4FD7-B12B-30538C7330DF}" type="presOf" srcId="{5889B921-F373-4C73-8F79-BBB2C3662D05}" destId="{7EF9E8D6-F1CB-4FBC-8DC5-0553563213B7}" srcOrd="0" destOrd="0" presId="urn:microsoft.com/office/officeart/2018/2/layout/IconCircleList"/>
    <dgm:cxn modelId="{B3080406-5D11-4773-B29B-EFE103D28317}" srcId="{AA748EFF-713E-4207-AA23-83CF2E90973B}" destId="{5889B921-F373-4C73-8F79-BBB2C3662D05}" srcOrd="3" destOrd="0" parTransId="{5A46D3CC-5E95-485E-83D8-514FC0388548}" sibTransId="{B2CC42F9-4B64-408B-BDDB-31B4B9CA135A}"/>
    <dgm:cxn modelId="{7DB5588F-F2BF-4358-A905-677058A73F3C}" type="presOf" srcId="{437CBFC9-E4A7-4940-BD22-7D19827A96E3}" destId="{6227649D-F9D4-4703-A490-13BAE6CFF1A3}" srcOrd="0" destOrd="0" presId="urn:microsoft.com/office/officeart/2018/2/layout/IconCircleList"/>
    <dgm:cxn modelId="{C495D461-A98A-4BEB-96B8-D329BDE023DB}" srcId="{AA748EFF-713E-4207-AA23-83CF2E90973B}" destId="{8E69A311-683B-46DE-8414-A1EF84416F0D}" srcOrd="1" destOrd="0" parTransId="{8582610B-51D4-4B8E-90C2-59D9C9CA7AC9}" sibTransId="{1D9F4802-9075-42F0-B7BF-25B8399824CD}"/>
    <dgm:cxn modelId="{E8CEEB7C-CC09-4941-A1F6-1A83B3CB8DF2}" type="presOf" srcId="{2A67BB3F-83C5-4800-A63A-34554AAC2B57}" destId="{FAF31E84-7199-4341-9846-567ED29A5E0F}" srcOrd="0" destOrd="0" presId="urn:microsoft.com/office/officeart/2018/2/layout/IconCircleList"/>
    <dgm:cxn modelId="{4611693B-1004-4C07-B11A-BD67BE0F483F}" type="presOf" srcId="{1D9F4802-9075-42F0-B7BF-25B8399824CD}" destId="{AA5998FD-CCCA-45B8-8DBF-9CB8102F63F1}" srcOrd="0" destOrd="0" presId="urn:microsoft.com/office/officeart/2018/2/layout/IconCircleList"/>
    <dgm:cxn modelId="{E9A7CCF3-EB0C-4C66-9EC5-CA8DD21461CE}" type="presOf" srcId="{B2CC42F9-4B64-408B-BDDB-31B4B9CA135A}" destId="{A9677F01-AC34-4E6B-B869-B63B81542F07}" srcOrd="0" destOrd="0" presId="urn:microsoft.com/office/officeart/2018/2/layout/IconCircleList"/>
    <dgm:cxn modelId="{FF00759C-56CB-4FA8-935C-C976CF058F2B}" srcId="{AA748EFF-713E-4207-AA23-83CF2E90973B}" destId="{70A62B2F-3AEB-4B60-A748-C8584DC70C7A}" srcOrd="0" destOrd="0" parTransId="{E616C80C-4F88-4C6C-9FC6-3A4BA130A735}" sibTransId="{2D4825F8-B7E2-4251-B08D-A995474E4087}"/>
    <dgm:cxn modelId="{DD20EDD2-0192-4E4D-9A9C-7C6789B8110F}" srcId="{AA748EFF-713E-4207-AA23-83CF2E90973B}" destId="{C11C7D66-705E-46FD-B0F6-BA9742A0E40B}" srcOrd="2" destOrd="0" parTransId="{83E3B9F0-4861-4823-AAB9-F16AA723F32C}" sibTransId="{437CBFC9-E4A7-4940-BD22-7D19827A96E3}"/>
    <dgm:cxn modelId="{0D26D7DC-BCD0-4B15-B656-B5D83F7FF383}" srcId="{AA748EFF-713E-4207-AA23-83CF2E90973B}" destId="{7F63A280-C2CC-4FDB-BDA4-F7150313EDE3}" srcOrd="4" destOrd="0" parTransId="{14AA8586-6797-4837-86DA-8B5D95EEC044}" sibTransId="{951B67B9-25E2-49C8-94FE-AF3203D57F8E}"/>
    <dgm:cxn modelId="{9AB84D64-FA2A-4385-A887-212CF32550A5}" srcId="{AA748EFF-713E-4207-AA23-83CF2E90973B}" destId="{D02C08A9-7221-4B74-A0D2-2CFA0EBEFA7F}" srcOrd="5" destOrd="0" parTransId="{D88D58F3-F5BB-47A7-B679-51B6BB8F9BCD}" sibTransId="{72ECBB6B-A2CE-4F16-858C-ABDCA1E8F77B}"/>
    <dgm:cxn modelId="{25C4323C-F42C-4E84-8C2F-0533FAEBFB4E}" type="presOf" srcId="{AA748EFF-713E-4207-AA23-83CF2E90973B}" destId="{B8279E67-B592-4CC8-AE71-6932737760A8}" srcOrd="0" destOrd="0" presId="urn:microsoft.com/office/officeart/2018/2/layout/IconCircleList"/>
    <dgm:cxn modelId="{897633D0-622A-4F62-B679-815F9AA19207}" type="presOf" srcId="{951B67B9-25E2-49C8-94FE-AF3203D57F8E}" destId="{B450D039-7503-4A63-9B63-48C8902D6E2C}" srcOrd="0" destOrd="0" presId="urn:microsoft.com/office/officeart/2018/2/layout/IconCircleList"/>
    <dgm:cxn modelId="{76B117D0-5D24-4D3B-AA4A-E8F0DA8BABB0}" type="presOf" srcId="{70A62B2F-3AEB-4B60-A748-C8584DC70C7A}" destId="{0EFC53D2-5B58-4B00-AD59-8EFAA8A8AE2E}" srcOrd="0" destOrd="0" presId="urn:microsoft.com/office/officeart/2018/2/layout/IconCircleList"/>
    <dgm:cxn modelId="{E9BCB893-F073-4E0A-A64A-C28B55271AAA}" type="presOf" srcId="{8E69A311-683B-46DE-8414-A1EF84416F0D}" destId="{35C9AB1A-C856-4F32-8D42-F37344D05761}" srcOrd="0" destOrd="0" presId="urn:microsoft.com/office/officeart/2018/2/layout/IconCircleList"/>
    <dgm:cxn modelId="{D6E10569-DDB2-4AF4-B70D-7C9A34305B55}" srcId="{AA748EFF-713E-4207-AA23-83CF2E90973B}" destId="{2A67BB3F-83C5-4800-A63A-34554AAC2B57}" srcOrd="6" destOrd="0" parTransId="{DA9D9AA7-36B3-4BB0-80F2-06ED6C448199}" sibTransId="{F84DA3C1-56F7-48F5-A029-7F4702F84732}"/>
    <dgm:cxn modelId="{F65D20FF-59DA-4BB7-BDA5-E7BE37249B5E}" type="presOf" srcId="{7F63A280-C2CC-4FDB-BDA4-F7150313EDE3}" destId="{335D0F91-C003-49D8-B2DD-38D2E9875AA3}" srcOrd="0" destOrd="0" presId="urn:microsoft.com/office/officeart/2018/2/layout/IconCircleList"/>
    <dgm:cxn modelId="{B9BA6610-1D6B-489F-8D0A-AE141735CE30}" type="presOf" srcId="{2D4825F8-B7E2-4251-B08D-A995474E4087}" destId="{DDDFFC11-CF4C-45CD-BD55-37D5684C38AA}" srcOrd="0" destOrd="0" presId="urn:microsoft.com/office/officeart/2018/2/layout/IconCircleList"/>
    <dgm:cxn modelId="{9EB2585F-E0B9-4ECE-8416-DBEA2512BD62}" type="presParOf" srcId="{B8279E67-B592-4CC8-AE71-6932737760A8}" destId="{BF45F4BF-3B40-40BA-A48C-FF41F9597810}" srcOrd="0" destOrd="0" presId="urn:microsoft.com/office/officeart/2018/2/layout/IconCircleList"/>
    <dgm:cxn modelId="{DD58D221-A02E-4978-99CB-F7296E88FB6B}" type="presParOf" srcId="{BF45F4BF-3B40-40BA-A48C-FF41F9597810}" destId="{4FF9001B-82A9-4E37-8024-453061BB4290}" srcOrd="0" destOrd="0" presId="urn:microsoft.com/office/officeart/2018/2/layout/IconCircleList"/>
    <dgm:cxn modelId="{F1AE85DB-DDD5-420C-8E5F-E6AA7CFEDDE1}" type="presParOf" srcId="{4FF9001B-82A9-4E37-8024-453061BB4290}" destId="{73165CD2-4400-4706-B8AC-5CBE6E39E45F}" srcOrd="0" destOrd="0" presId="urn:microsoft.com/office/officeart/2018/2/layout/IconCircleList"/>
    <dgm:cxn modelId="{95D8B66A-0CE2-48A4-B1F6-57BCD614B077}" type="presParOf" srcId="{4FF9001B-82A9-4E37-8024-453061BB4290}" destId="{2555970A-F7E3-45F3-82AE-5C22A41C3020}" srcOrd="1" destOrd="0" presId="urn:microsoft.com/office/officeart/2018/2/layout/IconCircleList"/>
    <dgm:cxn modelId="{EEA7EA87-A9F3-44AB-B826-FBFCE519BB4A}" type="presParOf" srcId="{4FF9001B-82A9-4E37-8024-453061BB4290}" destId="{FE407727-F655-415B-BA3A-07AF8AB5AC50}" srcOrd="2" destOrd="0" presId="urn:microsoft.com/office/officeart/2018/2/layout/IconCircleList"/>
    <dgm:cxn modelId="{E7657AA8-6FB2-47B3-90D2-68C9118CEE0A}" type="presParOf" srcId="{4FF9001B-82A9-4E37-8024-453061BB4290}" destId="{0EFC53D2-5B58-4B00-AD59-8EFAA8A8AE2E}" srcOrd="3" destOrd="0" presId="urn:microsoft.com/office/officeart/2018/2/layout/IconCircleList"/>
    <dgm:cxn modelId="{088FE739-121E-4616-9A57-5BF5E4EA038C}" type="presParOf" srcId="{BF45F4BF-3B40-40BA-A48C-FF41F9597810}" destId="{DDDFFC11-CF4C-45CD-BD55-37D5684C38AA}" srcOrd="1" destOrd="0" presId="urn:microsoft.com/office/officeart/2018/2/layout/IconCircleList"/>
    <dgm:cxn modelId="{E93AE1A7-4098-48AE-AADD-1359DC605D38}" type="presParOf" srcId="{BF45F4BF-3B40-40BA-A48C-FF41F9597810}" destId="{AE4F2F2A-8D5E-4DB8-A9A5-A4D253B4D80C}" srcOrd="2" destOrd="0" presId="urn:microsoft.com/office/officeart/2018/2/layout/IconCircleList"/>
    <dgm:cxn modelId="{5C264D32-328C-4AFC-80FA-4544EFBD162F}" type="presParOf" srcId="{AE4F2F2A-8D5E-4DB8-A9A5-A4D253B4D80C}" destId="{EA02FFB7-79BF-494A-9DA2-8FA6199D982F}" srcOrd="0" destOrd="0" presId="urn:microsoft.com/office/officeart/2018/2/layout/IconCircleList"/>
    <dgm:cxn modelId="{71C37EA3-BEEA-4D7B-8129-7FEDF24D53AC}" type="presParOf" srcId="{AE4F2F2A-8D5E-4DB8-A9A5-A4D253B4D80C}" destId="{0D9130C9-B54B-4EA9-B5C3-016AF6EAF62D}" srcOrd="1" destOrd="0" presId="urn:microsoft.com/office/officeart/2018/2/layout/IconCircleList"/>
    <dgm:cxn modelId="{87B48C6E-43AA-47BD-886C-6CB68A418137}" type="presParOf" srcId="{AE4F2F2A-8D5E-4DB8-A9A5-A4D253B4D80C}" destId="{A771805E-D32E-46CB-88A4-00130B6C7C61}" srcOrd="2" destOrd="0" presId="urn:microsoft.com/office/officeart/2018/2/layout/IconCircleList"/>
    <dgm:cxn modelId="{C4FF7253-4FD0-42A1-B5A9-B20E7EFFC378}" type="presParOf" srcId="{AE4F2F2A-8D5E-4DB8-A9A5-A4D253B4D80C}" destId="{35C9AB1A-C856-4F32-8D42-F37344D05761}" srcOrd="3" destOrd="0" presId="urn:microsoft.com/office/officeart/2018/2/layout/IconCircleList"/>
    <dgm:cxn modelId="{22F7E228-6801-46F3-9482-56270D31A448}" type="presParOf" srcId="{BF45F4BF-3B40-40BA-A48C-FF41F9597810}" destId="{AA5998FD-CCCA-45B8-8DBF-9CB8102F63F1}" srcOrd="3" destOrd="0" presId="urn:microsoft.com/office/officeart/2018/2/layout/IconCircleList"/>
    <dgm:cxn modelId="{EEA9E9FB-F064-486D-95E4-31C177D98104}" type="presParOf" srcId="{BF45F4BF-3B40-40BA-A48C-FF41F9597810}" destId="{19FC89B2-2EF2-4DB9-8E19-97A280FBFA47}" srcOrd="4" destOrd="0" presId="urn:microsoft.com/office/officeart/2018/2/layout/IconCircleList"/>
    <dgm:cxn modelId="{19142D02-26A8-406C-99DA-46B7CFA9B5AC}" type="presParOf" srcId="{19FC89B2-2EF2-4DB9-8E19-97A280FBFA47}" destId="{6B7E7F3B-7929-40FD-B6C0-AEE0302BCE09}" srcOrd="0" destOrd="0" presId="urn:microsoft.com/office/officeart/2018/2/layout/IconCircleList"/>
    <dgm:cxn modelId="{456FD1CE-6A57-4C42-B270-E3BFD773BBBF}" type="presParOf" srcId="{19FC89B2-2EF2-4DB9-8E19-97A280FBFA47}" destId="{24D6F78F-E04D-4D94-B9BA-A3763FE471A5}" srcOrd="1" destOrd="0" presId="urn:microsoft.com/office/officeart/2018/2/layout/IconCircleList"/>
    <dgm:cxn modelId="{CE41F2BB-62E4-4A91-8C76-E1EE652C7B86}" type="presParOf" srcId="{19FC89B2-2EF2-4DB9-8E19-97A280FBFA47}" destId="{C0294772-B44B-43FA-A6DD-4AEDF63DD4F1}" srcOrd="2" destOrd="0" presId="urn:microsoft.com/office/officeart/2018/2/layout/IconCircleList"/>
    <dgm:cxn modelId="{53D8D70A-42A3-47C7-9304-2A8EA00BED7A}" type="presParOf" srcId="{19FC89B2-2EF2-4DB9-8E19-97A280FBFA47}" destId="{85988239-D4B0-4090-8D48-766AD979ACE7}" srcOrd="3" destOrd="0" presId="urn:microsoft.com/office/officeart/2018/2/layout/IconCircleList"/>
    <dgm:cxn modelId="{F786CC0D-CCE2-4C90-8783-70CA691C2305}" type="presParOf" srcId="{BF45F4BF-3B40-40BA-A48C-FF41F9597810}" destId="{6227649D-F9D4-4703-A490-13BAE6CFF1A3}" srcOrd="5" destOrd="0" presId="urn:microsoft.com/office/officeart/2018/2/layout/IconCircleList"/>
    <dgm:cxn modelId="{56D31321-6B22-475C-AD4A-BB4A8CE9B4F1}" type="presParOf" srcId="{BF45F4BF-3B40-40BA-A48C-FF41F9597810}" destId="{904EC288-AC88-4810-9CF8-F9CA22DC3634}" srcOrd="6" destOrd="0" presId="urn:microsoft.com/office/officeart/2018/2/layout/IconCircleList"/>
    <dgm:cxn modelId="{6322587B-9D05-4377-ACA7-A4BF962CB615}" type="presParOf" srcId="{904EC288-AC88-4810-9CF8-F9CA22DC3634}" destId="{FFCBEFD0-2E5D-462C-8FBE-0507FD18E237}" srcOrd="0" destOrd="0" presId="urn:microsoft.com/office/officeart/2018/2/layout/IconCircleList"/>
    <dgm:cxn modelId="{83961739-2449-4E27-96B5-53508FD704BF}" type="presParOf" srcId="{904EC288-AC88-4810-9CF8-F9CA22DC3634}" destId="{56BCCEF4-40AB-48D3-A87E-875AB2BEEE5C}" srcOrd="1" destOrd="0" presId="urn:microsoft.com/office/officeart/2018/2/layout/IconCircleList"/>
    <dgm:cxn modelId="{B87D7CC1-D25B-4479-8472-C5A44EA8E26D}" type="presParOf" srcId="{904EC288-AC88-4810-9CF8-F9CA22DC3634}" destId="{17B3D93E-4785-464F-BE98-5FB4168BC8F1}" srcOrd="2" destOrd="0" presId="urn:microsoft.com/office/officeart/2018/2/layout/IconCircleList"/>
    <dgm:cxn modelId="{18EBF25F-B65B-423A-AB8F-C652F99CDD31}" type="presParOf" srcId="{904EC288-AC88-4810-9CF8-F9CA22DC3634}" destId="{7EF9E8D6-F1CB-4FBC-8DC5-0553563213B7}" srcOrd="3" destOrd="0" presId="urn:microsoft.com/office/officeart/2018/2/layout/IconCircleList"/>
    <dgm:cxn modelId="{1906C264-BADC-4B9E-BEBC-DD5AB696FFEF}" type="presParOf" srcId="{BF45F4BF-3B40-40BA-A48C-FF41F9597810}" destId="{A9677F01-AC34-4E6B-B869-B63B81542F07}" srcOrd="7" destOrd="0" presId="urn:microsoft.com/office/officeart/2018/2/layout/IconCircleList"/>
    <dgm:cxn modelId="{22DD78DD-043F-44CB-8DC7-85F25CAFF5CF}" type="presParOf" srcId="{BF45F4BF-3B40-40BA-A48C-FF41F9597810}" destId="{5EABDF91-B860-4C9E-AA6A-E577D294EF91}" srcOrd="8" destOrd="0" presId="urn:microsoft.com/office/officeart/2018/2/layout/IconCircleList"/>
    <dgm:cxn modelId="{0001F28D-D43E-48F9-9478-99DA765DA3BF}" type="presParOf" srcId="{5EABDF91-B860-4C9E-AA6A-E577D294EF91}" destId="{F9C255D8-BE01-4872-BB79-70D4689E6211}" srcOrd="0" destOrd="0" presId="urn:microsoft.com/office/officeart/2018/2/layout/IconCircleList"/>
    <dgm:cxn modelId="{90DED654-4086-4B04-9141-E955364FA7CE}" type="presParOf" srcId="{5EABDF91-B860-4C9E-AA6A-E577D294EF91}" destId="{4B6FDD7D-00CC-4844-AB93-7ECEB6090811}" srcOrd="1" destOrd="0" presId="urn:microsoft.com/office/officeart/2018/2/layout/IconCircleList"/>
    <dgm:cxn modelId="{BB481EBD-1234-416F-B288-491F8343ADBD}" type="presParOf" srcId="{5EABDF91-B860-4C9E-AA6A-E577D294EF91}" destId="{CB60F700-A1A8-4DF8-BEF1-6F55A174A8AF}" srcOrd="2" destOrd="0" presId="urn:microsoft.com/office/officeart/2018/2/layout/IconCircleList"/>
    <dgm:cxn modelId="{6FD6A061-D4AF-4598-AC38-05BFFCF34D2C}" type="presParOf" srcId="{5EABDF91-B860-4C9E-AA6A-E577D294EF91}" destId="{335D0F91-C003-49D8-B2DD-38D2E9875AA3}" srcOrd="3" destOrd="0" presId="urn:microsoft.com/office/officeart/2018/2/layout/IconCircleList"/>
    <dgm:cxn modelId="{CA4E874A-434A-4BAB-8AE6-6B4546DFA1E8}" type="presParOf" srcId="{BF45F4BF-3B40-40BA-A48C-FF41F9597810}" destId="{B450D039-7503-4A63-9B63-48C8902D6E2C}" srcOrd="9" destOrd="0" presId="urn:microsoft.com/office/officeart/2018/2/layout/IconCircleList"/>
    <dgm:cxn modelId="{47802ACE-C286-4361-8811-F79EE5D15F3A}" type="presParOf" srcId="{BF45F4BF-3B40-40BA-A48C-FF41F9597810}" destId="{0F2C0E00-2DEF-4859-898B-4949D788E0AD}" srcOrd="10" destOrd="0" presId="urn:microsoft.com/office/officeart/2018/2/layout/IconCircleList"/>
    <dgm:cxn modelId="{D2C321F6-E9C6-4512-8279-9E1894302ED2}" type="presParOf" srcId="{0F2C0E00-2DEF-4859-898B-4949D788E0AD}" destId="{DCCD3E58-1F0B-4CCB-9548-338D32EDCD2D}" srcOrd="0" destOrd="0" presId="urn:microsoft.com/office/officeart/2018/2/layout/IconCircleList"/>
    <dgm:cxn modelId="{8184B574-F20B-45DF-8DE8-9951D981899E}" type="presParOf" srcId="{0F2C0E00-2DEF-4859-898B-4949D788E0AD}" destId="{DC75E995-0FA8-4CDB-8C7C-41D0D1430595}" srcOrd="1" destOrd="0" presId="urn:microsoft.com/office/officeart/2018/2/layout/IconCircleList"/>
    <dgm:cxn modelId="{E42D89C8-C19B-4C44-8110-DF28A39F5C16}" type="presParOf" srcId="{0F2C0E00-2DEF-4859-898B-4949D788E0AD}" destId="{3B61DE7C-76D7-415C-A0C5-C5539EC78181}" srcOrd="2" destOrd="0" presId="urn:microsoft.com/office/officeart/2018/2/layout/IconCircleList"/>
    <dgm:cxn modelId="{409F4903-4FDC-4612-A1D0-0C9C59A70122}" type="presParOf" srcId="{0F2C0E00-2DEF-4859-898B-4949D788E0AD}" destId="{D78A4D8F-B901-49E7-8F50-7C5DB692E47E}" srcOrd="3" destOrd="0" presId="urn:microsoft.com/office/officeart/2018/2/layout/IconCircleList"/>
    <dgm:cxn modelId="{FB519B95-5F5A-4164-B4ED-1BDA00AAA526}" type="presParOf" srcId="{BF45F4BF-3B40-40BA-A48C-FF41F9597810}" destId="{D4997131-14F0-4718-8375-B58F46AE2A77}" srcOrd="11" destOrd="0" presId="urn:microsoft.com/office/officeart/2018/2/layout/IconCircleList"/>
    <dgm:cxn modelId="{0EB07295-333B-485D-BAFA-C90E2A18FE54}" type="presParOf" srcId="{BF45F4BF-3B40-40BA-A48C-FF41F9597810}" destId="{9D2F2AF6-83AC-49E5-8D90-79E19862313C}" srcOrd="12" destOrd="0" presId="urn:microsoft.com/office/officeart/2018/2/layout/IconCircleList"/>
    <dgm:cxn modelId="{2D65DF71-EDA9-47BA-9148-C08DA3675726}" type="presParOf" srcId="{9D2F2AF6-83AC-49E5-8D90-79E19862313C}" destId="{71A4096E-FE1F-4119-9FE7-102E3C286DD0}" srcOrd="0" destOrd="0" presId="urn:microsoft.com/office/officeart/2018/2/layout/IconCircleList"/>
    <dgm:cxn modelId="{A004CA4C-8204-4AD7-A67F-5D4AD5979B6E}" type="presParOf" srcId="{9D2F2AF6-83AC-49E5-8D90-79E19862313C}" destId="{9C4C016E-1108-4346-93FD-10DA39C1F902}" srcOrd="1" destOrd="0" presId="urn:microsoft.com/office/officeart/2018/2/layout/IconCircleList"/>
    <dgm:cxn modelId="{932F532B-5D47-48A4-BA17-A8EC140815EE}" type="presParOf" srcId="{9D2F2AF6-83AC-49E5-8D90-79E19862313C}" destId="{0C39E012-3CBD-4003-8E9F-10641829ABC6}" srcOrd="2" destOrd="0" presId="urn:microsoft.com/office/officeart/2018/2/layout/IconCircleList"/>
    <dgm:cxn modelId="{8F43490F-A8A5-42A3-8BE0-06576A934C43}" type="presParOf" srcId="{9D2F2AF6-83AC-49E5-8D90-79E19862313C}" destId="{FAF31E84-7199-4341-9846-567ED29A5E0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77138-DC43-4E3E-84ED-2C1D83038A91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543F7-9CB1-47BD-A4E9-2FFE13A76EC0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A240-1915-4533-99C6-D399AB3042A1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/>
            <a:t>Doppler Cihazı, ses dalgalarının nesneler üzerindeki yansımalarını kullanarak hareketi ve hızı ölçmek için tasarlanmış bir cihazdır</a:t>
          </a:r>
          <a:endParaRPr lang="en-US" sz="1600" kern="1200"/>
        </a:p>
      </dsp:txBody>
      <dsp:txXfrm>
        <a:off x="1844034" y="682"/>
        <a:ext cx="4401230" cy="1596566"/>
      </dsp:txXfrm>
    </dsp:sp>
    <dsp:sp modelId="{D0717189-3D68-44AD-9E75-94EC3F4556F6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E1458-A839-4FB0-9E85-2A930964C04B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86448-0F7F-4506-A1E3-D9586D5B167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/>
            <a:t>Doppler Etkisi, bir kaynaktan yayılan ses dalgalarının hareket eden bir nesne üzerinde frekansını değiştirmesine dayanır. Bu etki, nesnenin hızını veya hareket yönünü belirlemek için kullanılır.</a:t>
          </a:r>
          <a:endParaRPr lang="en-US" sz="1600" kern="1200"/>
        </a:p>
      </dsp:txBody>
      <dsp:txXfrm>
        <a:off x="1844034" y="1996390"/>
        <a:ext cx="4401230" cy="1596566"/>
      </dsp:txXfrm>
    </dsp:sp>
    <dsp:sp modelId="{CD2031F8-E024-495F-8CF7-1693A4DDEE8C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B0181-187F-4E59-95C4-9815DBD4AB01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3621-3150-4DBA-BA04-90B0F920C644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/>
            <a:t>Doppler cihazları, tıp alanında kan akış hızını, kalp atışlarını, dolaşım problemlerini ve fetüsün kalp atışlarını değerlendirmek için sıkça kullanılır.</a:t>
          </a:r>
          <a:endParaRPr lang="en-US" sz="1600" kern="1200"/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DA8CE-270E-4C92-8C0D-E4788902C8FE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93D1-0B3A-4AEA-89E9-B5F2E3EC60B2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CDAD2-1E77-4B50-945A-D4B4AD92E524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E1 veya E2 Hatası:Probun cilde yeterince temas etmemesi,Jel eksikliği veya jel kalitesizliği</a:t>
          </a:r>
          <a:endParaRPr lang="en-US" sz="1900" kern="1200"/>
        </a:p>
      </dsp:txBody>
      <dsp:txXfrm>
        <a:off x="836323" y="3399"/>
        <a:ext cx="9679276" cy="724089"/>
      </dsp:txXfrm>
    </dsp:sp>
    <dsp:sp modelId="{082B22DC-3938-49CA-80F7-33B6C21B4236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5CDB0-FE1E-430C-989C-4E26FA527902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35669-F222-40C7-A477-F66F0A788004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E3 Hatası:Probun kablosunun hasar görmesi,Elektrik bağlantı sorunu</a:t>
          </a:r>
          <a:endParaRPr lang="en-US" sz="1900" kern="1200"/>
        </a:p>
      </dsp:txBody>
      <dsp:txXfrm>
        <a:off x="836323" y="908511"/>
        <a:ext cx="9679276" cy="724089"/>
      </dsp:txXfrm>
    </dsp:sp>
    <dsp:sp modelId="{3EEF4F37-1FA7-46C2-8162-1143A81F3AB3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81F32-1F70-4385-81B8-B945FC2EC8C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7E454-9E48-40A6-9154-17643FBDB33F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E4 Hatası:Yüksek sinyal gürültüsü,Elektromanyetik etkileşimler</a:t>
          </a:r>
          <a:endParaRPr lang="en-US" sz="1900" kern="1200"/>
        </a:p>
      </dsp:txBody>
      <dsp:txXfrm>
        <a:off x="836323" y="1813624"/>
        <a:ext cx="9679276" cy="724089"/>
      </dsp:txXfrm>
    </dsp:sp>
    <dsp:sp modelId="{D996AF19-8176-4F69-AA2B-2649F270182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8C4BC-8109-4A8D-9803-70532CC34A5C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CFD50-9286-407D-9437-6E0DB9925072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E5 Hatası:Probun veya kabloların aşırı bükülmesi,Probun hasar görmesi</a:t>
          </a:r>
          <a:endParaRPr lang="en-US" sz="1900" kern="1200"/>
        </a:p>
      </dsp:txBody>
      <dsp:txXfrm>
        <a:off x="836323" y="2718736"/>
        <a:ext cx="9679276" cy="724089"/>
      </dsp:txXfrm>
    </dsp:sp>
    <dsp:sp modelId="{45523E8A-04CD-4892-975C-CF520940253B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6EBD0-DA66-401A-90B0-9DA3331B3AF3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D6DCD-244B-40DA-9A97-C71AB37B27DF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E6 Hatası:Cihazın iç bellek sorunları,Yazılım hatası</a:t>
          </a:r>
          <a:endParaRPr lang="en-US" sz="1900" kern="1200"/>
        </a:p>
      </dsp:txBody>
      <dsp:txXfrm>
        <a:off x="836323" y="3623848"/>
        <a:ext cx="967927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65CD2-4400-4706-B8AC-5CBE6E39E45F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5970A-F7E3-45F3-82AE-5C22A41C3020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C53D2-5B58-4B00-AD59-8EFAA8A8AE2E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Hazırlık:Kalibrasyon işlemi için öncelikle uygun bir ortamda ve ekipmanlarla hazırlık yapılır. Cihazın temiz ve stabil bir şekilde çalışması sağlanır.</a:t>
          </a:r>
          <a:endParaRPr lang="en-US" sz="1100" kern="1200"/>
        </a:p>
      </dsp:txBody>
      <dsp:txXfrm>
        <a:off x="1172126" y="90072"/>
        <a:ext cx="2114937" cy="897246"/>
      </dsp:txXfrm>
    </dsp:sp>
    <dsp:sp modelId="{EA02FFB7-79BF-494A-9DA2-8FA6199D982F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130C9-B54B-4EA9-B5C3-016AF6EAF62D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9AB1A-C856-4F32-8D42-F37344D05761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Referans Standartlar:Kalibrasyon için kullanılacak referans standartlar belirlenir. Bu standartlar genellikle bilinen bir hız veya frekansı temsil eder.</a:t>
          </a:r>
          <a:endParaRPr lang="en-US" sz="1100" kern="1200"/>
        </a:p>
      </dsp:txBody>
      <dsp:txXfrm>
        <a:off x="4745088" y="90072"/>
        <a:ext cx="2114937" cy="897246"/>
      </dsp:txXfrm>
    </dsp:sp>
    <dsp:sp modelId="{6B7E7F3B-7929-40FD-B6C0-AEE0302BCE09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6F78F-E04D-4D94-B9BA-A3763FE471A5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8239-D4B0-4090-8D48-766AD979ACE7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Kalibrasyon Prosedürü:Cihazın kalibrasyon prosedürüne uygun olarak ayarlamalar yapılır. Bu adımlar genellikle cihazın menüsünden veya özel kalibrasyon yazılımlarından gerçekleştirilir.</a:t>
          </a:r>
          <a:endParaRPr lang="en-US" sz="1100" kern="1200"/>
        </a:p>
      </dsp:txBody>
      <dsp:txXfrm>
        <a:off x="8318049" y="90072"/>
        <a:ext cx="2114937" cy="897246"/>
      </dsp:txXfrm>
    </dsp:sp>
    <dsp:sp modelId="{FFCBEFD0-2E5D-462C-8FBE-0507FD18E237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CCEF4-40AB-48D3-A87E-875AB2BEEE5C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E8D6-F1CB-4FBC-8DC5-0553563213B7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Ölçüm ve Ayarlar:Cihazın çıkış verileri referans standartlarla karşılaştırılarak gerekli ayarlamalar yapılır. Bu adımlar tekrarlanarak cihazın doğruluğu sağlanır.</a:t>
          </a:r>
          <a:endParaRPr lang="en-US" sz="1100" kern="1200"/>
        </a:p>
      </dsp:txBody>
      <dsp:txXfrm>
        <a:off x="1172126" y="1727045"/>
        <a:ext cx="2114937" cy="897246"/>
      </dsp:txXfrm>
    </dsp:sp>
    <dsp:sp modelId="{F9C255D8-BE01-4872-BB79-70D4689E6211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FDD7D-00CC-4844-AB93-7ECEB6090811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D0F91-C003-49D8-B2DD-38D2E9875AA3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Belgeleme:Kalibrasyon işlemi sırasında alınan veriler belgelenir. Bu belgeler, cihazın ne zaman ve nasıl kalibre edildiğini gösterir.</a:t>
          </a:r>
          <a:endParaRPr lang="en-US" sz="1100" kern="1200"/>
        </a:p>
      </dsp:txBody>
      <dsp:txXfrm>
        <a:off x="4745088" y="1727045"/>
        <a:ext cx="2114937" cy="897246"/>
      </dsp:txXfrm>
    </dsp:sp>
    <dsp:sp modelId="{DCCD3E58-1F0B-4CCB-9548-338D32EDCD2D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5E995-0FA8-4CDB-8C7C-41D0D1430595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A4D8F-B901-49E7-8F50-7C5DB692E47E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Sonuç Değerlendirmesi:Kalibrasyon işlemi tamamlandıktan sonra elde edilen sonuçlar değerlendirilir. Eğer cihazın doğruluğu kabul edilebilir seviyede değilse tekrar ayarlamalar yapılabilir.</a:t>
          </a:r>
          <a:endParaRPr lang="en-US" sz="1100" kern="1200"/>
        </a:p>
      </dsp:txBody>
      <dsp:txXfrm>
        <a:off x="8318049" y="1727045"/>
        <a:ext cx="2114937" cy="897246"/>
      </dsp:txXfrm>
    </dsp:sp>
    <dsp:sp modelId="{71A4096E-FE1F-4119-9FE7-102E3C286DD0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C016E-1108-4346-93FD-10DA39C1F902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31E84-7199-4341-9846-567ED29A5E0F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Periyodik Kalibrasyon:Kalibrasyon işlemi düzenli aralıklarla tekrarlanmalıdır. Üretici firma tarafından belirtilen periyotlarda kalibrasyon yapılması önerilir.</a:t>
          </a:r>
          <a:endParaRPr lang="en-US" sz="1100" kern="1200"/>
        </a:p>
      </dsp:txBody>
      <dsp:txXfrm>
        <a:off x="1172126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202B-9163-4DFE-807E-2608D1D8CE7F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8D86-AC0A-4C79-B9D9-9ADA5DE054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50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525B48-CD98-A61B-5717-5695D52A0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B6C6003-8030-5D27-BDA3-9971AA668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D9920E-2657-A1EC-6AD4-D7A66119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920-BC95-4418-8550-8663B8850DF5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24E1AE-1F4F-2FC2-E004-1C577975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4927E6-21F4-619F-4202-9EAA8EE8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EBD3CF-AD91-463B-13EF-634652FD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FFBB5-0D93-8347-9991-68248CDFE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9C6471-C122-20DA-DCD1-59FE4BB0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C249-3B67-4AA7-9F17-84D377ECED62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548DB2-6800-50C3-EC9C-E3135C19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7E5140-C2D1-6A2F-2DD7-15F54A5C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06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F5F291A-889E-63AF-EC5E-4F850FADB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2B2780-BDF3-CB3E-57A8-1B03B84F3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A82076-5606-6C9B-11DB-F4C149A6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6FEE-623A-4898-A7DE-85A15DB8CD4F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0C264F-8B0E-70CB-72BB-0B42C429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5439D-A560-9A0D-6528-989FA473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58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C9184D-609D-B0EF-0E4B-5E8FB750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94C408-6549-A4A7-E4F3-52F34A2DF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C4D387-3188-EE49-791F-B7DFBE52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C5FA-C987-46B3-B9C7-D8241289AD47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9B8994-F88A-7CC8-1333-43E3F3B3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EDFCD7-A76A-E717-0C06-B834EF98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09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2D7DD6-D066-2146-A0C9-78F09DE7F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9389CA-AC92-A9D3-1769-84CCF657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60E2A3-8E25-51D3-C507-3228EBB5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15BF-0EF3-4706-B321-C393B6DEC965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53C8FC-B1DA-D9B6-9C32-2C9978CF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BB0AA3-3DD3-0329-6E2E-F03B103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23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65D1EE-FCD3-0DAE-1C92-D7B609FE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821E71-9A05-5838-DBFA-2D5AC1B3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68CA80-F36E-4E96-8F1E-8397BBBE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DB8530-A7A3-6236-ECA8-92351A04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F5B2-3E88-4A23-8B9A-5170B0491D9A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4B198E-8BF7-A3DE-ED90-E5BA4012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A047FF-82A3-1DCC-EE3B-DD091E91F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41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8FC88D-FF3A-864B-8EB5-6834DE4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9DBACE9-9A21-625C-E827-665A2CFB9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7684E9-5072-53D3-5452-246C104E4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2C831C5-E0FE-99C3-D5A6-9FAEE16A5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AA89653-43B2-E0B7-2E71-72B6AC636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05528B5-ED0F-0E51-828A-CB742076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065F-9073-4DB6-BEC7-9500895E44FB}" type="datetime1">
              <a:rPr lang="tr-TR" smtClean="0"/>
              <a:t>9.07.2024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D7B199C-B0B1-3AB8-F452-E7C96A2F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A0B50DC-BCF1-EB72-2806-2D81ED05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31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B81EB8-334B-A38B-6661-9BCA1233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350575-8A41-0987-D3C6-328F3111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ED7B-A54C-4A3E-BBD2-E9928DDE581D}" type="datetime1">
              <a:rPr lang="tr-TR" smtClean="0"/>
              <a:t>9.07.2024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BEF1387-B459-1A68-DCF5-30442742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FF2A150-2A50-388B-DBE1-EB9E02C8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7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611828-E43A-376B-60FA-9E0DA736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4FE3-5666-46C5-A7FA-900E7E36B70E}" type="datetime1">
              <a:rPr lang="tr-TR" smtClean="0"/>
              <a:t>9.07.2024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108F660-2919-6ECE-B392-812B7396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99CC01-8838-E13F-8C2E-A0C3116D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78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AE6AA-781B-98A1-913D-75A9A65A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C2E28A-23D4-B96E-9D85-85374615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1B7A10-ABFC-BB46-402F-A6C00F25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70853-4E37-C2E2-C9A2-13433055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D634-D5BC-40DD-B006-E010086589FE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12126E-0DF5-72B3-3D3C-340F4BFB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7C90DC-AEE9-20F5-82AE-96254D5B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1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E5910-9C0A-0C10-6EF0-EC3C145F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F2C2876-E7B1-10FD-DF9F-573EA843A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B1EBC57-3112-2B4A-6566-C029C1B7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AD6CB6-696F-9DDA-3B47-37C05E0D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29DA-E150-476E-9369-0F6F02922DBB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91380A-4475-2579-B08F-6396D517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2F2D595-6895-9409-5685-68EAF81C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93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DFC2EE1-4360-E2CC-29BF-1BE48E78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D2E27B-B4BC-4A7F-59E5-799A4463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165CCF-1305-51DD-059F-7A7182F4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56552C-8815-4CB0-ACA1-9D35456504EF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B74734-7A66-1685-9598-1D39912CF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381381-A621-B661-7BC2-2723BA3DE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2873C-B48F-4A42-963B-8217930A5A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97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nomed.com.tr/" TargetMode="External"/><Relationship Id="rId2" Type="http://schemas.openxmlformats.org/officeDocument/2006/relationships/hyperlink" Target="https://www.dmo.gov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an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2774F6A-2B6A-A044-12C0-44FB2FB4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877" y="735961"/>
            <a:ext cx="5323715" cy="1642970"/>
          </a:xfrm>
        </p:spPr>
        <p:txBody>
          <a:bodyPr anchor="b">
            <a:normAutofit/>
          </a:bodyPr>
          <a:lstStyle/>
          <a:p>
            <a:r>
              <a:rPr lang="tr-TR" sz="3700" b="1" i="1" dirty="0"/>
              <a:t>DOPPLER (ULTRASONOGRAFİ) CİHAZI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881CBD-B8F9-7E34-10F5-C95367EA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89" y="4588438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2000" b="1" i="1" dirty="0"/>
              <a:t>AD SOYAD: MUHAMMED ÇALGAV</a:t>
            </a:r>
          </a:p>
          <a:p>
            <a:pPr marL="0" indent="0">
              <a:buNone/>
            </a:pPr>
            <a:r>
              <a:rPr lang="tr-TR" sz="2000" b="1" i="1" dirty="0"/>
              <a:t>NUMARA:225722030</a:t>
            </a:r>
          </a:p>
          <a:p>
            <a:pPr marL="0" indent="0">
              <a:buNone/>
            </a:pPr>
            <a:r>
              <a:rPr lang="tr-TR" sz="2000" b="1" i="1" dirty="0"/>
              <a:t>ÖĞRETİM GÖREVLİSİ: DOÇ.DR.SEVDA SARITAŞ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25D03C-47F9-AC6B-C358-2BE7218C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412" y="1557446"/>
            <a:ext cx="2510507" cy="5071731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E414D3-F11A-39F9-590B-C2CD9B59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993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B9653-CB5D-C9C9-1966-E8EB97F1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Doppler Cihazı Hata Kodları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1042B36-8F35-6D83-C7AC-CA3A83CECF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F6A27A-7336-13AA-73EB-A6418430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30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6749" y="720952"/>
            <a:ext cx="6959544" cy="5545704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3AB498-DD0B-91B5-FAF4-CFB9C66B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078" y="359129"/>
            <a:ext cx="5551572" cy="1724305"/>
          </a:xfrm>
        </p:spPr>
        <p:txBody>
          <a:bodyPr anchor="b">
            <a:normAutofit/>
          </a:bodyPr>
          <a:lstStyle/>
          <a:p>
            <a:r>
              <a:rPr lang="tr-TR" sz="3400" b="1" dirty="0"/>
              <a:t>Doppler Cihazının Tamiri için Dikkat Edilmesi Gerekenler</a:t>
            </a:r>
          </a:p>
        </p:txBody>
      </p:sp>
      <p:pic>
        <p:nvPicPr>
          <p:cNvPr id="7" name="Graphic 6" descr="Kaynakçı">
            <a:extLst>
              <a:ext uri="{FF2B5EF4-FFF2-40B4-BE49-F238E27FC236}">
                <a16:creationId xmlns:a16="http://schemas.microsoft.com/office/drawing/2014/main" id="{92E11D48-6E64-402F-C969-DC5230DA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338" y="1422345"/>
            <a:ext cx="4015954" cy="401595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5A4D8F-1524-035D-EE71-6C183029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848" y="2443910"/>
            <a:ext cx="6121345" cy="4445560"/>
          </a:xfrm>
        </p:spPr>
        <p:txBody>
          <a:bodyPr>
            <a:normAutofit/>
          </a:bodyPr>
          <a:lstStyle/>
          <a:p>
            <a:r>
              <a:rPr lang="tr-TR" sz="1200" dirty="0"/>
              <a:t>Yetkilendirilmiş </a:t>
            </a:r>
            <a:r>
              <a:rPr lang="tr-TR" sz="1200" dirty="0" err="1"/>
              <a:t>Servis:Doppler</a:t>
            </a:r>
            <a:r>
              <a:rPr lang="tr-TR" sz="1200" dirty="0"/>
              <a:t> cihazının tamiri için mutlaka üretici firmanın yetkilendirdiği servis merkezlerini tercih etmek önemlidir. Bu şekilde cihazın orijinal parçalarla tamir edilmesi ve kaliteli hizmet alınması sağlanabilir.</a:t>
            </a:r>
          </a:p>
          <a:p>
            <a:r>
              <a:rPr lang="tr-TR" sz="1200" dirty="0"/>
              <a:t>Deneyimli </a:t>
            </a:r>
            <a:r>
              <a:rPr lang="tr-TR" sz="1200" dirty="0" err="1"/>
              <a:t>Teknisyenler:Doppler</a:t>
            </a:r>
            <a:r>
              <a:rPr lang="tr-TR" sz="1200" dirty="0"/>
              <a:t> cihazının karmaşık yapısı nedeniyle tamir işlemlerini deneyimli ve uzman teknisyenlere yaptırmak gerekmektedir.</a:t>
            </a:r>
          </a:p>
          <a:p>
            <a:r>
              <a:rPr lang="tr-TR" sz="1200" dirty="0" err="1"/>
              <a:t>Orjinal</a:t>
            </a:r>
            <a:r>
              <a:rPr lang="tr-TR" sz="1200" dirty="0"/>
              <a:t> Yedek </a:t>
            </a:r>
            <a:r>
              <a:rPr lang="tr-TR" sz="1200" dirty="0" err="1"/>
              <a:t>Parçalar:Cihazın</a:t>
            </a:r>
            <a:r>
              <a:rPr lang="tr-TR" sz="1200" dirty="0"/>
              <a:t> tamirinde kullanılacak yedek parçaların orijinal olmasına dikkat edilmelidir. Kalitesiz veya uyumsuz parçalar cihazın performansını olumsuz etkileyebilir.</a:t>
            </a:r>
          </a:p>
          <a:p>
            <a:r>
              <a:rPr lang="tr-TR" sz="1200" dirty="0"/>
              <a:t>Garanti </a:t>
            </a:r>
            <a:r>
              <a:rPr lang="tr-TR" sz="1200" dirty="0" err="1"/>
              <a:t>Durumu:Eğer</a:t>
            </a:r>
            <a:r>
              <a:rPr lang="tr-TR" sz="1200" dirty="0"/>
              <a:t> cihazınız garanti kapsamındaysa, garanti süresinin geçerli olup olmadığını kontrol etmek ve garanti kapsamında tamir hizmeti almak önemlidir.</a:t>
            </a:r>
          </a:p>
          <a:p>
            <a:r>
              <a:rPr lang="tr-TR" sz="1200" dirty="0"/>
              <a:t>Fiyat </a:t>
            </a:r>
            <a:r>
              <a:rPr lang="tr-TR" sz="1200" dirty="0" err="1"/>
              <a:t>Karşılaştırması:Tamir</a:t>
            </a:r>
            <a:r>
              <a:rPr lang="tr-TR" sz="1200" dirty="0"/>
              <a:t> işlemi için farklı servislerden fiyat teklifi alarak karşılaştırma yapmak, hem uygun fiyatlı hizmet almanızı sağlar hem de güvenilir bir hizmet almanızı sağlar.</a:t>
            </a:r>
          </a:p>
          <a:p>
            <a:r>
              <a:rPr lang="tr-TR" sz="1200" dirty="0"/>
              <a:t>Tamir Süreci Hakkında Bilgi Almak:</a:t>
            </a:r>
          </a:p>
          <a:p>
            <a:r>
              <a:rPr lang="tr-TR" sz="1200" dirty="0"/>
              <a:t>Doppler cihazının tamir süreci hakkında detaylı bilgi almak ve hangi parçaların değişeceği, ne kadar süreceği gibi konularda bilgi sahibi olmak önemlidir.</a:t>
            </a:r>
          </a:p>
          <a:p>
            <a:r>
              <a:rPr lang="tr-TR" sz="1200" dirty="0"/>
              <a:t>Temizlik ve </a:t>
            </a:r>
            <a:r>
              <a:rPr lang="tr-TR" sz="1200" dirty="0" err="1"/>
              <a:t>Bakım:Cihazın</a:t>
            </a:r>
            <a:r>
              <a:rPr lang="tr-TR" sz="1200" dirty="0"/>
              <a:t> tamirinden sonra temizlik ve bakım işlemlerinin düzgün bir şekilde yapılması, cihazın uzun ömürlü olmasını sağlar.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DEFD08-25C8-C935-2E4A-217F7A5F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89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16E637-CCF5-FA03-4E61-975F4114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tr-TR" dirty="0"/>
              <a:t>Tamir Esnasında Sık Karşılaşılan Sorunlar</a:t>
            </a:r>
          </a:p>
        </p:txBody>
      </p:sp>
      <p:pic>
        <p:nvPicPr>
          <p:cNvPr id="5" name="Picture 4" descr="Tek bir kırmızı parçası olan beyaz bulmaca">
            <a:extLst>
              <a:ext uri="{FF2B5EF4-FFF2-40B4-BE49-F238E27FC236}">
                <a16:creationId xmlns:a16="http://schemas.microsoft.com/office/drawing/2014/main" id="{349D1DD8-73E8-CA34-2D48-18D321354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8" r="2411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560878-D933-90C3-07E9-0B1E8525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430562" cy="440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i="1" dirty="0"/>
              <a:t>Parça Temini </a:t>
            </a:r>
            <a:r>
              <a:rPr lang="tr-TR" sz="1400" i="1" dirty="0" err="1"/>
              <a:t>Zorlukları:Eski</a:t>
            </a:r>
            <a:r>
              <a:rPr lang="tr-TR" sz="1400" i="1" dirty="0"/>
              <a:t> veya nadir modeller için yedek parça temininde zorluk yaşanabilir, bu durumda tamir süresi uzayabilir.</a:t>
            </a:r>
          </a:p>
          <a:p>
            <a:r>
              <a:rPr lang="tr-TR" sz="1400" i="1" dirty="0"/>
              <a:t>Teknisyen </a:t>
            </a:r>
            <a:r>
              <a:rPr lang="tr-TR" sz="1400" i="1" dirty="0" err="1"/>
              <a:t>Eksikliği:Uzman</a:t>
            </a:r>
            <a:r>
              <a:rPr lang="tr-TR" sz="1400" i="1" dirty="0"/>
              <a:t> ve deneyimli teknisyen bulunamadığı durumlarda tamir süreci aksayabilir veya hatalı tamirler yapılabilir.</a:t>
            </a:r>
          </a:p>
          <a:p>
            <a:r>
              <a:rPr lang="tr-TR" sz="1400" i="1" dirty="0"/>
              <a:t>Maliyet </a:t>
            </a:r>
            <a:r>
              <a:rPr lang="tr-TR" sz="1400" i="1" dirty="0" err="1"/>
              <a:t>Artışı:Beklenmedik</a:t>
            </a:r>
            <a:r>
              <a:rPr lang="tr-TR" sz="1400" i="1" dirty="0"/>
              <a:t> durumlarda ortaya çıkan ek sorunlar, maliyetin artmasına ve tamir sürecinin uzamasına neden olabilir.</a:t>
            </a:r>
          </a:p>
          <a:p>
            <a:r>
              <a:rPr lang="tr-TR" sz="1400" i="1" dirty="0"/>
              <a:t>Yanlış </a:t>
            </a:r>
            <a:r>
              <a:rPr lang="tr-TR" sz="1400" i="1" dirty="0" err="1"/>
              <a:t>Teşhis:Cihazın</a:t>
            </a:r>
            <a:r>
              <a:rPr lang="tr-TR" sz="1400" i="1" dirty="0"/>
              <a:t> sorununun yanlış teşhis edilmesi durumunda gerçek sorunun çözülmemesi ve tekrar arıza vermesi riski olabilir.</a:t>
            </a:r>
          </a:p>
          <a:p>
            <a:r>
              <a:rPr lang="tr-TR" sz="1400" i="1" dirty="0"/>
              <a:t>İletişim </a:t>
            </a:r>
            <a:r>
              <a:rPr lang="tr-TR" sz="1400" i="1" dirty="0" err="1"/>
              <a:t>Problemleri:Servis</a:t>
            </a:r>
            <a:r>
              <a:rPr lang="tr-TR" sz="1400" i="1" dirty="0"/>
              <a:t> ile iletişimde yaşanan aksaklıklar, tamir sürecinde gecikmelere ve yanlış anlaşılmaya neden olabilir.</a:t>
            </a:r>
          </a:p>
          <a:p>
            <a:r>
              <a:rPr lang="tr-TR" sz="1400" i="1" dirty="0"/>
              <a:t>Garanti </a:t>
            </a:r>
            <a:r>
              <a:rPr lang="tr-TR" sz="1400" i="1" dirty="0" err="1"/>
              <a:t>Problemleri:Garantili</a:t>
            </a:r>
            <a:r>
              <a:rPr lang="tr-TR" sz="1400" i="1" dirty="0"/>
              <a:t> cihazlarda garanti dışı kalan durumlar veya garanti kapsamına alınmayan parçaların değişimi, maliyeti artırabilir.</a:t>
            </a:r>
          </a:p>
          <a:p>
            <a:r>
              <a:rPr lang="tr-TR" sz="1400" i="1" dirty="0"/>
              <a:t>Ekipman </a:t>
            </a:r>
            <a:r>
              <a:rPr lang="tr-TR" sz="1400" i="1" dirty="0" err="1"/>
              <a:t>Yetersizliği:Servis</a:t>
            </a:r>
            <a:r>
              <a:rPr lang="tr-TR" sz="1400" i="1" dirty="0"/>
              <a:t> merkezlerinde gerekli ekipman ve araçların yetersiz olması, tamir sürecini uzatabilir veya kalitesiz bir tamir sonucu ortaya çıkabilir.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A010EA-B2F6-2335-AD18-E86C2B0F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29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9D5D69-307E-4862-950C-1A7CC8A22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2100E061-779B-4006-BC39-114A057A71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Kırmızı arka plan üzerinde iş aletleri">
            <a:extLst>
              <a:ext uri="{FF2B5EF4-FFF2-40B4-BE49-F238E27FC236}">
                <a16:creationId xmlns:a16="http://schemas.microsoft.com/office/drawing/2014/main" id="{1C86763A-5049-C9AB-BCA3-ECB662C9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AA7CDB5-62CC-6579-E11D-AA21C5A5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5189746"/>
          </a:xfrm>
        </p:spPr>
        <p:txBody>
          <a:bodyPr anchor="t">
            <a:normAutofit/>
          </a:bodyPr>
          <a:lstStyle/>
          <a:p>
            <a:r>
              <a:rPr lang="tr-TR" sz="8000">
                <a:solidFill>
                  <a:srgbClr val="FFFFFF"/>
                </a:solidFill>
              </a:rPr>
              <a:t>Doppler Cihazının Tamir Süreci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A804BD-6BFB-84CA-817C-88FC7A64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tr-TR" sz="1100" dirty="0">
                <a:solidFill>
                  <a:srgbClr val="FFFFFF"/>
                </a:solidFill>
              </a:rPr>
              <a:t>Teşhis </a:t>
            </a:r>
            <a:r>
              <a:rPr lang="tr-TR" sz="1100" dirty="0" err="1">
                <a:solidFill>
                  <a:srgbClr val="FFFFFF"/>
                </a:solidFill>
              </a:rPr>
              <a:t>Etme:Cihazda</a:t>
            </a:r>
            <a:r>
              <a:rPr lang="tr-TR" sz="1100" dirty="0">
                <a:solidFill>
                  <a:srgbClr val="FFFFFF"/>
                </a:solidFill>
              </a:rPr>
              <a:t> meydana gelen arızanın belirlenmesi için öncelikle detaylı bir teşhis süreci uygulanır. Bu aşamada cihazın test edilmesi ve sorunun kaynağının tespit edilmesi önemlidir.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Onay ve </a:t>
            </a:r>
            <a:r>
              <a:rPr lang="tr-TR" sz="1100" dirty="0" err="1">
                <a:solidFill>
                  <a:srgbClr val="FFFFFF"/>
                </a:solidFill>
              </a:rPr>
              <a:t>Fiyatlandırma:Teşhis</a:t>
            </a:r>
            <a:r>
              <a:rPr lang="tr-TR" sz="1100" dirty="0">
                <a:solidFill>
                  <a:srgbClr val="FFFFFF"/>
                </a:solidFill>
              </a:rPr>
              <a:t> sonucunda ortaya çıkan sorunlar ve tamir gereklilikleri belirlendikten sonra müşteriye bilgi verilir ve onay alınır. Ayrıca, tamir maliyeti de bu aşamada müşteriye iletilir.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Parça </a:t>
            </a:r>
            <a:r>
              <a:rPr lang="tr-TR" sz="1100" dirty="0" err="1">
                <a:solidFill>
                  <a:srgbClr val="FFFFFF"/>
                </a:solidFill>
              </a:rPr>
              <a:t>Temini:Eğer</a:t>
            </a:r>
            <a:r>
              <a:rPr lang="tr-TR" sz="1100" dirty="0">
                <a:solidFill>
                  <a:srgbClr val="FFFFFF"/>
                </a:solidFill>
              </a:rPr>
              <a:t> cihazda değiştirilmesi gereken parçalar varsa, orijinal yedek parçalar temin edilir. Parça temini zorlukları durumunda süre uzayabilir.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Tamir </a:t>
            </a:r>
            <a:r>
              <a:rPr lang="tr-TR" sz="1100" dirty="0" err="1">
                <a:solidFill>
                  <a:srgbClr val="FFFFFF"/>
                </a:solidFill>
              </a:rPr>
              <a:t>İşlemi:Uzman</a:t>
            </a:r>
            <a:r>
              <a:rPr lang="tr-TR" sz="1100" dirty="0">
                <a:solidFill>
                  <a:srgbClr val="FFFFFF"/>
                </a:solidFill>
              </a:rPr>
              <a:t> teknisyenler tarafından cihazın tamiri gerçekleştirilir. Değiştirilmesi gereken parçaların yenileri ile değiştirilmesi ve diğer tamir işlemleri bu aşamada yapılır.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Test ve </a:t>
            </a:r>
            <a:r>
              <a:rPr lang="tr-TR" sz="1100" dirty="0" err="1">
                <a:solidFill>
                  <a:srgbClr val="FFFFFF"/>
                </a:solidFill>
              </a:rPr>
              <a:t>Kalibrasyon:Tamir</a:t>
            </a:r>
            <a:r>
              <a:rPr lang="tr-TR" sz="1100" dirty="0">
                <a:solidFill>
                  <a:srgbClr val="FFFFFF"/>
                </a:solidFill>
              </a:rPr>
              <a:t> işlemi tamamlandıktan sonra cihaz test edilir ve kalibrasyon işlemi yapılır. Bu adım, cihazın doğru şekilde çalıştığından emin olmak için önemlidir.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Kontroller ve Kalite </a:t>
            </a:r>
            <a:r>
              <a:rPr lang="tr-TR" sz="1100" dirty="0" err="1">
                <a:solidFill>
                  <a:srgbClr val="FFFFFF"/>
                </a:solidFill>
              </a:rPr>
              <a:t>Güvencesi:Tamir</a:t>
            </a:r>
            <a:r>
              <a:rPr lang="tr-TR" sz="1100" dirty="0">
                <a:solidFill>
                  <a:srgbClr val="FFFFFF"/>
                </a:solidFill>
              </a:rPr>
              <a:t> sürecinin sonunda cihaz detaylı kontrollerden geçirilir ve kalite güvencesi sağlanır. Cihazın tekrar arıza vermemesi için gerekli önlemler alınır.</a:t>
            </a:r>
          </a:p>
          <a:p>
            <a:r>
              <a:rPr lang="tr-TR" sz="1100" dirty="0">
                <a:solidFill>
                  <a:srgbClr val="FFFFFF"/>
                </a:solidFill>
              </a:rPr>
              <a:t>Teslimat ve Müşteri </a:t>
            </a:r>
            <a:r>
              <a:rPr lang="tr-TR" sz="1100" dirty="0" err="1">
                <a:solidFill>
                  <a:srgbClr val="FFFFFF"/>
                </a:solidFill>
              </a:rPr>
              <a:t>Bilgilendirme:Tamir</a:t>
            </a:r>
            <a:r>
              <a:rPr lang="tr-TR" sz="1100" dirty="0">
                <a:solidFill>
                  <a:srgbClr val="FFFFFF"/>
                </a:solidFill>
              </a:rPr>
              <a:t> işlemi tamamlandıktan sonra cihaz müşteriye teslim edilir. Müşteriye cihazın tamir süreci hakkında detaylı bilgi verilir ve gerekli kullanım talimatları aktarılır.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7F70959-6ABA-4781-5BA4-E5B665EE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8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8F2569-F4F0-7834-78B9-F36A3B33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Doppler Cihazı Kalibrasyonu Nasıl Yapılır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0B885034-B87C-C5F2-0B41-D51F723E3E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63231B-6E07-5E5F-7907-597B20A4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06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9C1EB-03AB-F44B-0063-B544E3E6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1D812-D6A6-B412-8C06-363869B7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https://www.dmo.gov.tr</a:t>
            </a:r>
            <a:endParaRPr lang="tr-TR" dirty="0"/>
          </a:p>
          <a:p>
            <a:r>
              <a:rPr lang="tr-TR" dirty="0">
                <a:hlinkClick r:id="rId3"/>
              </a:rPr>
              <a:t>https://sonomed.com.tr</a:t>
            </a:r>
            <a:endParaRPr lang="tr-TR" dirty="0"/>
          </a:p>
          <a:p>
            <a:r>
              <a:rPr lang="tr-TR" dirty="0">
                <a:hlinkClick r:id="rId4"/>
              </a:rPr>
              <a:t>https://www.medicana.com</a:t>
            </a:r>
            <a:r>
              <a:rPr lang="tr-TR" dirty="0"/>
              <a:t>.tr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31BA97-3C4E-2751-F4BD-5AA62712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20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dray DC-40 Ultrason Cihazı">
            <a:extLst>
              <a:ext uri="{FF2B5EF4-FFF2-40B4-BE49-F238E27FC236}">
                <a16:creationId xmlns:a16="http://schemas.microsoft.com/office/drawing/2014/main" id="{90F2F7DD-F461-8D3A-E6CA-9F7EA5446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850" y="0"/>
            <a:ext cx="67056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A03A5532-809D-9CBF-D2BA-5D48679F7815}"/>
              </a:ext>
            </a:extLst>
          </p:cNvPr>
          <p:cNvSpPr txBox="1"/>
          <p:nvPr/>
        </p:nvSpPr>
        <p:spPr>
          <a:xfrm>
            <a:off x="4381500" y="6397109"/>
            <a:ext cx="442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Doppler Cihazı Genel Görünümü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3E3B69-E440-67F9-023A-3FED1AD8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0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36CF03E-D33A-C4EB-9FD0-D9A6B5D4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tr-TR" sz="8000"/>
              <a:t>Doppler Cihazı Nedir?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69B7206-5405-7EC6-FD6F-20C419AD1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01474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1684F1-244E-125C-48B6-F4B6D719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9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es ekipmanının yakından görünümü">
            <a:extLst>
              <a:ext uri="{FF2B5EF4-FFF2-40B4-BE49-F238E27FC236}">
                <a16:creationId xmlns:a16="http://schemas.microsoft.com/office/drawing/2014/main" id="{FF981DA6-04AC-F9B6-6FA7-06DAEFAE1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6" r="2980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A567687-5C2E-5250-4852-CEA63E0D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tr-TR" sz="4000" dirty="0"/>
              <a:t>Çalışma Prensibi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8B1E1D-05A3-43A6-DD72-12FBD64A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199"/>
            <a:ext cx="5247340" cy="370911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tr-TR" sz="1600" dirty="0"/>
              <a:t>Ses Dalgalarının Oluşturulması: Ultrasonik bir prob tarafından ses dalgaları üretilir. Bu dalgalar, insan kulağının işitemeyeceği frekansta olup, insan dokuları tarafından emilmezler.</a:t>
            </a:r>
          </a:p>
          <a:p>
            <a:pPr marL="0" indent="0">
              <a:buNone/>
            </a:pPr>
            <a:r>
              <a:rPr lang="tr-TR" sz="1600" dirty="0"/>
              <a:t>Dalgaların Yönlenmesi: Üretilen ses dalgaları, hasta veya nesnenin üzerine yönlendirilir. Dalgalar, nesneden yansır ve geri döner.</a:t>
            </a:r>
          </a:p>
          <a:p>
            <a:pPr marL="0" indent="0">
              <a:buNone/>
            </a:pPr>
            <a:r>
              <a:rPr lang="tr-TR" sz="1600" dirty="0"/>
              <a:t>Frekans Değişikliklerinin Algılanması: Dönen ses dalgaları, Doppler ultrason cihazı tarafından algılanır. Nesnenin hareket hızına bağlı olarak, dalgaların frekansında bir değişiklik oluşur.</a:t>
            </a:r>
          </a:p>
          <a:p>
            <a:pPr marL="0" indent="0">
              <a:buNone/>
            </a:pPr>
            <a:r>
              <a:rPr lang="tr-TR" sz="1600" dirty="0"/>
              <a:t>Görüntülenme: Cihaz tarafından algılanan frekans değişiklikleri, bilgisayar tarafından işlenir ve bir görüntü oluşturmak için kullanılır. Bu görüntü, hastanın kan akışı veya vücutta meydana gelen başka bir hareketin hızını gösterir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C84D26C-1EBD-2329-34BF-E3B38580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5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1A40F22-3863-7C0E-53E7-60891338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319" y="0"/>
            <a:ext cx="5146161" cy="1639888"/>
          </a:xfrm>
        </p:spPr>
        <p:txBody>
          <a:bodyPr anchor="b">
            <a:normAutofit/>
          </a:bodyPr>
          <a:lstStyle/>
          <a:p>
            <a:r>
              <a:rPr lang="tr-TR" sz="3600" dirty="0"/>
              <a:t>Doppler Cihazı Teknik Özellikler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30994-BA93-4B4D-3C1E-CCECEE04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988457"/>
            <a:ext cx="5776687" cy="4644571"/>
          </a:xfrm>
        </p:spPr>
        <p:txBody>
          <a:bodyPr>
            <a:normAutofit fontScale="92500" lnSpcReduction="10000"/>
          </a:bodyPr>
          <a:lstStyle/>
          <a:p>
            <a:r>
              <a:rPr lang="tr-TR" sz="1400" b="1" dirty="0"/>
              <a:t>Ultrasonik Frekans: Doppler cihazları genellikle ultrasonik ses dalgalarını kullanır. Bu ses dalgalarının frekansı genellikle 2 ila 10 MHz arasında değişebilir.</a:t>
            </a:r>
          </a:p>
          <a:p>
            <a:r>
              <a:rPr lang="tr-TR" sz="1400" b="1" dirty="0"/>
              <a:t>Ses Hızı Ölçüm Aralığı: Doppler cihazları, genellikle 0.1 m/s ile 10 m/s arasında değişen ses hızlarını ölçebilir.</a:t>
            </a:r>
          </a:p>
          <a:p>
            <a:r>
              <a:rPr lang="tr-TR" sz="1400" b="1" dirty="0"/>
              <a:t>Çözünürlük: Yüksek çözünürlük, daha detaylı ve net ölçümler sağlar. Doppler cihazları genellikle yüksek çözünürlüklü sensörlere sahiptir.</a:t>
            </a:r>
          </a:p>
          <a:p>
            <a:r>
              <a:rPr lang="tr-TR" sz="1400" b="1" dirty="0"/>
              <a:t>Derinlik Aralığı: Cihazların farklı uygulamalara göre farklı derinlik aralıklarında çalışabilme özelliği bulunabilir. Genellikle 4 ila 16 cm arasında değişen derinlik aralıkları mevcuttur.</a:t>
            </a:r>
          </a:p>
          <a:p>
            <a:r>
              <a:rPr lang="tr-TR" sz="1400" b="1" dirty="0"/>
              <a:t>Renkli Doppler Görüntüleme: Bazı Doppler cihazları, renkli Doppler görüntüleme özelliğine sahiptir. Bu özellik, kan akışını renklerle görselleştirerek damarların durumunu daha iyi anlamaya olanak tanır.</a:t>
            </a:r>
          </a:p>
          <a:p>
            <a:r>
              <a:rPr lang="tr-TR" sz="1400" b="1" dirty="0"/>
              <a:t>Hız ve Yön Ölçüm Hassasiyeti: Doppler cihazları, genellikle yüksek hassasiyette hız ve yön ölçümleri yapabilir. Bu ölçümler, milimetreye kadar hassaslıkta gerçekleştirilebilir.</a:t>
            </a:r>
          </a:p>
          <a:p>
            <a:r>
              <a:rPr lang="tr-TR" sz="1400" b="1" dirty="0"/>
              <a:t>Taşınabilirlik: Bazı Doppler cihazları taşınabilir özelliktedir, bu da onları farklı ortamlarda ve alanlarda kullanım için uygun hale getirir.</a:t>
            </a:r>
          </a:p>
          <a:p>
            <a:r>
              <a:rPr lang="tr-TR" sz="1400" b="1" dirty="0"/>
              <a:t>Kullanım Kolaylığı: Modern Doppler cihazları genellikle kullanıcı dostu arayüzlere ve kolay kullanım özelliklerine sahiptir. Bu da sağlık profesyonellerinin cihazı etkili bir şekilde kullanmalarını sağlar.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RENKLİ DOPPLER USG SİSTEMLERİ">
            <a:extLst>
              <a:ext uri="{FF2B5EF4-FFF2-40B4-BE49-F238E27FC236}">
                <a16:creationId xmlns:a16="http://schemas.microsoft.com/office/drawing/2014/main" id="{380F91DD-1EBA-7FBC-D439-AF862B4A6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70"/>
          <a:stretch/>
        </p:blipFill>
        <p:spPr bwMode="auto"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6ABFE75-BAAD-2715-A446-94ECAE49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25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ğ ve düğümlerden oluşan küre">
            <a:extLst>
              <a:ext uri="{FF2B5EF4-FFF2-40B4-BE49-F238E27FC236}">
                <a16:creationId xmlns:a16="http://schemas.microsoft.com/office/drawing/2014/main" id="{1B4FC205-8924-AF28-485F-5AD993A72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677" b="22323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796D776-F0F4-AB9B-973F-7E44DC69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tr-TR" sz="8000">
                <a:solidFill>
                  <a:srgbClr val="FFFFFF"/>
                </a:solidFill>
              </a:rPr>
              <a:t>Doppler Cihazının Ana Parçaları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0E7C43-8715-D394-9CD8-258A445D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698643"/>
            <a:ext cx="4953000" cy="6006957"/>
          </a:xfrm>
        </p:spPr>
        <p:txBody>
          <a:bodyPr anchor="b">
            <a:normAutofit fontScale="92500" lnSpcReduction="20000"/>
          </a:bodyPr>
          <a:lstStyle/>
          <a:p>
            <a:r>
              <a:rPr lang="tr-TR" sz="1800" b="1" dirty="0">
                <a:solidFill>
                  <a:srgbClr val="FFFFFF"/>
                </a:solidFill>
              </a:rPr>
              <a:t>Ultrasonik Prob (Transdüser):Ses dalgalarını üreten ve alıcı olan ultrasonik prob, vücuda temas eden kısımdır.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Verici ve Alıcı </a:t>
            </a:r>
            <a:r>
              <a:rPr lang="tr-TR" sz="1800" b="1" dirty="0" err="1">
                <a:solidFill>
                  <a:srgbClr val="FFFFFF"/>
                </a:solidFill>
              </a:rPr>
              <a:t>Elemanlar:Bu</a:t>
            </a:r>
            <a:r>
              <a:rPr lang="tr-TR" sz="1800" b="1" dirty="0">
                <a:solidFill>
                  <a:srgbClr val="FFFFFF"/>
                </a:solidFill>
              </a:rPr>
              <a:t> elemanlar, ses dalgalarını nesneye yönlendiren ve nesneden yansıyan dalgaları alan bölümlerdir.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Frekans </a:t>
            </a:r>
            <a:r>
              <a:rPr lang="tr-TR" sz="1800" b="1" dirty="0" err="1">
                <a:solidFill>
                  <a:srgbClr val="FFFFFF"/>
                </a:solidFill>
              </a:rPr>
              <a:t>Jeneratörü:Ses</a:t>
            </a:r>
            <a:r>
              <a:rPr lang="tr-TR" sz="1800" b="1" dirty="0">
                <a:solidFill>
                  <a:srgbClr val="FFFFFF"/>
                </a:solidFill>
              </a:rPr>
              <a:t> dalgalarının üretildiği frekans jeneratörü, belirli frekansta ses dalgalarının oluşturulmasını sağlar.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Alıcı </a:t>
            </a:r>
            <a:r>
              <a:rPr lang="tr-TR" sz="1800" b="1" dirty="0" err="1">
                <a:solidFill>
                  <a:srgbClr val="FFFFFF"/>
                </a:solidFill>
              </a:rPr>
              <a:t>Devre:Nesneden</a:t>
            </a:r>
            <a:r>
              <a:rPr lang="tr-TR" sz="1800" b="1" dirty="0">
                <a:solidFill>
                  <a:srgbClr val="FFFFFF"/>
                </a:solidFill>
              </a:rPr>
              <a:t> yansıyan ses dalgalarını alıp işleyen devrelerdir. Frekans değişiklikleri burada analiz edilir.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İşlemci ve </a:t>
            </a:r>
            <a:r>
              <a:rPr lang="tr-TR" sz="1800" b="1" dirty="0" err="1">
                <a:solidFill>
                  <a:srgbClr val="FFFFFF"/>
                </a:solidFill>
              </a:rPr>
              <a:t>Yazılım:Alınan</a:t>
            </a:r>
            <a:r>
              <a:rPr lang="tr-TR" sz="1800" b="1" dirty="0">
                <a:solidFill>
                  <a:srgbClr val="FFFFFF"/>
                </a:solidFill>
              </a:rPr>
              <a:t> verileri işleyen ve sonuçları ekranda görüntüleyen işlemci ve yazılım, Doppler cihazının temel bileşenlerindendir.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Ekran (Monitör):Hareketli nesnelerin hız ve yön bilgilerini görsel olarak sağlayan ekrandır.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Kontrol </a:t>
            </a:r>
            <a:r>
              <a:rPr lang="tr-TR" sz="1800" b="1" dirty="0" err="1">
                <a:solidFill>
                  <a:srgbClr val="FFFFFF"/>
                </a:solidFill>
              </a:rPr>
              <a:t>Paneli:Cihazın</a:t>
            </a:r>
            <a:r>
              <a:rPr lang="tr-TR" sz="1800" b="1" dirty="0">
                <a:solidFill>
                  <a:srgbClr val="FFFFFF"/>
                </a:solidFill>
              </a:rPr>
              <a:t> ayarlarının yapıldığı, ölçümlerin başlatılıp durdurulduğu kontrol paneli, kullanıcı arayüzünü sağlar.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Güç </a:t>
            </a:r>
            <a:r>
              <a:rPr lang="tr-TR" sz="1800" b="1" dirty="0" err="1">
                <a:solidFill>
                  <a:srgbClr val="FFFFFF"/>
                </a:solidFill>
              </a:rPr>
              <a:t>Kaynağı:Cihazın</a:t>
            </a:r>
            <a:r>
              <a:rPr lang="tr-TR" sz="1800" b="1" dirty="0">
                <a:solidFill>
                  <a:srgbClr val="FFFFFF"/>
                </a:solidFill>
              </a:rPr>
              <a:t> çalışması için gerekli olan gücü sağlayan güç kaynağı, Doppler cihazının çalışmasını sağlayan bir diğer önemli bileşendir.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05AF73-701C-50FF-D273-93B50775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18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13AA07F-F28E-CD38-EFFA-D20ADA71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tr-TR" sz="4100"/>
              <a:t>Doppler Cihazının Olası Arızaları ve Nedenleri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2230A623-C263-0083-2963-FF6879C34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tr-TR" sz="1300" b="1"/>
              <a:t>Probun Ses Üretmemesi veya Almaması:Probun kablolarında kesinti olması,Probun fiziksel hasar görmesi</a:t>
            </a:r>
          </a:p>
          <a:p>
            <a:r>
              <a:rPr lang="tr-TR" sz="1300" b="1"/>
              <a:t>Yanlış veya Zayıf Ses Sinyali Alınması:Probun doğru şekilde temas etmemesi,Probun kötü kalibrasyonu</a:t>
            </a:r>
          </a:p>
          <a:p>
            <a:r>
              <a:rPr lang="tr-TR" sz="1300" b="1"/>
              <a:t>Ekranın Görüntü Vermemesi:Kontrol paneli veya ekran bağlantılarında sorun olması,Yazılım veya işlemci arızası</a:t>
            </a:r>
          </a:p>
          <a:p>
            <a:r>
              <a:rPr lang="tr-TR" sz="1300" b="1"/>
              <a:t>Anormal Seslerin Algılanması:Elektriksel gürültü,Prob veya alıcı elemanlarda hasar</a:t>
            </a:r>
          </a:p>
          <a:p>
            <a:r>
              <a:rPr lang="tr-TR" sz="1300" b="1"/>
              <a:t>Ölçümlerde Yanlışlık veya Tutarsızlık:Probun yanlış konumlandırılması,Cihazın kalibrasyonunun bozulması</a:t>
            </a:r>
          </a:p>
          <a:p>
            <a:r>
              <a:rPr lang="tr-TR" sz="1300" b="1"/>
              <a:t>Cihazın Açılmaması veya Güç Problemleri:Güç kaynağında sorun,Ana kart veya devrelerde arıza</a:t>
            </a:r>
          </a:p>
          <a:p>
            <a:r>
              <a:rPr lang="tr-TR" sz="1300" b="1"/>
              <a:t>Renkli Doppler Görüntülemede Sorunlar:Renkli Doppler modülünde arıza,Yazılım sorunları</a:t>
            </a:r>
          </a:p>
        </p:txBody>
      </p:sp>
      <p:pic>
        <p:nvPicPr>
          <p:cNvPr id="8" name="Picture 4" descr="İkili sayılar ve ayrıntılı planın göründüğü CPU">
            <a:extLst>
              <a:ext uri="{FF2B5EF4-FFF2-40B4-BE49-F238E27FC236}">
                <a16:creationId xmlns:a16="http://schemas.microsoft.com/office/drawing/2014/main" id="{00FC8872-52DF-B963-C727-A6003DA45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7" r="2259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CD7C82B-D397-7AA4-70C4-53FF2812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98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7203B-424F-A4B9-12B4-6A8DF36E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tr-TR" sz="3200" dirty="0"/>
              <a:t>Doppler Cihazında Arıza Önleme Yöntemleri</a:t>
            </a:r>
          </a:p>
        </p:txBody>
      </p:sp>
      <p:pic>
        <p:nvPicPr>
          <p:cNvPr id="13" name="Picture 4" descr="El püskürme">
            <a:extLst>
              <a:ext uri="{FF2B5EF4-FFF2-40B4-BE49-F238E27FC236}">
                <a16:creationId xmlns:a16="http://schemas.microsoft.com/office/drawing/2014/main" id="{1BD13450-C249-277C-82F8-2D9265439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1" r="3797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80F6D0-9828-A13D-12FF-6CA68138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tr-TR" sz="1000" b="1" dirty="0"/>
              <a:t>Periyodik Bakım ve </a:t>
            </a:r>
            <a:r>
              <a:rPr lang="tr-TR" sz="1000" b="1" dirty="0" err="1"/>
              <a:t>Kontroller:Cihazı</a:t>
            </a:r>
            <a:r>
              <a:rPr lang="tr-TR" sz="1000" b="1" dirty="0"/>
              <a:t> düzenli olarak periyodik bakıma sokarak, olası sorunları erken tespit edebilirsiniz.</a:t>
            </a:r>
          </a:p>
          <a:p>
            <a:r>
              <a:rPr lang="tr-TR" sz="1000" b="1" dirty="0"/>
              <a:t>Doğru </a:t>
            </a:r>
            <a:r>
              <a:rPr lang="tr-TR" sz="1000" b="1" dirty="0" err="1"/>
              <a:t>Kullanım:Kullanım</a:t>
            </a:r>
            <a:r>
              <a:rPr lang="tr-TR" sz="1000" b="1" dirty="0"/>
              <a:t> kılavuzuna uygun şekilde cihazı kullanmak, arızaların önlenmesinde önemlidir.</a:t>
            </a:r>
          </a:p>
          <a:p>
            <a:r>
              <a:rPr lang="tr-TR" sz="1000" b="1" dirty="0"/>
              <a:t>Temizlik ve </a:t>
            </a:r>
            <a:r>
              <a:rPr lang="tr-TR" sz="1000" b="1" dirty="0" err="1"/>
              <a:t>Bakım:Prob</a:t>
            </a:r>
            <a:r>
              <a:rPr lang="tr-TR" sz="1000" b="1" dirty="0"/>
              <a:t> ve diğer parçaları düzenli olarak temizlemek, cihazın uzun ömürlü olmasına yardımcı olur.</a:t>
            </a:r>
          </a:p>
          <a:p>
            <a:r>
              <a:rPr lang="tr-TR" sz="1000" b="1" dirty="0"/>
              <a:t>Kalibrasyonun </a:t>
            </a:r>
            <a:r>
              <a:rPr lang="tr-TR" sz="1000" b="1" dirty="0" err="1"/>
              <a:t>Sağlanması:Cihazın</a:t>
            </a:r>
            <a:r>
              <a:rPr lang="tr-TR" sz="1000" b="1" dirty="0"/>
              <a:t> periyodik olarak kalibre edilmesi, doğru ölçümler alınmasını sağlar ve arızaların önüne geçer.</a:t>
            </a:r>
          </a:p>
          <a:p>
            <a:r>
              <a:rPr lang="tr-TR" sz="1000" b="1" dirty="0"/>
              <a:t>Çevresel Koşulların </a:t>
            </a:r>
            <a:r>
              <a:rPr lang="tr-TR" sz="1000" b="1" dirty="0" err="1"/>
              <a:t>Kontrolü:Cihazın</a:t>
            </a:r>
            <a:r>
              <a:rPr lang="tr-TR" sz="1000" b="1" dirty="0"/>
              <a:t> bulunduğu ortamın nem, sıcaklık ve elektriksel koşullarının uygun olduğundan emin olun.</a:t>
            </a:r>
          </a:p>
          <a:p>
            <a:r>
              <a:rPr lang="tr-TR" sz="1000" b="1" dirty="0"/>
              <a:t>Personel </a:t>
            </a:r>
            <a:r>
              <a:rPr lang="tr-TR" sz="1000" b="1" dirty="0" err="1"/>
              <a:t>Eğitimi:Cihazı</a:t>
            </a:r>
            <a:r>
              <a:rPr lang="tr-TR" sz="1000" b="1" dirty="0"/>
              <a:t> kullanacak personelin eğitilmesi, yanlış kullanım kaynaklı arızaların önlenmesine yardımcı olur.</a:t>
            </a:r>
          </a:p>
          <a:p>
            <a:r>
              <a:rPr lang="tr-TR" sz="1000" b="1" dirty="0"/>
              <a:t>Yedek Parça ve Malzeme </a:t>
            </a:r>
            <a:r>
              <a:rPr lang="tr-TR" sz="1000" b="1" dirty="0" err="1"/>
              <a:t>Temini:Önemli</a:t>
            </a:r>
            <a:r>
              <a:rPr lang="tr-TR" sz="1000" b="1" dirty="0"/>
              <a:t> parçaların yedeklerinin bulundurulması, olası arızalarda hızlı müdahale imkanı sağlar.</a:t>
            </a:r>
          </a:p>
          <a:p>
            <a:r>
              <a:rPr lang="tr-TR" sz="1000" b="1" dirty="0"/>
              <a:t>Güvenilir Güç Kaynağı </a:t>
            </a:r>
            <a:r>
              <a:rPr lang="tr-TR" sz="1000" b="1" dirty="0" err="1"/>
              <a:t>Kullanımı:Kesintisiz</a:t>
            </a:r>
            <a:r>
              <a:rPr lang="tr-TR" sz="1000" b="1" dirty="0"/>
              <a:t> ve sabit güç kaynağı kullanmak, cihazın güvenilir şekilde çalışmasını sağlar.</a:t>
            </a:r>
          </a:p>
          <a:p>
            <a:r>
              <a:rPr lang="tr-TR" sz="1000" b="1" dirty="0"/>
              <a:t>Yazılım </a:t>
            </a:r>
            <a:r>
              <a:rPr lang="tr-TR" sz="1000" b="1" dirty="0" err="1"/>
              <a:t>Güncellemeleri:Üretici</a:t>
            </a:r>
            <a:r>
              <a:rPr lang="tr-TR" sz="1000" b="1" dirty="0"/>
              <a:t> firma tarafından sağlanan yazılım güncellemelerini düzenli olarak yapmak, performansı artırır ve güvenilirliği artırır.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2362FD-843F-B673-FEF0-AF7B3C67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28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E3A64E-8AB8-FC07-833A-D0F01A1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748810" cy="4726502"/>
          </a:xfrm>
        </p:spPr>
        <p:txBody>
          <a:bodyPr>
            <a:normAutofit/>
          </a:bodyPr>
          <a:lstStyle/>
          <a:p>
            <a:r>
              <a:rPr lang="sv-SE" dirty="0"/>
              <a:t>Doppler Cihazı Kullanırken Alınabilecek Güvenlik Önlemleri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48DA5A-0105-CD45-D9DD-AFFEDC664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13312"/>
            <a:ext cx="5200650" cy="5668437"/>
          </a:xfrm>
        </p:spPr>
        <p:txBody>
          <a:bodyPr anchor="ctr">
            <a:normAutofit/>
          </a:bodyPr>
          <a:lstStyle/>
          <a:p>
            <a:r>
              <a:rPr lang="tr-TR" sz="1200" b="1" dirty="0"/>
              <a:t>Eğitim ve </a:t>
            </a:r>
            <a:r>
              <a:rPr lang="tr-TR" sz="1200" b="1" dirty="0" err="1"/>
              <a:t>Yetkilendirme:Cihazı</a:t>
            </a:r>
            <a:r>
              <a:rPr lang="tr-TR" sz="1200" b="1" dirty="0"/>
              <a:t> kullanacak personelin gerekli eğitimleri alması ve yetkilendirilmesi önemlidir.</a:t>
            </a:r>
          </a:p>
          <a:p>
            <a:r>
              <a:rPr lang="tr-TR" sz="1200" b="1" dirty="0"/>
              <a:t>Kullanım Kılavuzuna Uygun </a:t>
            </a:r>
            <a:r>
              <a:rPr lang="tr-TR" sz="1200" b="1" dirty="0" err="1"/>
              <a:t>Kullanım:Cihazın</a:t>
            </a:r>
            <a:r>
              <a:rPr lang="tr-TR" sz="1200" b="1" dirty="0"/>
              <a:t> kullanım kılavuzuna uygun şekilde kullanılması, güvenliği sağlar ve arızaların önlenmesine yardımcı olur.</a:t>
            </a:r>
          </a:p>
          <a:p>
            <a:r>
              <a:rPr lang="tr-TR" sz="1200" b="1" dirty="0"/>
              <a:t>Kişisel Koruyucu Ekipman </a:t>
            </a:r>
            <a:r>
              <a:rPr lang="tr-TR" sz="1200" b="1" dirty="0" err="1"/>
              <a:t>Kullanımı:Gerekli</a:t>
            </a:r>
            <a:r>
              <a:rPr lang="tr-TR" sz="1200" b="1" dirty="0"/>
              <a:t> durumlarda prob veya cihazın kullanımı sırasında kişisel koruyucu ekipmanların kullanılması önemlidir.</a:t>
            </a:r>
          </a:p>
          <a:p>
            <a:r>
              <a:rPr lang="tr-TR" sz="1200" b="1" dirty="0"/>
              <a:t>Prob Temasının Doğru Şekilde </a:t>
            </a:r>
            <a:r>
              <a:rPr lang="tr-TR" sz="1200" b="1" dirty="0" err="1"/>
              <a:t>Sağlanması:Probun</a:t>
            </a:r>
            <a:r>
              <a:rPr lang="tr-TR" sz="1200" b="1" dirty="0"/>
              <a:t> doğru şekilde ciltle temas etmesi ve jel kullanımı, güvenilir ölçümler alınmasını sağlar.</a:t>
            </a:r>
          </a:p>
          <a:p>
            <a:r>
              <a:rPr lang="tr-TR" sz="1200" b="1" dirty="0"/>
              <a:t>Çevresel Güvenlik </a:t>
            </a:r>
            <a:r>
              <a:rPr lang="tr-TR" sz="1200" b="1" dirty="0" err="1"/>
              <a:t>Önlemleri:Cihazın</a:t>
            </a:r>
            <a:r>
              <a:rPr lang="tr-TR" sz="1200" b="1" dirty="0"/>
              <a:t> bulunduğu ortamın temiz, düzenli ve güvenli olmasına dikkat edilmelidir.</a:t>
            </a:r>
          </a:p>
          <a:p>
            <a:r>
              <a:rPr lang="tr-TR" sz="1200" b="1" dirty="0"/>
              <a:t>Elektriksel </a:t>
            </a:r>
            <a:r>
              <a:rPr lang="tr-TR" sz="1200" b="1" dirty="0" err="1"/>
              <a:t>Güvenlik:Cihazın</a:t>
            </a:r>
            <a:r>
              <a:rPr lang="tr-TR" sz="1200" b="1" dirty="0"/>
              <a:t> elektriksel özelliklerine uygun priz ve güç kaynağı kullanılmalıdır.</a:t>
            </a:r>
          </a:p>
          <a:p>
            <a:r>
              <a:rPr lang="tr-TR" sz="1200" b="1" dirty="0"/>
              <a:t>Çocuklardan Uzak </a:t>
            </a:r>
            <a:r>
              <a:rPr lang="tr-TR" sz="1200" b="1" dirty="0" err="1"/>
              <a:t>Tutma:Cihazın</a:t>
            </a:r>
            <a:r>
              <a:rPr lang="tr-TR" sz="1200" b="1" dirty="0"/>
              <a:t> çocukların erişemeyeceği bir yerde tutulması önemlidir.</a:t>
            </a:r>
          </a:p>
          <a:p>
            <a:r>
              <a:rPr lang="tr-TR" sz="1200" b="1" dirty="0"/>
              <a:t>Periyodik Bakım ve </a:t>
            </a:r>
            <a:r>
              <a:rPr lang="tr-TR" sz="1200" b="1" dirty="0" err="1"/>
              <a:t>Kontroller:Cihazın</a:t>
            </a:r>
            <a:r>
              <a:rPr lang="tr-TR" sz="1200" b="1" dirty="0"/>
              <a:t> düzenli olarak periyodik bakımlarının yapılması, güvenliğin ve performansın sağlanmasına yardımcı olur.</a:t>
            </a:r>
          </a:p>
          <a:p>
            <a:r>
              <a:rPr lang="tr-TR" sz="1200" b="1" dirty="0"/>
              <a:t>Acil Durum </a:t>
            </a:r>
            <a:r>
              <a:rPr lang="tr-TR" sz="1200" b="1" dirty="0" err="1"/>
              <a:t>Prosedürleri:Acil</a:t>
            </a:r>
            <a:r>
              <a:rPr lang="tr-TR" sz="1200" b="1" dirty="0"/>
              <a:t> durumlarda cihazın nasıl kapatılacağı veya müdahale edileceği konusunda personelin yetkilendirilmesi önemlidir.</a:t>
            </a:r>
          </a:p>
          <a:p>
            <a:r>
              <a:rPr lang="tr-TR" sz="1200" b="1" dirty="0"/>
              <a:t>Yetkili Teknik Servis </a:t>
            </a:r>
            <a:r>
              <a:rPr lang="tr-TR" sz="1200" b="1" dirty="0" err="1"/>
              <a:t>İletişimi:Herhangi</a:t>
            </a:r>
            <a:r>
              <a:rPr lang="tr-TR" sz="1200" b="1" dirty="0"/>
              <a:t> bir güvenlik sorunu veya arıza durumunda yetkili teknik servisle iletişime geçmek önemlidir.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526525-AB9B-89BC-BB92-C6AAC477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73C-B48F-4A42-963B-8217930A5A9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49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1588</Words>
  <Application>Microsoft Office PowerPoint</Application>
  <PresentationFormat>Geniş ekran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Meiryo</vt:lpstr>
      <vt:lpstr>Office Teması</vt:lpstr>
      <vt:lpstr>DOPPLER (ULTRASONOGRAFİ) CİHAZI</vt:lpstr>
      <vt:lpstr>PowerPoint Sunusu</vt:lpstr>
      <vt:lpstr>Doppler Cihazı Nedir?</vt:lpstr>
      <vt:lpstr>Çalışma Prensibi</vt:lpstr>
      <vt:lpstr>Doppler Cihazı Teknik Özellikler</vt:lpstr>
      <vt:lpstr>Doppler Cihazının Ana Parçaları</vt:lpstr>
      <vt:lpstr>Doppler Cihazının Olası Arızaları ve Nedenleri</vt:lpstr>
      <vt:lpstr>Doppler Cihazında Arıza Önleme Yöntemleri</vt:lpstr>
      <vt:lpstr>Doppler Cihazı Kullanırken Alınabilecek Güvenlik Önlemleri</vt:lpstr>
      <vt:lpstr>Doppler Cihazı Hata Kodları</vt:lpstr>
      <vt:lpstr>Doppler Cihazının Tamiri için Dikkat Edilmesi Gerekenler</vt:lpstr>
      <vt:lpstr>Tamir Esnasında Sık Karşılaşılan Sorunlar</vt:lpstr>
      <vt:lpstr>Doppler Cihazının Tamir Süreci</vt:lpstr>
      <vt:lpstr>Doppler Cihazı Kalibrasyonu Nasıl Yapılır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DOPPLER (ULTRASONOGRAFİ) CİHAZI</dc:title>
  <dc:creator>Muhammed Caner Oktar</dc:creator>
  <cp:lastModifiedBy>Monster</cp:lastModifiedBy>
  <cp:revision>1</cp:revision>
  <dcterms:created xsi:type="dcterms:W3CDTF">2024-05-11T11:49:03Z</dcterms:created>
  <dcterms:modified xsi:type="dcterms:W3CDTF">2024-07-09T07:50:26Z</dcterms:modified>
</cp:coreProperties>
</file>