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21"/>
  </p:notesMasterIdLst>
  <p:sldIdLst>
    <p:sldId id="299" r:id="rId2"/>
    <p:sldId id="280"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90" d="100"/>
          <a:sy n="90" d="100"/>
        </p:scale>
        <p:origin x="1234" y="-9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58"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1048759"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7A86C1-8D91-4CB9-A54C-8133F148BAAC}" type="datetimeFigureOut">
              <a:rPr lang="tr-TR" smtClean="0"/>
              <a:t>9.07.2024</a:t>
            </a:fld>
            <a:endParaRPr lang="tr-TR"/>
          </a:p>
        </p:txBody>
      </p:sp>
      <p:sp>
        <p:nvSpPr>
          <p:cNvPr id="1048760"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1048761"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048762"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1048763"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430839-40A3-47B9-A614-0028D625DDDF}"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048681" name="Title 1"/>
          <p:cNvSpPr>
            <a:spLocks noGrp="1"/>
          </p:cNvSpPr>
          <p:nvPr>
            <p:ph type="ctrTitle" hasCustomPrompt="1"/>
          </p:nvPr>
        </p:nvSpPr>
        <p:spPr>
          <a:xfrm>
            <a:off x="866442" y="1447801"/>
            <a:ext cx="6620968" cy="3329581"/>
          </a:xfrm>
        </p:spPr>
        <p:txBody>
          <a:bodyPr anchor="b"/>
          <a:lstStyle>
            <a:lvl1pPr>
              <a:defRPr sz="7200"/>
            </a:lvl1pPr>
          </a:lstStyle>
          <a:p>
            <a:r>
              <a:rPr lang="tr-TR"/>
              <a:t>Asıl başlık stilini düzenlemek için tıklayın</a:t>
            </a:r>
            <a:endParaRPr lang="en-US" dirty="0"/>
          </a:p>
        </p:txBody>
      </p:sp>
      <p:sp>
        <p:nvSpPr>
          <p:cNvPr id="1048682" name="Subtitle 2"/>
          <p:cNvSpPr>
            <a:spLocks noGrp="1"/>
          </p:cNvSpPr>
          <p:nvPr>
            <p:ph type="subTitle" idx="1" hasCustomPrompt="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1048683" name="Date Placeholder 3"/>
          <p:cNvSpPr>
            <a:spLocks noGrp="1"/>
          </p:cNvSpPr>
          <p:nvPr>
            <p:ph type="dt" sz="half" idx="10"/>
          </p:nvPr>
        </p:nvSpPr>
        <p:spPr/>
        <p:txBody>
          <a:bodyPr/>
          <a:lstStyle/>
          <a:p>
            <a:fld id="{BB369D46-6E11-4D20-A9DE-ACD2AC6BF35E}" type="datetime1">
              <a:rPr lang="tr-TR" smtClean="0"/>
              <a:t>9.07.2024</a:t>
            </a:fld>
            <a:endParaRPr lang="tr-TR"/>
          </a:p>
        </p:txBody>
      </p:sp>
      <p:sp>
        <p:nvSpPr>
          <p:cNvPr id="1048684" name="Footer Placeholder 4"/>
          <p:cNvSpPr>
            <a:spLocks noGrp="1"/>
          </p:cNvSpPr>
          <p:nvPr>
            <p:ph type="ftr" sz="quarter" idx="11"/>
          </p:nvPr>
        </p:nvSpPr>
        <p:spPr/>
        <p:txBody>
          <a:bodyPr/>
          <a:lstStyle/>
          <a:p>
            <a:endParaRPr lang="tr-TR"/>
          </a:p>
        </p:txBody>
      </p:sp>
      <p:sp>
        <p:nvSpPr>
          <p:cNvPr id="1048685"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1048725" name="Title 1"/>
          <p:cNvSpPr>
            <a:spLocks noGrp="1"/>
          </p:cNvSpPr>
          <p:nvPr>
            <p:ph type="title" hasCustomPrompt="1"/>
          </p:nvPr>
        </p:nvSpPr>
        <p:spPr>
          <a:xfrm>
            <a:off x="866443" y="4800587"/>
            <a:ext cx="6620967" cy="566738"/>
          </a:xfrm>
        </p:spPr>
        <p:txBody>
          <a:bodyPr anchor="b">
            <a:normAutofit/>
          </a:bodyPr>
          <a:lstStyle>
            <a:lvl1pPr algn="l">
              <a:defRPr sz="2400" b="0"/>
            </a:lvl1pPr>
          </a:lstStyle>
          <a:p>
            <a:r>
              <a:rPr lang="tr-TR"/>
              <a:t>Asıl başlık stilini düzenlemek için tıklayın</a:t>
            </a:r>
            <a:endParaRPr lang="en-US" dirty="0"/>
          </a:p>
        </p:txBody>
      </p:sp>
      <p:sp>
        <p:nvSpPr>
          <p:cNvPr id="1048726" name="Picture Placeholder 2"/>
          <p:cNvSpPr>
            <a:spLocks noGrp="1" noChangeAspect="1"/>
          </p:cNvSpPr>
          <p:nvPr>
            <p:ph type="pic" idx="1" hasCustomPrompt="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1048727" name="Text Placeholder 3"/>
          <p:cNvSpPr>
            <a:spLocks noGrp="1"/>
          </p:cNvSpPr>
          <p:nvPr>
            <p:ph type="body" sz="half" idx="2" hasCustomPrompt="1"/>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048728" name="Date Placeholder 4"/>
          <p:cNvSpPr>
            <a:spLocks noGrp="1"/>
          </p:cNvSpPr>
          <p:nvPr>
            <p:ph type="dt" sz="half" idx="10"/>
          </p:nvPr>
        </p:nvSpPr>
        <p:spPr/>
        <p:txBody>
          <a:bodyPr/>
          <a:lstStyle/>
          <a:p>
            <a:fld id="{F26A9928-5AC0-45AD-9580-F558AE8ED302}" type="datetime1">
              <a:rPr lang="tr-TR" smtClean="0"/>
              <a:t>9.07.2024</a:t>
            </a:fld>
            <a:endParaRPr lang="tr-TR"/>
          </a:p>
        </p:txBody>
      </p:sp>
      <p:sp>
        <p:nvSpPr>
          <p:cNvPr id="1048729" name="Footer Placeholder 5"/>
          <p:cNvSpPr>
            <a:spLocks noGrp="1"/>
          </p:cNvSpPr>
          <p:nvPr>
            <p:ph type="ftr" sz="quarter" idx="11"/>
          </p:nvPr>
        </p:nvSpPr>
        <p:spPr/>
        <p:txBody>
          <a:bodyPr/>
          <a:lstStyle/>
          <a:p>
            <a:endParaRPr lang="tr-TR"/>
          </a:p>
        </p:txBody>
      </p:sp>
      <p:sp>
        <p:nvSpPr>
          <p:cNvPr id="1048730"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1048691" name="Title 1"/>
          <p:cNvSpPr>
            <a:spLocks noGrp="1"/>
          </p:cNvSpPr>
          <p:nvPr>
            <p:ph type="title" hasCustomPrompt="1"/>
          </p:nvPr>
        </p:nvSpPr>
        <p:spPr>
          <a:xfrm>
            <a:off x="866442" y="1447800"/>
            <a:ext cx="6620968" cy="1981200"/>
          </a:xfrm>
        </p:spPr>
        <p:txBody>
          <a:bodyPr/>
          <a:lstStyle>
            <a:lvl1pPr>
              <a:defRPr sz="4800"/>
            </a:lvl1pPr>
          </a:lstStyle>
          <a:p>
            <a:r>
              <a:rPr lang="tr-TR"/>
              <a:t>Asıl başlık stilini düzenlemek için tıklayın</a:t>
            </a:r>
            <a:endParaRPr lang="en-US" dirty="0"/>
          </a:p>
        </p:txBody>
      </p:sp>
      <p:sp>
        <p:nvSpPr>
          <p:cNvPr id="1048692" name="Text Placeholder 3"/>
          <p:cNvSpPr>
            <a:spLocks noGrp="1"/>
          </p:cNvSpPr>
          <p:nvPr>
            <p:ph type="body" sz="half" idx="2" hasCustomPrompt="1"/>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048693" name="Date Placeholder 3"/>
          <p:cNvSpPr>
            <a:spLocks noGrp="1"/>
          </p:cNvSpPr>
          <p:nvPr>
            <p:ph type="dt" sz="half" idx="10"/>
          </p:nvPr>
        </p:nvSpPr>
        <p:spPr/>
        <p:txBody>
          <a:bodyPr/>
          <a:lstStyle/>
          <a:p>
            <a:fld id="{F26A9928-5AC0-45AD-9580-F558AE8ED302}" type="datetime1">
              <a:rPr lang="tr-TR" smtClean="0"/>
              <a:t>9.07.2024</a:t>
            </a:fld>
            <a:endParaRPr lang="tr-TR"/>
          </a:p>
        </p:txBody>
      </p:sp>
      <p:sp>
        <p:nvSpPr>
          <p:cNvPr id="1048694" name="Footer Placeholder 4"/>
          <p:cNvSpPr>
            <a:spLocks noGrp="1"/>
          </p:cNvSpPr>
          <p:nvPr>
            <p:ph type="ftr" sz="quarter" idx="11"/>
          </p:nvPr>
        </p:nvSpPr>
        <p:spPr/>
        <p:txBody>
          <a:bodyPr/>
          <a:lstStyle/>
          <a:p>
            <a:endParaRPr lang="tr-TR"/>
          </a:p>
        </p:txBody>
      </p:sp>
      <p:sp>
        <p:nvSpPr>
          <p:cNvPr id="1048695"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048717" name="Title 1"/>
          <p:cNvSpPr>
            <a:spLocks noGrp="1"/>
          </p:cNvSpPr>
          <p:nvPr>
            <p:ph type="title" hasCustomPrompt="1"/>
          </p:nvPr>
        </p:nvSpPr>
        <p:spPr>
          <a:xfrm>
            <a:off x="1181409" y="1447800"/>
            <a:ext cx="6001049" cy="2323374"/>
          </a:xfrm>
        </p:spPr>
        <p:txBody>
          <a:bodyPr/>
          <a:lstStyle>
            <a:lvl1pPr>
              <a:defRPr sz="4800"/>
            </a:lvl1pPr>
          </a:lstStyle>
          <a:p>
            <a:r>
              <a:rPr lang="tr-TR"/>
              <a:t>Asıl başlık stilini düzenlemek için tıklayın</a:t>
            </a:r>
            <a:endParaRPr lang="en-US" dirty="0"/>
          </a:p>
        </p:txBody>
      </p:sp>
      <p:sp>
        <p:nvSpPr>
          <p:cNvPr id="1048718" name="Text Placeholder 3"/>
          <p:cNvSpPr>
            <a:spLocks noGrp="1"/>
          </p:cNvSpPr>
          <p:nvPr>
            <p:ph type="body" sz="half" idx="14" hasCustomPrompt="1"/>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düzenlemek için tıklayın</a:t>
            </a:r>
          </a:p>
        </p:txBody>
      </p:sp>
      <p:sp>
        <p:nvSpPr>
          <p:cNvPr id="1048719" name="Text Placeholder 3"/>
          <p:cNvSpPr>
            <a:spLocks noGrp="1"/>
          </p:cNvSpPr>
          <p:nvPr>
            <p:ph type="body" sz="half" idx="2" hasCustomPrompt="1"/>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048720" name="Date Placeholder 3"/>
          <p:cNvSpPr>
            <a:spLocks noGrp="1"/>
          </p:cNvSpPr>
          <p:nvPr>
            <p:ph type="dt" sz="half" idx="10"/>
          </p:nvPr>
        </p:nvSpPr>
        <p:spPr/>
        <p:txBody>
          <a:bodyPr/>
          <a:lstStyle/>
          <a:p>
            <a:fld id="{F26A9928-5AC0-45AD-9580-F558AE8ED302}" type="datetime1">
              <a:rPr lang="tr-TR" smtClean="0"/>
              <a:t>9.07.2024</a:t>
            </a:fld>
            <a:endParaRPr lang="tr-TR"/>
          </a:p>
        </p:txBody>
      </p:sp>
      <p:sp>
        <p:nvSpPr>
          <p:cNvPr id="1048721" name="Footer Placeholder 4"/>
          <p:cNvSpPr>
            <a:spLocks noGrp="1"/>
          </p:cNvSpPr>
          <p:nvPr>
            <p:ph type="ftr" sz="quarter" idx="11"/>
          </p:nvPr>
        </p:nvSpPr>
        <p:spPr/>
        <p:txBody>
          <a:bodyPr/>
          <a:lstStyle/>
          <a:p>
            <a:endParaRPr lang="tr-TR"/>
          </a:p>
        </p:txBody>
      </p:sp>
      <p:sp>
        <p:nvSpPr>
          <p:cNvPr id="1048722"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1048723" name="TextBox 11"/>
          <p:cNvSpPr txBox="1"/>
          <p:nvPr/>
        </p:nvSpPr>
        <p:spPr>
          <a:xfrm>
            <a:off x="673897" y="971253"/>
            <a:ext cx="601591" cy="372364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lvl="0"/>
            <a:r>
              <a:rPr lang="en-US" sz="12200" dirty="0"/>
              <a:t>“</a:t>
            </a:r>
          </a:p>
        </p:txBody>
      </p:sp>
      <p:sp>
        <p:nvSpPr>
          <p:cNvPr id="1048724" name="TextBox 14"/>
          <p:cNvSpPr txBox="1"/>
          <p:nvPr/>
        </p:nvSpPr>
        <p:spPr>
          <a:xfrm>
            <a:off x="6999690" y="2613787"/>
            <a:ext cx="601591" cy="190754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lvl="0"/>
            <a:r>
              <a:rPr lang="en-US" sz="12200" dirty="0"/>
              <a:t>”</a:t>
            </a:r>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1048686" name="Title 1"/>
          <p:cNvSpPr>
            <a:spLocks noGrp="1"/>
          </p:cNvSpPr>
          <p:nvPr>
            <p:ph type="title" hasCustomPrompt="1"/>
          </p:nvPr>
        </p:nvSpPr>
        <p:spPr>
          <a:xfrm>
            <a:off x="866441" y="3124201"/>
            <a:ext cx="6620969" cy="1653180"/>
          </a:xfrm>
        </p:spPr>
        <p:txBody>
          <a:bodyPr anchor="b"/>
          <a:lstStyle>
            <a:lvl1pPr algn="l">
              <a:defRPr sz="4000" b="0" cap="none"/>
            </a:lvl1pPr>
          </a:lstStyle>
          <a:p>
            <a:r>
              <a:rPr lang="tr-TR"/>
              <a:t>Asıl başlık stilini düzenlemek için tıklayın</a:t>
            </a:r>
            <a:endParaRPr lang="en-US" dirty="0"/>
          </a:p>
        </p:txBody>
      </p:sp>
      <p:sp>
        <p:nvSpPr>
          <p:cNvPr id="1048687" name="Text Placeholder 2"/>
          <p:cNvSpPr>
            <a:spLocks noGrp="1"/>
          </p:cNvSpPr>
          <p:nvPr>
            <p:ph type="body" idx="1" hasCustomPrompt="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1048688" name="Date Placeholder 3"/>
          <p:cNvSpPr>
            <a:spLocks noGrp="1"/>
          </p:cNvSpPr>
          <p:nvPr>
            <p:ph type="dt" sz="half" idx="10"/>
          </p:nvPr>
        </p:nvSpPr>
        <p:spPr/>
        <p:txBody>
          <a:bodyPr/>
          <a:lstStyle/>
          <a:p>
            <a:fld id="{F26A9928-5AC0-45AD-9580-F558AE8ED302}" type="datetime1">
              <a:rPr lang="tr-TR" smtClean="0"/>
              <a:t>9.07.2024</a:t>
            </a:fld>
            <a:endParaRPr lang="tr-TR"/>
          </a:p>
        </p:txBody>
      </p:sp>
      <p:sp>
        <p:nvSpPr>
          <p:cNvPr id="1048689" name="Footer Placeholder 4"/>
          <p:cNvSpPr>
            <a:spLocks noGrp="1"/>
          </p:cNvSpPr>
          <p:nvPr>
            <p:ph type="ftr" sz="quarter" idx="11"/>
          </p:nvPr>
        </p:nvSpPr>
        <p:spPr/>
        <p:txBody>
          <a:bodyPr/>
          <a:lstStyle/>
          <a:p>
            <a:endParaRPr lang="tr-TR"/>
          </a:p>
        </p:txBody>
      </p:sp>
      <p:sp>
        <p:nvSpPr>
          <p:cNvPr id="1048690"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048737" name="Title 1"/>
          <p:cNvSpPr>
            <a:spLocks noGrp="1"/>
          </p:cNvSpPr>
          <p:nvPr>
            <p:ph type="title" hasCustomPrompt="1"/>
          </p:nvPr>
        </p:nvSpPr>
        <p:spPr/>
        <p:txBody>
          <a:bodyPr/>
          <a:lstStyle>
            <a:lvl1pPr>
              <a:defRPr sz="4200"/>
            </a:lvl1pPr>
          </a:lstStyle>
          <a:p>
            <a:r>
              <a:rPr lang="tr-TR"/>
              <a:t>Asıl başlık stilini düzenlemek için tıklayın</a:t>
            </a:r>
            <a:endParaRPr lang="en-US" dirty="0"/>
          </a:p>
        </p:txBody>
      </p:sp>
      <p:sp>
        <p:nvSpPr>
          <p:cNvPr id="1048738" name="Text Placeholder 2"/>
          <p:cNvSpPr>
            <a:spLocks noGrp="1"/>
          </p:cNvSpPr>
          <p:nvPr>
            <p:ph type="body" idx="1" hasCustomPrompt="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48739" name="Text Placeholder 3"/>
          <p:cNvSpPr>
            <a:spLocks noGrp="1"/>
          </p:cNvSpPr>
          <p:nvPr>
            <p:ph type="body" sz="half" idx="15" hasCustomPrompt="1"/>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048740" name="Text Placeholder 4"/>
          <p:cNvSpPr>
            <a:spLocks noGrp="1"/>
          </p:cNvSpPr>
          <p:nvPr>
            <p:ph type="body" sz="quarter" idx="3" hasCustomPrompt="1"/>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48741" name="Text Placeholder 3"/>
          <p:cNvSpPr>
            <a:spLocks noGrp="1"/>
          </p:cNvSpPr>
          <p:nvPr>
            <p:ph type="body" sz="half" idx="16" hasCustomPrompt="1"/>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048742" name="Text Placeholder 4"/>
          <p:cNvSpPr>
            <a:spLocks noGrp="1"/>
          </p:cNvSpPr>
          <p:nvPr>
            <p:ph type="body" sz="quarter" idx="13" hasCustomPrompt="1"/>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48743" name="Text Placeholder 3"/>
          <p:cNvSpPr>
            <a:spLocks noGrp="1"/>
          </p:cNvSpPr>
          <p:nvPr>
            <p:ph type="body" sz="half" idx="17" hasCustomPrompt="1"/>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3145730" name="Straight Connector 16"/>
          <p:cNvCxnSpPr>
            <a:cxnSpLocks/>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31" name="Straight Connector 17"/>
          <p:cNvCxnSpPr>
            <a:cxnSpLocks/>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048744" name="Date Placeholder 3"/>
          <p:cNvSpPr>
            <a:spLocks noGrp="1"/>
          </p:cNvSpPr>
          <p:nvPr>
            <p:ph type="dt" sz="half" idx="10"/>
          </p:nvPr>
        </p:nvSpPr>
        <p:spPr/>
        <p:txBody>
          <a:bodyPr/>
          <a:lstStyle/>
          <a:p>
            <a:fld id="{F26A9928-5AC0-45AD-9580-F558AE8ED302}" type="datetime1">
              <a:rPr lang="tr-TR" smtClean="0"/>
              <a:t>9.07.2024</a:t>
            </a:fld>
            <a:endParaRPr lang="tr-TR"/>
          </a:p>
        </p:txBody>
      </p:sp>
      <p:sp>
        <p:nvSpPr>
          <p:cNvPr id="1048745" name="Footer Placeholder 4"/>
          <p:cNvSpPr>
            <a:spLocks noGrp="1"/>
          </p:cNvSpPr>
          <p:nvPr>
            <p:ph type="ftr" sz="quarter" idx="11"/>
          </p:nvPr>
        </p:nvSpPr>
        <p:spPr/>
        <p:txBody>
          <a:bodyPr/>
          <a:lstStyle/>
          <a:p>
            <a:endParaRPr lang="tr-TR"/>
          </a:p>
        </p:txBody>
      </p:sp>
      <p:sp>
        <p:nvSpPr>
          <p:cNvPr id="104874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1048613" name="Title 1"/>
          <p:cNvSpPr>
            <a:spLocks noGrp="1"/>
          </p:cNvSpPr>
          <p:nvPr>
            <p:ph type="title" hasCustomPrompt="1"/>
          </p:nvPr>
        </p:nvSpPr>
        <p:spPr/>
        <p:txBody>
          <a:bodyPr/>
          <a:lstStyle>
            <a:lvl1pPr>
              <a:defRPr sz="4200"/>
            </a:lvl1pPr>
          </a:lstStyle>
          <a:p>
            <a:r>
              <a:rPr lang="tr-TR"/>
              <a:t>Asıl başlık stilini düzenlemek için tıklayın</a:t>
            </a:r>
            <a:endParaRPr lang="en-US" dirty="0"/>
          </a:p>
        </p:txBody>
      </p:sp>
      <p:sp>
        <p:nvSpPr>
          <p:cNvPr id="1048614" name="Text Placeholder 2"/>
          <p:cNvSpPr>
            <a:spLocks noGrp="1"/>
          </p:cNvSpPr>
          <p:nvPr>
            <p:ph type="body" idx="1" hasCustomPrompt="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48615" name="Picture Placeholder 2"/>
          <p:cNvSpPr>
            <a:spLocks noGrp="1" noChangeAspect="1"/>
          </p:cNvSpPr>
          <p:nvPr>
            <p:ph type="pic" idx="15" hasCustomPrompt="1"/>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1048616" name="Text Placeholder 3"/>
          <p:cNvSpPr>
            <a:spLocks noGrp="1"/>
          </p:cNvSpPr>
          <p:nvPr>
            <p:ph type="body" sz="half" idx="18" hasCustomPrompt="1"/>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048617" name="Text Placeholder 4"/>
          <p:cNvSpPr>
            <a:spLocks noGrp="1"/>
          </p:cNvSpPr>
          <p:nvPr>
            <p:ph type="body" sz="quarter" idx="3" hasCustomPrompt="1"/>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48618" name="Picture Placeholder 2"/>
          <p:cNvSpPr>
            <a:spLocks noGrp="1" noChangeAspect="1"/>
          </p:cNvSpPr>
          <p:nvPr>
            <p:ph type="pic" idx="21" hasCustomPrompt="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1048619" name="Text Placeholder 3"/>
          <p:cNvSpPr>
            <a:spLocks noGrp="1"/>
          </p:cNvSpPr>
          <p:nvPr>
            <p:ph type="body" sz="half" idx="19" hasCustomPrompt="1"/>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048620" name="Text Placeholder 4"/>
          <p:cNvSpPr>
            <a:spLocks noGrp="1"/>
          </p:cNvSpPr>
          <p:nvPr>
            <p:ph type="body" sz="quarter" idx="13" hasCustomPrompt="1"/>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48621" name="Picture Placeholder 2"/>
          <p:cNvSpPr>
            <a:spLocks noGrp="1" noChangeAspect="1"/>
          </p:cNvSpPr>
          <p:nvPr>
            <p:ph type="pic" idx="22" hasCustomPrompt="1"/>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1048622" name="Text Placeholder 3"/>
          <p:cNvSpPr>
            <a:spLocks noGrp="1"/>
          </p:cNvSpPr>
          <p:nvPr>
            <p:ph type="body" sz="half" idx="20" hasCustomPrompt="1"/>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3145728" name="Straight Connector 18"/>
          <p:cNvCxnSpPr>
            <a:cxnSpLocks/>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29" name="Straight Connector 19"/>
          <p:cNvCxnSpPr>
            <a:cxnSpLocks/>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048623" name="Date Placeholder 3"/>
          <p:cNvSpPr>
            <a:spLocks noGrp="1"/>
          </p:cNvSpPr>
          <p:nvPr>
            <p:ph type="dt" sz="half" idx="10"/>
          </p:nvPr>
        </p:nvSpPr>
        <p:spPr/>
        <p:txBody>
          <a:bodyPr/>
          <a:lstStyle/>
          <a:p>
            <a:fld id="{F26A9928-5AC0-45AD-9580-F558AE8ED302}" type="datetime1">
              <a:rPr lang="tr-TR" smtClean="0"/>
              <a:t>9.07.2024</a:t>
            </a:fld>
            <a:endParaRPr lang="tr-TR"/>
          </a:p>
        </p:txBody>
      </p:sp>
      <p:sp>
        <p:nvSpPr>
          <p:cNvPr id="1048624" name="Footer Placeholder 4"/>
          <p:cNvSpPr>
            <a:spLocks noGrp="1"/>
          </p:cNvSpPr>
          <p:nvPr>
            <p:ph type="ftr" sz="quarter" idx="11"/>
          </p:nvPr>
        </p:nvSpPr>
        <p:spPr/>
        <p:txBody>
          <a:bodyPr/>
          <a:lstStyle/>
          <a:p>
            <a:endParaRPr lang="tr-TR"/>
          </a:p>
        </p:txBody>
      </p:sp>
      <p:sp>
        <p:nvSpPr>
          <p:cNvPr id="1048625"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1048753" name="Title 1"/>
          <p:cNvSpPr>
            <a:spLocks noGrp="1"/>
          </p:cNvSpPr>
          <p:nvPr>
            <p:ph type="title" hasCustomPrompt="1"/>
          </p:nvPr>
        </p:nvSpPr>
        <p:spPr/>
        <p:txBody>
          <a:bodyPr/>
          <a:lstStyle/>
          <a:p>
            <a:r>
              <a:rPr lang="tr-TR"/>
              <a:t>Asıl başlık stilini düzenlemek için tıklayın</a:t>
            </a:r>
            <a:endParaRPr lang="en-US" dirty="0"/>
          </a:p>
        </p:txBody>
      </p:sp>
      <p:sp>
        <p:nvSpPr>
          <p:cNvPr id="1048754" name="Vertical Text Placeholder 2"/>
          <p:cNvSpPr>
            <a:spLocks noGrp="1"/>
          </p:cNvSpPr>
          <p:nvPr>
            <p:ph type="body" orient="vert" idx="1" hasCustomPrompt="1"/>
          </p:nvPr>
        </p:nvSpPr>
        <p:spPr/>
        <p:txBody>
          <a:bodyPr vert="eaVert" anchor="t" anchorCtr="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048755" name="Date Placeholder 3"/>
          <p:cNvSpPr>
            <a:spLocks noGrp="1"/>
          </p:cNvSpPr>
          <p:nvPr>
            <p:ph type="dt" sz="half" idx="10"/>
          </p:nvPr>
        </p:nvSpPr>
        <p:spPr/>
        <p:txBody>
          <a:bodyPr/>
          <a:lstStyle/>
          <a:p>
            <a:fld id="{F26A9928-5AC0-45AD-9580-F558AE8ED302}" type="datetime1">
              <a:rPr lang="tr-TR" smtClean="0"/>
              <a:t>9.07.2024</a:t>
            </a:fld>
            <a:endParaRPr lang="tr-TR"/>
          </a:p>
        </p:txBody>
      </p:sp>
      <p:sp>
        <p:nvSpPr>
          <p:cNvPr id="1048756" name="Footer Placeholder 4"/>
          <p:cNvSpPr>
            <a:spLocks noGrp="1"/>
          </p:cNvSpPr>
          <p:nvPr>
            <p:ph type="ftr" sz="quarter" idx="11"/>
          </p:nvPr>
        </p:nvSpPr>
        <p:spPr/>
        <p:txBody>
          <a:bodyPr/>
          <a:lstStyle/>
          <a:p>
            <a:endParaRPr lang="tr-TR"/>
          </a:p>
        </p:txBody>
      </p:sp>
      <p:sp>
        <p:nvSpPr>
          <p:cNvPr id="1048757"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1048712" name="Vertical Title 1"/>
          <p:cNvSpPr>
            <a:spLocks noGrp="1"/>
          </p:cNvSpPr>
          <p:nvPr>
            <p:ph type="title" orient="vert" hasCustomPrompt="1"/>
          </p:nvPr>
        </p:nvSpPr>
        <p:spPr>
          <a:xfrm>
            <a:off x="6229782" y="430214"/>
            <a:ext cx="1314793" cy="5826125"/>
          </a:xfrm>
        </p:spPr>
        <p:txBody>
          <a:bodyPr vert="eaVert" anchor="b" anchorCtr="0"/>
          <a:lstStyle/>
          <a:p>
            <a:r>
              <a:rPr lang="tr-TR"/>
              <a:t>Asıl başlık stilini düzenlemek için tıklayın</a:t>
            </a:r>
            <a:endParaRPr lang="en-US" dirty="0"/>
          </a:p>
        </p:txBody>
      </p:sp>
      <p:sp>
        <p:nvSpPr>
          <p:cNvPr id="1048713" name="Vertical Text Placeholder 2"/>
          <p:cNvSpPr>
            <a:spLocks noGrp="1"/>
          </p:cNvSpPr>
          <p:nvPr>
            <p:ph type="body" orient="vert" idx="1" hasCustomPrompt="1"/>
          </p:nvPr>
        </p:nvSpPr>
        <p:spPr>
          <a:xfrm>
            <a:off x="489475" y="773205"/>
            <a:ext cx="5568812" cy="548313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048714" name="Date Placeholder 3"/>
          <p:cNvSpPr>
            <a:spLocks noGrp="1"/>
          </p:cNvSpPr>
          <p:nvPr>
            <p:ph type="dt" sz="half" idx="10"/>
          </p:nvPr>
        </p:nvSpPr>
        <p:spPr/>
        <p:txBody>
          <a:bodyPr/>
          <a:lstStyle/>
          <a:p>
            <a:fld id="{54B2899C-F98A-4B49-BB00-8FED99007BE3}" type="datetime1">
              <a:rPr lang="tr-TR" smtClean="0"/>
              <a:t>9.07.2024</a:t>
            </a:fld>
            <a:endParaRPr lang="tr-TR"/>
          </a:p>
        </p:txBody>
      </p:sp>
      <p:sp>
        <p:nvSpPr>
          <p:cNvPr id="1048715" name="Footer Placeholder 4"/>
          <p:cNvSpPr>
            <a:spLocks noGrp="1"/>
          </p:cNvSpPr>
          <p:nvPr>
            <p:ph type="ftr" sz="quarter" idx="11"/>
          </p:nvPr>
        </p:nvSpPr>
        <p:spPr/>
        <p:txBody>
          <a:bodyPr/>
          <a:lstStyle/>
          <a:p>
            <a:endParaRPr lang="tr-TR"/>
          </a:p>
        </p:txBody>
      </p:sp>
      <p:sp>
        <p:nvSpPr>
          <p:cNvPr id="104871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1048676" name="Title 1"/>
          <p:cNvSpPr>
            <a:spLocks noGrp="1"/>
          </p:cNvSpPr>
          <p:nvPr>
            <p:ph type="title"/>
          </p:nvPr>
        </p:nvSpPr>
        <p:spPr/>
        <p:txBody>
          <a:bodyPr/>
          <a:lstStyle/>
          <a:p>
            <a:r>
              <a:rPr lang="en-US" smtClean="0"/>
              <a:t>Click to edit Master title style</a:t>
            </a:r>
            <a:endParaRPr lang="en-US"/>
          </a:p>
        </p:txBody>
      </p:sp>
      <p:sp>
        <p:nvSpPr>
          <p:cNvPr id="1048677"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78" name="Date Placeholder 3"/>
          <p:cNvSpPr>
            <a:spLocks noGrp="1"/>
          </p:cNvSpPr>
          <p:nvPr>
            <p:ph type="dt" sz="half" idx="10"/>
          </p:nvPr>
        </p:nvSpPr>
        <p:spPr/>
        <p:txBody>
          <a:bodyPr/>
          <a:lstStyle/>
          <a:p>
            <a:fld id="{F26A9928-5AC0-45AD-9580-F558AE8ED302}" type="datetime1">
              <a:rPr lang="tr-TR" smtClean="0"/>
              <a:t>9.07.2024</a:t>
            </a:fld>
            <a:endParaRPr lang="tr-TR"/>
          </a:p>
        </p:txBody>
      </p:sp>
      <p:sp>
        <p:nvSpPr>
          <p:cNvPr id="1048679" name="Footer Placeholder 4"/>
          <p:cNvSpPr>
            <a:spLocks noGrp="1"/>
          </p:cNvSpPr>
          <p:nvPr>
            <p:ph type="ftr" sz="quarter" idx="11"/>
          </p:nvPr>
        </p:nvSpPr>
        <p:spPr/>
        <p:txBody>
          <a:bodyPr/>
          <a:lstStyle/>
          <a:p>
            <a:endParaRPr lang="tr-TR"/>
          </a:p>
        </p:txBody>
      </p:sp>
      <p:sp>
        <p:nvSpPr>
          <p:cNvPr id="1048680"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1048587" name="Title 1"/>
          <p:cNvSpPr>
            <a:spLocks noGrp="1"/>
          </p:cNvSpPr>
          <p:nvPr>
            <p:ph type="title" hasCustomPrompt="1"/>
          </p:nvPr>
        </p:nvSpPr>
        <p:spPr/>
        <p:txBody>
          <a:bodyPr/>
          <a:lstStyle/>
          <a:p>
            <a:r>
              <a:rPr lang="tr-TR"/>
              <a:t>Asıl başlık stilini düzenlemek için tıklayın</a:t>
            </a:r>
            <a:endParaRPr lang="en-US" dirty="0"/>
          </a:p>
        </p:txBody>
      </p:sp>
      <p:sp>
        <p:nvSpPr>
          <p:cNvPr id="1048588" name="Content Placeholder 2"/>
          <p:cNvSpPr>
            <a:spLocks noGrp="1"/>
          </p:cNvSpPr>
          <p:nvPr>
            <p:ph idx="1" hasCustomPrompt="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048589" name="Date Placeholder 3"/>
          <p:cNvSpPr>
            <a:spLocks noGrp="1"/>
          </p:cNvSpPr>
          <p:nvPr>
            <p:ph type="dt" sz="half" idx="10"/>
          </p:nvPr>
        </p:nvSpPr>
        <p:spPr/>
        <p:txBody>
          <a:bodyPr/>
          <a:lstStyle/>
          <a:p>
            <a:fld id="{52D13B1B-C123-4695-B9B8-6DD254035A53}" type="datetime1">
              <a:rPr lang="tr-TR" smtClean="0"/>
              <a:t>9.07.2024</a:t>
            </a:fld>
            <a:endParaRPr lang="tr-TR"/>
          </a:p>
        </p:txBody>
      </p:sp>
      <p:sp>
        <p:nvSpPr>
          <p:cNvPr id="1048590" name="Footer Placeholder 4"/>
          <p:cNvSpPr>
            <a:spLocks noGrp="1"/>
          </p:cNvSpPr>
          <p:nvPr>
            <p:ph type="ftr" sz="quarter" idx="11"/>
          </p:nvPr>
        </p:nvSpPr>
        <p:spPr/>
        <p:txBody>
          <a:bodyPr/>
          <a:lstStyle/>
          <a:p>
            <a:endParaRPr lang="tr-TR"/>
          </a:p>
        </p:txBody>
      </p:sp>
      <p:sp>
        <p:nvSpPr>
          <p:cNvPr id="1048591"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1048696" name="Title 1"/>
          <p:cNvSpPr>
            <a:spLocks noGrp="1"/>
          </p:cNvSpPr>
          <p:nvPr>
            <p:ph type="title" hasCustomPrompt="1"/>
          </p:nvPr>
        </p:nvSpPr>
        <p:spPr>
          <a:xfrm>
            <a:off x="866443" y="2861734"/>
            <a:ext cx="6620967" cy="1915647"/>
          </a:xfrm>
        </p:spPr>
        <p:txBody>
          <a:bodyPr anchor="b"/>
          <a:lstStyle>
            <a:lvl1pPr algn="l">
              <a:defRPr sz="4000" b="0" cap="none"/>
            </a:lvl1pPr>
          </a:lstStyle>
          <a:p>
            <a:r>
              <a:rPr lang="tr-TR"/>
              <a:t>Asıl başlık stilini düzenlemek için tıklayın</a:t>
            </a:r>
            <a:endParaRPr lang="en-US" dirty="0"/>
          </a:p>
        </p:txBody>
      </p:sp>
      <p:sp>
        <p:nvSpPr>
          <p:cNvPr id="1048697" name="Text Placeholder 2"/>
          <p:cNvSpPr>
            <a:spLocks noGrp="1"/>
          </p:cNvSpPr>
          <p:nvPr>
            <p:ph type="body" idx="1" hasCustomPrompt="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1048698" name="Date Placeholder 3"/>
          <p:cNvSpPr>
            <a:spLocks noGrp="1"/>
          </p:cNvSpPr>
          <p:nvPr>
            <p:ph type="dt" sz="half" idx="10"/>
          </p:nvPr>
        </p:nvSpPr>
        <p:spPr/>
        <p:txBody>
          <a:bodyPr/>
          <a:lstStyle/>
          <a:p>
            <a:fld id="{F26A9928-5AC0-45AD-9580-F558AE8ED302}" type="datetime1">
              <a:rPr lang="tr-TR" smtClean="0"/>
              <a:t>9.07.2024</a:t>
            </a:fld>
            <a:endParaRPr lang="tr-TR"/>
          </a:p>
        </p:txBody>
      </p:sp>
      <p:sp>
        <p:nvSpPr>
          <p:cNvPr id="1048699" name="Footer Placeholder 4"/>
          <p:cNvSpPr>
            <a:spLocks noGrp="1"/>
          </p:cNvSpPr>
          <p:nvPr>
            <p:ph type="ftr" sz="quarter" idx="11"/>
          </p:nvPr>
        </p:nvSpPr>
        <p:spPr/>
        <p:txBody>
          <a:bodyPr/>
          <a:lstStyle/>
          <a:p>
            <a:endParaRPr lang="tr-TR"/>
          </a:p>
        </p:txBody>
      </p:sp>
      <p:sp>
        <p:nvSpPr>
          <p:cNvPr id="1048700"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48731" name="Title 1"/>
          <p:cNvSpPr>
            <a:spLocks noGrp="1"/>
          </p:cNvSpPr>
          <p:nvPr>
            <p:ph type="title" hasCustomPrompt="1"/>
          </p:nvPr>
        </p:nvSpPr>
        <p:spPr/>
        <p:txBody>
          <a:bodyPr/>
          <a:lstStyle/>
          <a:p>
            <a:r>
              <a:rPr lang="tr-TR"/>
              <a:t>Asıl başlık stilini düzenlemek için tıklayın</a:t>
            </a:r>
            <a:endParaRPr lang="en-US" dirty="0"/>
          </a:p>
        </p:txBody>
      </p:sp>
      <p:sp>
        <p:nvSpPr>
          <p:cNvPr id="1048732" name="Content Placeholder 2"/>
          <p:cNvSpPr>
            <a:spLocks noGrp="1"/>
          </p:cNvSpPr>
          <p:nvPr>
            <p:ph sz="half" idx="1" hasCustomPrompt="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048733" name="Content Placeholder 3"/>
          <p:cNvSpPr>
            <a:spLocks noGrp="1"/>
          </p:cNvSpPr>
          <p:nvPr>
            <p:ph sz="half" idx="2" hasCustomPrompt="1"/>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048734" name="Date Placeholder 4"/>
          <p:cNvSpPr>
            <a:spLocks noGrp="1"/>
          </p:cNvSpPr>
          <p:nvPr>
            <p:ph type="dt" sz="half" idx="10"/>
          </p:nvPr>
        </p:nvSpPr>
        <p:spPr/>
        <p:txBody>
          <a:bodyPr/>
          <a:lstStyle/>
          <a:p>
            <a:fld id="{F01FD6E2-8FEF-44E4-B766-0B84EF602068}" type="datetime1">
              <a:rPr lang="tr-TR" smtClean="0"/>
              <a:t>9.07.2024</a:t>
            </a:fld>
            <a:endParaRPr lang="tr-TR"/>
          </a:p>
        </p:txBody>
      </p:sp>
      <p:sp>
        <p:nvSpPr>
          <p:cNvPr id="1048735" name="Footer Placeholder 5"/>
          <p:cNvSpPr>
            <a:spLocks noGrp="1"/>
          </p:cNvSpPr>
          <p:nvPr>
            <p:ph type="ftr" sz="quarter" idx="11"/>
          </p:nvPr>
        </p:nvSpPr>
        <p:spPr/>
        <p:txBody>
          <a:bodyPr/>
          <a:lstStyle/>
          <a:p>
            <a:endParaRPr lang="tr-TR"/>
          </a:p>
        </p:txBody>
      </p:sp>
      <p:sp>
        <p:nvSpPr>
          <p:cNvPr id="1048736"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48701" name="Title 1"/>
          <p:cNvSpPr>
            <a:spLocks noGrp="1"/>
          </p:cNvSpPr>
          <p:nvPr>
            <p:ph type="title" hasCustomPrompt="1"/>
          </p:nvPr>
        </p:nvSpPr>
        <p:spPr/>
        <p:txBody>
          <a:bodyPr/>
          <a:lstStyle/>
          <a:p>
            <a:r>
              <a:rPr lang="tr-TR"/>
              <a:t>Asıl başlık stilini düzenlemek için tıklayın</a:t>
            </a:r>
            <a:endParaRPr lang="en-US" dirty="0"/>
          </a:p>
        </p:txBody>
      </p:sp>
      <p:sp>
        <p:nvSpPr>
          <p:cNvPr id="1048702" name="Text Placeholder 2"/>
          <p:cNvSpPr>
            <a:spLocks noGrp="1"/>
          </p:cNvSpPr>
          <p:nvPr>
            <p:ph type="body" idx="1" hasCustomPrompt="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48703" name="Content Placeholder 3"/>
          <p:cNvSpPr>
            <a:spLocks noGrp="1"/>
          </p:cNvSpPr>
          <p:nvPr>
            <p:ph sz="half" idx="2" hasCustomPrompt="1"/>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048704" name="Text Placeholder 4"/>
          <p:cNvSpPr>
            <a:spLocks noGrp="1"/>
          </p:cNvSpPr>
          <p:nvPr>
            <p:ph type="body" sz="quarter" idx="3" hasCustomPrompt="1"/>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48705" name="Content Placeholder 5"/>
          <p:cNvSpPr>
            <a:spLocks noGrp="1"/>
          </p:cNvSpPr>
          <p:nvPr>
            <p:ph sz="quarter" idx="4" hasCustomPrompt="1"/>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048706" name="Date Placeholder 6"/>
          <p:cNvSpPr>
            <a:spLocks noGrp="1"/>
          </p:cNvSpPr>
          <p:nvPr>
            <p:ph type="dt" sz="half" idx="10"/>
          </p:nvPr>
        </p:nvSpPr>
        <p:spPr/>
        <p:txBody>
          <a:bodyPr/>
          <a:lstStyle/>
          <a:p>
            <a:fld id="{0F459BCD-E363-4646-8838-DD2B5D4D3176}" type="datetime1">
              <a:rPr lang="tr-TR" smtClean="0"/>
              <a:t>9.07.2024</a:t>
            </a:fld>
            <a:endParaRPr lang="tr-TR"/>
          </a:p>
        </p:txBody>
      </p:sp>
      <p:sp>
        <p:nvSpPr>
          <p:cNvPr id="1048707" name="Footer Placeholder 7"/>
          <p:cNvSpPr>
            <a:spLocks noGrp="1"/>
          </p:cNvSpPr>
          <p:nvPr>
            <p:ph type="ftr" sz="quarter" idx="11"/>
          </p:nvPr>
        </p:nvSpPr>
        <p:spPr/>
        <p:txBody>
          <a:bodyPr/>
          <a:lstStyle/>
          <a:p>
            <a:endParaRPr lang="tr-TR"/>
          </a:p>
        </p:txBody>
      </p:sp>
      <p:sp>
        <p:nvSpPr>
          <p:cNvPr id="1048708"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1048641" name="Title 1"/>
          <p:cNvSpPr>
            <a:spLocks noGrp="1"/>
          </p:cNvSpPr>
          <p:nvPr>
            <p:ph type="title" hasCustomPrompt="1"/>
          </p:nvPr>
        </p:nvSpPr>
        <p:spPr/>
        <p:txBody>
          <a:bodyPr/>
          <a:lstStyle/>
          <a:p>
            <a:r>
              <a:rPr lang="tr-TR"/>
              <a:t>Asıl başlık stilini düzenlemek için tıklayın</a:t>
            </a:r>
            <a:endParaRPr lang="en-US" dirty="0"/>
          </a:p>
        </p:txBody>
      </p:sp>
      <p:sp>
        <p:nvSpPr>
          <p:cNvPr id="1048642" name="Date Placeholder 2"/>
          <p:cNvSpPr>
            <a:spLocks noGrp="1"/>
          </p:cNvSpPr>
          <p:nvPr>
            <p:ph type="dt" sz="half" idx="10"/>
          </p:nvPr>
        </p:nvSpPr>
        <p:spPr/>
        <p:txBody>
          <a:bodyPr/>
          <a:lstStyle/>
          <a:p>
            <a:fld id="{5C4B995F-54A0-4E71-8542-3CBAE2CBF4FF}" type="datetime1">
              <a:rPr lang="tr-TR" smtClean="0"/>
              <a:t>9.07.2024</a:t>
            </a:fld>
            <a:endParaRPr lang="tr-TR"/>
          </a:p>
        </p:txBody>
      </p:sp>
      <p:sp>
        <p:nvSpPr>
          <p:cNvPr id="1048643" name="Footer Placeholder 3"/>
          <p:cNvSpPr>
            <a:spLocks noGrp="1"/>
          </p:cNvSpPr>
          <p:nvPr>
            <p:ph type="ftr" sz="quarter" idx="11"/>
          </p:nvPr>
        </p:nvSpPr>
        <p:spPr/>
        <p:txBody>
          <a:bodyPr/>
          <a:lstStyle/>
          <a:p>
            <a:endParaRPr lang="tr-TR"/>
          </a:p>
        </p:txBody>
      </p:sp>
      <p:sp>
        <p:nvSpPr>
          <p:cNvPr id="1048644"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1048709" name="Date Placeholder 1"/>
          <p:cNvSpPr>
            <a:spLocks noGrp="1"/>
          </p:cNvSpPr>
          <p:nvPr>
            <p:ph type="dt" sz="half" idx="10"/>
          </p:nvPr>
        </p:nvSpPr>
        <p:spPr/>
        <p:txBody>
          <a:bodyPr/>
          <a:lstStyle/>
          <a:p>
            <a:fld id="{16E66817-8335-47A5-BC54-D6185AA3ACCB}" type="datetime1">
              <a:rPr lang="tr-TR" smtClean="0"/>
              <a:t>9.07.2024</a:t>
            </a:fld>
            <a:endParaRPr lang="tr-TR"/>
          </a:p>
        </p:txBody>
      </p:sp>
      <p:sp>
        <p:nvSpPr>
          <p:cNvPr id="1048710" name="Footer Placeholder 2"/>
          <p:cNvSpPr>
            <a:spLocks noGrp="1"/>
          </p:cNvSpPr>
          <p:nvPr>
            <p:ph type="ftr" sz="quarter" idx="11"/>
          </p:nvPr>
        </p:nvSpPr>
        <p:spPr/>
        <p:txBody>
          <a:bodyPr/>
          <a:lstStyle/>
          <a:p>
            <a:endParaRPr lang="tr-TR"/>
          </a:p>
        </p:txBody>
      </p:sp>
      <p:sp>
        <p:nvSpPr>
          <p:cNvPr id="1048711"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1048747" name="Title 1"/>
          <p:cNvSpPr>
            <a:spLocks noGrp="1"/>
          </p:cNvSpPr>
          <p:nvPr>
            <p:ph type="title" hasCustomPrompt="1"/>
          </p:nvPr>
        </p:nvSpPr>
        <p:spPr>
          <a:xfrm>
            <a:off x="866441" y="1447800"/>
            <a:ext cx="2551462" cy="1447800"/>
          </a:xfrm>
        </p:spPr>
        <p:txBody>
          <a:bodyPr anchor="b"/>
          <a:lstStyle>
            <a:lvl1pPr algn="l">
              <a:defRPr sz="2400" b="0"/>
            </a:lvl1pPr>
          </a:lstStyle>
          <a:p>
            <a:r>
              <a:rPr lang="tr-TR"/>
              <a:t>Asıl başlık stilini düzenlemek için tıklayın</a:t>
            </a:r>
            <a:endParaRPr lang="en-US" dirty="0"/>
          </a:p>
        </p:txBody>
      </p:sp>
      <p:sp>
        <p:nvSpPr>
          <p:cNvPr id="1048748" name="Content Placeholder 2"/>
          <p:cNvSpPr>
            <a:spLocks noGrp="1"/>
          </p:cNvSpPr>
          <p:nvPr>
            <p:ph idx="1" hasCustomPrompt="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048749" name="Text Placeholder 3"/>
          <p:cNvSpPr>
            <a:spLocks noGrp="1"/>
          </p:cNvSpPr>
          <p:nvPr>
            <p:ph type="body" sz="half" idx="2" hasCustomPrompt="1"/>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048750" name="Date Placeholder 4"/>
          <p:cNvSpPr>
            <a:spLocks noGrp="1"/>
          </p:cNvSpPr>
          <p:nvPr>
            <p:ph type="dt" sz="half" idx="10"/>
          </p:nvPr>
        </p:nvSpPr>
        <p:spPr/>
        <p:txBody>
          <a:bodyPr/>
          <a:lstStyle/>
          <a:p>
            <a:fld id="{20743D08-30C2-4C30-A3FD-0DFE486B52EF}" type="datetime1">
              <a:rPr lang="tr-TR" smtClean="0"/>
              <a:t>9.07.2024</a:t>
            </a:fld>
            <a:endParaRPr lang="tr-TR"/>
          </a:p>
        </p:txBody>
      </p:sp>
      <p:sp>
        <p:nvSpPr>
          <p:cNvPr id="1048751" name="Footer Placeholder 5"/>
          <p:cNvSpPr>
            <a:spLocks noGrp="1"/>
          </p:cNvSpPr>
          <p:nvPr>
            <p:ph type="ftr" sz="quarter" idx="11"/>
          </p:nvPr>
        </p:nvSpPr>
        <p:spPr/>
        <p:txBody>
          <a:bodyPr/>
          <a:lstStyle/>
          <a:p>
            <a:endParaRPr lang="tr-TR"/>
          </a:p>
        </p:txBody>
      </p:sp>
      <p:sp>
        <p:nvSpPr>
          <p:cNvPr id="1048752"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48604" name="Title 1"/>
          <p:cNvSpPr>
            <a:spLocks noGrp="1"/>
          </p:cNvSpPr>
          <p:nvPr>
            <p:ph type="title" hasCustomPrompt="1"/>
          </p:nvPr>
        </p:nvSpPr>
        <p:spPr>
          <a:xfrm>
            <a:off x="865656" y="1854192"/>
            <a:ext cx="3820674" cy="1574808"/>
          </a:xfrm>
        </p:spPr>
        <p:txBody>
          <a:bodyPr anchor="b">
            <a:normAutofit fontScale="91667"/>
          </a:bodyPr>
          <a:lstStyle>
            <a:lvl1pPr algn="l">
              <a:defRPr sz="3600" b="0"/>
            </a:lvl1pPr>
          </a:lstStyle>
          <a:p>
            <a:r>
              <a:rPr lang="tr-TR"/>
              <a:t>Asıl başlık stilini düzenlemek için tıklayın</a:t>
            </a:r>
            <a:endParaRPr lang="en-US" dirty="0"/>
          </a:p>
        </p:txBody>
      </p:sp>
      <p:sp>
        <p:nvSpPr>
          <p:cNvPr id="1048605" name="Picture Placeholder 2"/>
          <p:cNvSpPr>
            <a:spLocks noGrp="1" noChangeAspect="1"/>
          </p:cNvSpPr>
          <p:nvPr>
            <p:ph type="pic" idx="1" hasCustomPrompt="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1048606" name="Text Placeholder 3"/>
          <p:cNvSpPr>
            <a:spLocks noGrp="1"/>
          </p:cNvSpPr>
          <p:nvPr>
            <p:ph type="body" sz="half" idx="2" hasCustomPrompt="1"/>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048607" name="Date Placeholder 4"/>
          <p:cNvSpPr>
            <a:spLocks noGrp="1"/>
          </p:cNvSpPr>
          <p:nvPr>
            <p:ph type="dt" sz="half" idx="10"/>
          </p:nvPr>
        </p:nvSpPr>
        <p:spPr/>
        <p:txBody>
          <a:bodyPr/>
          <a:lstStyle/>
          <a:p>
            <a:fld id="{6F28F866-6E6A-4408-8DB8-22BC2569215F}" type="datetime1">
              <a:rPr lang="tr-TR" smtClean="0"/>
              <a:t>9.07.2024</a:t>
            </a:fld>
            <a:endParaRPr lang="tr-TR"/>
          </a:p>
        </p:txBody>
      </p:sp>
      <p:sp>
        <p:nvSpPr>
          <p:cNvPr id="1048608" name="Footer Placeholder 5"/>
          <p:cNvSpPr>
            <a:spLocks noGrp="1"/>
          </p:cNvSpPr>
          <p:nvPr>
            <p:ph type="ftr" sz="quarter" idx="11"/>
          </p:nvPr>
        </p:nvSpPr>
        <p:spPr/>
        <p:txBody>
          <a:bodyPr/>
          <a:lstStyle/>
          <a:p>
            <a:endParaRPr lang="tr-TR"/>
          </a:p>
        </p:txBody>
      </p:sp>
      <p:sp>
        <p:nvSpPr>
          <p:cNvPr id="1048609"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48576" name="Oval 21"/>
          <p:cNvSpPr/>
          <p:nvPr/>
        </p:nvSpPr>
        <p:spPr>
          <a:xfrm>
            <a:off x="6299432" y="1676400"/>
            <a:ext cx="2819400" cy="2819400"/>
          </a:xfrm>
          <a:prstGeom prst="ellipse">
            <a:avLst/>
          </a:prstGeom>
          <a:gradFill flip="none" rotWithShape="1">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577" name="Oval 22"/>
          <p:cNvSpPr/>
          <p:nvPr/>
        </p:nvSpPr>
        <p:spPr>
          <a:xfrm>
            <a:off x="5689832" y="-457200"/>
            <a:ext cx="1600200" cy="1600200"/>
          </a:xfrm>
          <a:prstGeom prst="ellipse">
            <a:avLst/>
          </a:prstGeom>
          <a:gradFill flip="none" rotWithShape="1">
            <a:gsLst>
              <a:gs pos="0">
                <a:schemeClr val="bg2">
                  <a:lumMod val="60000"/>
                  <a:lumOff val="40000"/>
                  <a:alpha val="14000"/>
                </a:schemeClr>
              </a:gs>
              <a:gs pos="36000">
                <a:schemeClr val="bg2">
                  <a:lumMod val="60000"/>
                  <a:lumOff val="40000"/>
                  <a:alpha val="7000"/>
                </a:schemeClr>
              </a:gs>
              <a:gs pos="73000">
                <a:schemeClr val="bg2">
                  <a:lumMod val="60000"/>
                  <a:lumOff val="40000"/>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578" name="Oval 23"/>
          <p:cNvSpPr/>
          <p:nvPr/>
        </p:nvSpPr>
        <p:spPr>
          <a:xfrm>
            <a:off x="6299432" y="6096000"/>
            <a:ext cx="990600" cy="990600"/>
          </a:xfrm>
          <a:prstGeom prst="ellipse">
            <a:avLst/>
          </a:prstGeom>
          <a:gradFill flip="none" rotWithShape="1">
            <a:gsLst>
              <a:gs pos="0">
                <a:schemeClr val="bg2">
                  <a:lumMod val="60000"/>
                  <a:lumOff val="40000"/>
                  <a:alpha val="9000"/>
                </a:schemeClr>
              </a:gs>
              <a:gs pos="36000">
                <a:schemeClr val="bg2">
                  <a:lumMod val="60000"/>
                  <a:lumOff val="40000"/>
                  <a:alpha val="5000"/>
                </a:schemeClr>
              </a:gs>
              <a:gs pos="66000">
                <a:schemeClr val="bg2">
                  <a:lumMod val="60000"/>
                  <a:lumOff val="40000"/>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579" name="Oval 19"/>
          <p:cNvSpPr/>
          <p:nvPr/>
        </p:nvSpPr>
        <p:spPr>
          <a:xfrm>
            <a:off x="-153988" y="2667000"/>
            <a:ext cx="4191000" cy="4191000"/>
          </a:xfrm>
          <a:prstGeom prst="ellipse">
            <a:avLst/>
          </a:prstGeom>
          <a:gradFill flip="none" rotWithShape="1">
            <a:gsLst>
              <a:gs pos="0">
                <a:schemeClr val="bg2">
                  <a:lumMod val="60000"/>
                  <a:lumOff val="40000"/>
                  <a:alpha val="11000"/>
                </a:schemeClr>
              </a:gs>
              <a:gs pos="36000">
                <a:schemeClr val="bg2">
                  <a:lumMod val="60000"/>
                  <a:lumOff val="40000"/>
                  <a:alpha val="10000"/>
                </a:schemeClr>
              </a:gs>
              <a:gs pos="75000">
                <a:schemeClr val="bg2">
                  <a:lumMod val="60000"/>
                  <a:lumOff val="40000"/>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580" name="Oval 20"/>
          <p:cNvSpPr/>
          <p:nvPr/>
        </p:nvSpPr>
        <p:spPr>
          <a:xfrm>
            <a:off x="-839788" y="2895600"/>
            <a:ext cx="2362200" cy="2362200"/>
          </a:xfrm>
          <a:prstGeom prst="ellipse">
            <a:avLst/>
          </a:prstGeom>
          <a:gradFill flip="none" rotWithShape="1">
            <a:gsLst>
              <a:gs pos="0">
                <a:schemeClr val="bg2">
                  <a:lumMod val="60000"/>
                  <a:lumOff val="40000"/>
                  <a:alpha val="8000"/>
                </a:schemeClr>
              </a:gs>
              <a:gs pos="36000">
                <a:schemeClr val="bg2">
                  <a:lumMod val="60000"/>
                  <a:lumOff val="40000"/>
                  <a:alpha val="8000"/>
                </a:schemeClr>
              </a:gs>
              <a:gs pos="72000">
                <a:schemeClr val="bg2">
                  <a:lumMod val="60000"/>
                  <a:lumOff val="40000"/>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581"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858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stilini düzenlemek için tıklayın</a:t>
            </a:r>
            <a:endParaRPr lang="en-US" dirty="0"/>
          </a:p>
        </p:txBody>
      </p:sp>
      <p:sp>
        <p:nvSpPr>
          <p:cNvPr id="104858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04858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26A9928-5AC0-45AD-9580-F558AE8ED302}" type="datetime1">
              <a:rPr lang="tr-TR" smtClean="0"/>
              <a:t>9.07.2024</a:t>
            </a:fld>
            <a:endParaRPr lang="tr-TR"/>
          </a:p>
        </p:txBody>
      </p:sp>
      <p:sp>
        <p:nvSpPr>
          <p:cNvPr id="104858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104858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302176B-0E47-46AC-8F43-DAB4B8A37D06}"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7" name="Unvan 1048766"/>
          <p:cNvSpPr>
            <a:spLocks noGrp="1"/>
          </p:cNvSpPr>
          <p:nvPr>
            <p:ph type="ctrTitle" hasCustomPrompt="1"/>
          </p:nvPr>
        </p:nvSpPr>
        <p:spPr>
          <a:xfrm>
            <a:off x="866441" y="876197"/>
            <a:ext cx="6528503" cy="2106519"/>
          </a:xfrm>
        </p:spPr>
        <p:txBody>
          <a:bodyPr/>
          <a:lstStyle/>
          <a:p>
            <a:r>
              <a:rPr lang="en-US" b="1"/>
              <a:t>EKG C</a:t>
            </a:r>
            <a:r>
              <a:rPr lang="tr-TR" altLang="en-US" b="1"/>
              <a:t>İ</a:t>
            </a:r>
            <a:r>
              <a:rPr lang="en-US" altLang="en-US" b="1"/>
              <a:t>HAZI BAKIMI </a:t>
            </a:r>
            <a:endParaRPr lang="tr-TR"/>
          </a:p>
        </p:txBody>
      </p:sp>
      <p:sp>
        <p:nvSpPr>
          <p:cNvPr id="1048768" name="Alt Başlık 1048767"/>
          <p:cNvSpPr>
            <a:spLocks noGrp="1"/>
          </p:cNvSpPr>
          <p:nvPr>
            <p:ph type="subTitle" idx="1" hasCustomPrompt="1"/>
          </p:nvPr>
        </p:nvSpPr>
        <p:spPr>
          <a:xfrm>
            <a:off x="866442" y="3819103"/>
            <a:ext cx="7327065" cy="2761157"/>
          </a:xfrm>
        </p:spPr>
        <p:txBody>
          <a:bodyPr>
            <a:normAutofit/>
          </a:bodyPr>
          <a:lstStyle/>
          <a:p>
            <a:r>
              <a:rPr lang="en-US" b="1" i="1">
                <a:solidFill>
                  <a:srgbClr val="FFFFFF"/>
                </a:solidFill>
              </a:rPr>
              <a:t>ADI SOYAD</a:t>
            </a:r>
            <a:r>
              <a:rPr lang="en-US" altLang="en-US" b="1" i="1">
                <a:solidFill>
                  <a:srgbClr val="FFFFFF"/>
                </a:solidFill>
              </a:rPr>
              <a:t>I : MAHSUM KAYA </a:t>
            </a:r>
            <a:endParaRPr lang="tr-TR" b="1" i="1">
              <a:solidFill>
                <a:srgbClr val="FFFFFF"/>
              </a:solidFill>
            </a:endParaRPr>
          </a:p>
          <a:p>
            <a:r>
              <a:rPr lang="en-US" b="1" i="1">
                <a:solidFill>
                  <a:srgbClr val="FFFFFF"/>
                </a:solidFill>
              </a:rPr>
              <a:t> </a:t>
            </a:r>
            <a:r>
              <a:rPr lang="tr-TR" altLang="en-US" b="1" i="1">
                <a:solidFill>
                  <a:srgbClr val="FFFFFF"/>
                </a:solidFill>
              </a:rPr>
              <a:t>ÖĞ</a:t>
            </a:r>
            <a:r>
              <a:rPr lang="en-US" altLang="en-US" b="1" i="1">
                <a:solidFill>
                  <a:srgbClr val="FFFFFF"/>
                </a:solidFill>
              </a:rPr>
              <a:t>RET</a:t>
            </a:r>
            <a:r>
              <a:rPr lang="tr-TR" altLang="en-US" b="1" i="1">
                <a:solidFill>
                  <a:srgbClr val="FFFFFF"/>
                </a:solidFill>
              </a:rPr>
              <a:t>İ</a:t>
            </a:r>
            <a:r>
              <a:rPr lang="en-US" altLang="en-US" b="1" i="1">
                <a:solidFill>
                  <a:srgbClr val="FFFFFF"/>
                </a:solidFill>
              </a:rPr>
              <a:t>M </a:t>
            </a:r>
            <a:r>
              <a:rPr lang="tr-TR" altLang="en-US" b="1" i="1">
                <a:solidFill>
                  <a:srgbClr val="FFFFFF"/>
                </a:solidFill>
              </a:rPr>
              <a:t>Ü</a:t>
            </a:r>
            <a:r>
              <a:rPr lang="en-US" altLang="en-US" b="1" i="1">
                <a:solidFill>
                  <a:srgbClr val="FFFFFF"/>
                </a:solidFill>
              </a:rPr>
              <a:t>YES</a:t>
            </a:r>
            <a:r>
              <a:rPr lang="tr-TR" altLang="en-US" b="1" i="1">
                <a:solidFill>
                  <a:srgbClr val="FFFFFF"/>
                </a:solidFill>
              </a:rPr>
              <a:t>İ</a:t>
            </a:r>
            <a:r>
              <a:rPr lang="en-US" altLang="en-US" b="1" i="1">
                <a:solidFill>
                  <a:srgbClr val="FFFFFF"/>
                </a:solidFill>
              </a:rPr>
              <a:t> </a:t>
            </a:r>
            <a:endParaRPr lang="tr-TR" b="1" i="1">
              <a:solidFill>
                <a:srgbClr val="FFFFFF"/>
              </a:solidFill>
            </a:endParaRPr>
          </a:p>
          <a:p>
            <a:r>
              <a:rPr lang="en-US" b="1" i="1">
                <a:solidFill>
                  <a:srgbClr val="FFFFFF"/>
                </a:solidFill>
              </a:rPr>
              <a:t>Prof. DR.  SEVDA SARITA</a:t>
            </a:r>
            <a:r>
              <a:rPr lang="tr-TR" altLang="en-US" b="1" i="1">
                <a:solidFill>
                  <a:srgbClr val="FFFFFF"/>
                </a:solidFill>
              </a:rPr>
              <a:t>Ş</a:t>
            </a:r>
            <a:r>
              <a:rPr lang="en-US" altLang="en-US" b="1" i="1">
                <a:solidFill>
                  <a:srgbClr val="FFFFFF"/>
                </a:solidFill>
              </a:rPr>
              <a:t> </a:t>
            </a:r>
            <a:endParaRPr lang="tr-TR" b="1" i="1">
              <a:solidFill>
                <a:srgbClr val="FFFFFF"/>
              </a:solidFill>
            </a:endParaRPr>
          </a:p>
          <a:p>
            <a:endParaRPr lang="tr-TR"/>
          </a:p>
        </p:txBody>
      </p:sp>
      <p:sp>
        <p:nvSpPr>
          <p:cNvPr id="1048769" name="Slayt Numarası Yer Tutucusu 1048768"/>
          <p:cNvSpPr>
            <a:spLocks noGrp="1"/>
          </p:cNvSpPr>
          <p:nvPr>
            <p:ph type="sldNum" sz="quarter" idx="12"/>
          </p:nvPr>
        </p:nvSpPr>
        <p:spPr/>
        <p:txBody>
          <a:bodyPr/>
          <a:lstStyle/>
          <a:p>
            <a:fld id="{F302176B-0E47-46AC-8F43-DAB4B8A37D06}" type="slidenum">
              <a:rPr lang="tr-TR" smtClean="0"/>
              <a:t>1</a:t>
            </a:fld>
            <a:endParaRPr lang="tr-T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Unvan 1048656"/>
          <p:cNvSpPr>
            <a:spLocks noGrp="1"/>
          </p:cNvSpPr>
          <p:nvPr>
            <p:ph type="title" hasCustomPrompt="1"/>
          </p:nvPr>
        </p:nvSpPr>
        <p:spPr>
          <a:xfrm>
            <a:off x="501994" y="-825217"/>
            <a:ext cx="6917097" cy="959750"/>
          </a:xfrm>
        </p:spPr>
        <p:txBody>
          <a:bodyPr/>
          <a:lstStyle/>
          <a:p>
            <a:endParaRPr lang="tr-TR"/>
          </a:p>
        </p:txBody>
      </p:sp>
      <p:sp>
        <p:nvSpPr>
          <p:cNvPr id="1048658" name="İçerik Yer Tutucusu 1048657"/>
          <p:cNvSpPr>
            <a:spLocks noGrp="1"/>
          </p:cNvSpPr>
          <p:nvPr>
            <p:ph idx="1" hasCustomPrompt="1"/>
          </p:nvPr>
        </p:nvSpPr>
        <p:spPr>
          <a:xfrm>
            <a:off x="707436" y="1331260"/>
            <a:ext cx="6711654" cy="4195481"/>
          </a:xfrm>
        </p:spPr>
        <p:txBody>
          <a:bodyPr>
            <a:normAutofit fontScale="91667" lnSpcReduction="20000"/>
          </a:bodyPr>
          <a:lstStyle/>
          <a:p>
            <a:pPr>
              <a:buFont typeface="Wingdings" charset="2"/>
              <a:buChar char="u"/>
            </a:pPr>
            <a:r>
              <a:rPr lang="en-US" sz="2400" b="1"/>
              <a:t>Ar</a:t>
            </a:r>
            <a:r>
              <a:rPr lang="tr-TR" altLang="en-US" sz="2400" b="1"/>
              <a:t>ı</a:t>
            </a:r>
            <a:r>
              <a:rPr lang="en-US" altLang="en-US" sz="2400" b="1"/>
              <a:t>za</a:t>
            </a:r>
            <a:r>
              <a:rPr lang="en-US" altLang="en-US" sz="2400"/>
              <a:t> </a:t>
            </a:r>
            <a:r>
              <a:rPr lang="en-US" sz="2400"/>
              <a:t>:Kesik çizgiler</a:t>
            </a:r>
            <a:endParaRPr lang="tr-TR" sz="2400"/>
          </a:p>
          <a:p>
            <a:pPr>
              <a:buFont typeface="Wingdings" charset="2"/>
              <a:buChar char="u"/>
            </a:pPr>
            <a:r>
              <a:rPr lang="en-US" altLang="en-US" sz="2400" b="1"/>
              <a:t>Ar</a:t>
            </a:r>
            <a:r>
              <a:rPr lang="tr-TR" altLang="en-US" sz="2400" b="1"/>
              <a:t>ı</a:t>
            </a:r>
            <a:r>
              <a:rPr lang="en-US" altLang="en-US" sz="2400" b="1"/>
              <a:t>za kayna</a:t>
            </a:r>
            <a:r>
              <a:rPr lang="tr-TR" altLang="en-US" sz="2400" b="1"/>
              <a:t>ğı</a:t>
            </a:r>
            <a:r>
              <a:rPr lang="en-US" altLang="en-US" sz="2400" b="1"/>
              <a:t> :</a:t>
            </a:r>
            <a:r>
              <a:rPr lang="en-US" sz="2400"/>
              <a:t>Yıpranmış iğne veya hatalı yapılmış kâ</a:t>
            </a:r>
            <a:r>
              <a:rPr lang="tr-TR" altLang="en-US" sz="2400"/>
              <a:t>ğı</a:t>
            </a:r>
            <a:r>
              <a:rPr lang="en-US" altLang="en-US" sz="2400"/>
              <a:t>t y</a:t>
            </a:r>
            <a:r>
              <a:rPr lang="tr-TR" altLang="en-US" sz="2400"/>
              <a:t>ü</a:t>
            </a:r>
            <a:r>
              <a:rPr lang="en-US" altLang="en-US" sz="2400"/>
              <a:t>klemesi.</a:t>
            </a:r>
            <a:endParaRPr lang="tr-TR" sz="2400"/>
          </a:p>
          <a:p>
            <a:pPr>
              <a:buFont typeface="Wingdings" charset="2"/>
              <a:buChar char="u"/>
            </a:pPr>
            <a:r>
              <a:rPr lang="tr-TR" altLang="en-US" sz="2400" b="1"/>
              <a:t>Çö</a:t>
            </a:r>
            <a:r>
              <a:rPr lang="en-US" altLang="en-US" sz="2400" b="1"/>
              <a:t>z</a:t>
            </a:r>
            <a:r>
              <a:rPr lang="tr-TR" altLang="en-US" sz="2400" b="1"/>
              <a:t>ü</a:t>
            </a:r>
            <a:r>
              <a:rPr lang="en-US" altLang="en-US" sz="2400" b="1"/>
              <a:t>m</a:t>
            </a:r>
            <a:r>
              <a:rPr lang="en-US" altLang="en-US" sz="2400"/>
              <a:t>:</a:t>
            </a:r>
            <a:r>
              <a:rPr lang="en-US" sz="2400"/>
              <a:t> Kâğıt yükleme bölmesini kontrol ediniz ve eğer bir hata yoksa iğnenin yıpranıp yıpranmadığına bakınız. </a:t>
            </a:r>
            <a:endParaRPr lang="tr-TR" sz="2400"/>
          </a:p>
          <a:p>
            <a:pPr>
              <a:buFont typeface="Wingdings" charset="2"/>
              <a:buChar char="u"/>
            </a:pPr>
            <a:r>
              <a:rPr lang="en-US" altLang="en-US" sz="2400" b="1"/>
              <a:t>Ar</a:t>
            </a:r>
            <a:r>
              <a:rPr lang="tr-TR" altLang="en-US" sz="2400" b="1"/>
              <a:t>ı</a:t>
            </a:r>
            <a:r>
              <a:rPr lang="en-US" altLang="en-US" sz="2400" b="1"/>
              <a:t>za</a:t>
            </a:r>
            <a:r>
              <a:rPr lang="en-US" altLang="en-US" sz="2400"/>
              <a:t> : </a:t>
            </a:r>
            <a:r>
              <a:rPr lang="zh-CN" altLang="en-US" sz="2400"/>
              <a:t>Zayıf kayıt, ECG kaydındaki düzensizlikle</a:t>
            </a:r>
            <a:r>
              <a:rPr lang="en-US" altLang="en-US" sz="2400"/>
              <a:t>r.                                                   </a:t>
            </a:r>
            <a:r>
              <a:rPr lang="en-US" altLang="en-US" sz="2400" b="1"/>
              <a:t>Ar</a:t>
            </a:r>
            <a:r>
              <a:rPr lang="tr-TR" altLang="en-US" sz="2400" b="1"/>
              <a:t>ı</a:t>
            </a:r>
            <a:r>
              <a:rPr lang="en-US" altLang="en-US" sz="2400" b="1"/>
              <a:t>za kayna</a:t>
            </a:r>
            <a:r>
              <a:rPr lang="tr-TR" altLang="en-US" sz="2400" b="1"/>
              <a:t>ğı</a:t>
            </a:r>
            <a:r>
              <a:rPr lang="en-US" altLang="en-US" sz="2400"/>
              <a:t>:</a:t>
            </a:r>
            <a:r>
              <a:rPr lang="zh-CN" altLang="en-US" sz="2400"/>
              <a:t>Elektronik veya mekanik problemler, kötübağlantı seçme düğmesi, kötü hasta kablosu, veya hastaya yapılan bağlantının</a:t>
            </a:r>
            <a:r>
              <a:rPr lang="en-US" altLang="en-US" sz="2400"/>
              <a:t> k</a:t>
            </a:r>
            <a:r>
              <a:rPr lang="tr-TR" altLang="en-US" sz="2400"/>
              <a:t>ö</a:t>
            </a:r>
            <a:r>
              <a:rPr lang="en-US" altLang="en-US" sz="2400"/>
              <a:t>t</a:t>
            </a:r>
            <a:r>
              <a:rPr lang="tr-TR" altLang="en-US" sz="2400"/>
              <a:t>ü</a:t>
            </a:r>
            <a:r>
              <a:rPr lang="en-US" altLang="en-US" sz="2400"/>
              <a:t> olması.</a:t>
            </a:r>
            <a:endParaRPr lang="zh-CN" altLang="en-US" sz="2400"/>
          </a:p>
          <a:p>
            <a:pPr>
              <a:buFont typeface="Wingdings" charset="2"/>
              <a:buChar char="u"/>
            </a:pPr>
            <a:r>
              <a:rPr lang="tr-TR" altLang="en-US" sz="2400" b="1"/>
              <a:t>Çö</a:t>
            </a:r>
            <a:r>
              <a:rPr lang="en-US" altLang="en-US" sz="2400" b="1"/>
              <a:t>z</a:t>
            </a:r>
            <a:r>
              <a:rPr lang="tr-TR" altLang="en-US" sz="2400" b="1"/>
              <a:t>ü</a:t>
            </a:r>
            <a:r>
              <a:rPr lang="en-US" altLang="en-US" sz="2400" b="1"/>
              <a:t>m</a:t>
            </a:r>
            <a:r>
              <a:rPr lang="en-US" altLang="en-US" sz="2400"/>
              <a:t>: Bağlantı seçme düğmesini standart konumuna alınız, bütün elektrotları kısa devre ediniz ve 1mV kalibrasyon düğmesine basınız</a:t>
            </a:r>
            <a:endParaRPr lang="zh-CN" altLang="en-US" sz="2400"/>
          </a:p>
        </p:txBody>
      </p:sp>
      <p:sp>
        <p:nvSpPr>
          <p:cNvPr id="1048659" name="Slayt Numarası Yer Tutucusu 1048658"/>
          <p:cNvSpPr>
            <a:spLocks noGrp="1"/>
          </p:cNvSpPr>
          <p:nvPr>
            <p:ph type="sldNum" sz="quarter" idx="12"/>
          </p:nvPr>
        </p:nvSpPr>
        <p:spPr/>
        <p:txBody>
          <a:bodyPr/>
          <a:lstStyle/>
          <a:p>
            <a:fld id="{F302176B-0E47-46AC-8F43-DAB4B8A37D06}" type="slidenum">
              <a:rPr lang="tr-TR" smtClean="0"/>
              <a:t>10</a:t>
            </a:fld>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Unvan 1048659"/>
          <p:cNvSpPr>
            <a:spLocks noGrp="1"/>
          </p:cNvSpPr>
          <p:nvPr>
            <p:ph type="title" hasCustomPrompt="1"/>
          </p:nvPr>
        </p:nvSpPr>
        <p:spPr>
          <a:xfrm>
            <a:off x="865656" y="-25600"/>
            <a:ext cx="3820674" cy="282721"/>
          </a:xfrm>
        </p:spPr>
        <p:txBody>
          <a:bodyPr>
            <a:normAutofit fontScale="90000"/>
          </a:bodyPr>
          <a:lstStyle/>
          <a:p>
            <a:endParaRPr lang="tr-TR"/>
          </a:p>
        </p:txBody>
      </p:sp>
      <p:sp>
        <p:nvSpPr>
          <p:cNvPr id="1048661" name="Metin Yer Tutucusu 1048660"/>
          <p:cNvSpPr>
            <a:spLocks noGrp="1"/>
          </p:cNvSpPr>
          <p:nvPr>
            <p:ph type="body" sz="half" idx="2" hasCustomPrompt="1"/>
          </p:nvPr>
        </p:nvSpPr>
        <p:spPr>
          <a:xfrm>
            <a:off x="536427" y="1194422"/>
            <a:ext cx="4553272" cy="3834776"/>
          </a:xfrm>
        </p:spPr>
        <p:txBody>
          <a:bodyPr>
            <a:normAutofit fontScale="88497" lnSpcReduction="20000"/>
          </a:bodyPr>
          <a:lstStyle/>
          <a:p>
            <a:pPr>
              <a:buFont typeface="Wingdings" charset="2"/>
              <a:buChar char="u"/>
            </a:pPr>
            <a:r>
              <a:rPr lang="en-US" sz="2608" b="1"/>
              <a:t>Belirtiler</a:t>
            </a:r>
            <a:r>
              <a:rPr lang="en-US" sz="2608"/>
              <a:t>: EKG traseleri (baseline çizgileri) aşağı ve/veya yukarı bükülüyor. </a:t>
            </a:r>
            <a:endParaRPr lang="tr-TR" sz="2608"/>
          </a:p>
          <a:p>
            <a:pPr>
              <a:buFont typeface="Wingdings" charset="2"/>
              <a:buChar char="u"/>
            </a:pPr>
            <a:r>
              <a:rPr lang="en-US" sz="2608" b="1"/>
              <a:t>Muhtemel arıza kaynakları</a:t>
            </a:r>
            <a:endParaRPr lang="tr-TR" sz="2608" b="1"/>
          </a:p>
          <a:p>
            <a:pPr>
              <a:buFont typeface="Wingdings" charset="2"/>
              <a:buChar char="u"/>
            </a:pPr>
            <a:r>
              <a:rPr lang="en-US" sz="2608"/>
              <a:t>Hasta, EKG çekilirken kımıldamamalıdır.</a:t>
            </a:r>
            <a:endParaRPr lang="tr-TR" sz="2608"/>
          </a:p>
          <a:p>
            <a:pPr>
              <a:buFont typeface="Wingdings" charset="2"/>
              <a:buChar char="u"/>
            </a:pPr>
            <a:r>
              <a:rPr lang="en-US" sz="2608"/>
              <a:t>Bütün uçların EKG çekimi bitene kadar hastaya temas ettiğinden emin olunmalıdır.</a:t>
            </a:r>
            <a:endParaRPr lang="tr-TR" sz="2608"/>
          </a:p>
          <a:p>
            <a:pPr>
              <a:buFont typeface="Wingdings" charset="2"/>
              <a:buChar char="u"/>
            </a:pPr>
            <a:r>
              <a:rPr lang="en-US" sz="2608"/>
              <a:t>Hasta sakin olmalıdır. Hastanın üzerindeki saat, bilezik, kolye gibi metaller çıkarılmalıdır.</a:t>
            </a:r>
            <a:endParaRPr lang="tr-TR" sz="2608"/>
          </a:p>
        </p:txBody>
      </p:sp>
      <p:sp>
        <p:nvSpPr>
          <p:cNvPr id="1048662" name="Slayt Numarası Yer Tutucusu 1048661"/>
          <p:cNvSpPr>
            <a:spLocks noGrp="1"/>
          </p:cNvSpPr>
          <p:nvPr>
            <p:ph type="sldNum" sz="quarter" idx="12"/>
          </p:nvPr>
        </p:nvSpPr>
        <p:spPr/>
        <p:txBody>
          <a:bodyPr/>
          <a:lstStyle/>
          <a:p>
            <a:fld id="{F302176B-0E47-46AC-8F43-DAB4B8A37D06}" type="slidenum">
              <a:rPr lang="tr-TR" smtClean="0"/>
              <a:t>11</a:t>
            </a:fld>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Unvan 1048662"/>
          <p:cNvSpPr>
            <a:spLocks noGrp="1"/>
          </p:cNvSpPr>
          <p:nvPr>
            <p:ph type="title" hasCustomPrompt="1"/>
          </p:nvPr>
        </p:nvSpPr>
        <p:spPr>
          <a:xfrm>
            <a:off x="866440" y="125646"/>
            <a:ext cx="5026334" cy="1574808"/>
          </a:xfrm>
        </p:spPr>
        <p:txBody>
          <a:bodyPr>
            <a:normAutofit/>
          </a:bodyPr>
          <a:lstStyle/>
          <a:p>
            <a:r>
              <a:rPr lang="en-US" b="1"/>
              <a:t>KABLODAN KAYNAKL</a:t>
            </a:r>
            <a:r>
              <a:rPr lang="en-US" altLang="en-US" b="1"/>
              <a:t>I ARIZALAR</a:t>
            </a:r>
            <a:endParaRPr lang="tr-TR"/>
          </a:p>
        </p:txBody>
      </p:sp>
      <p:sp>
        <p:nvSpPr>
          <p:cNvPr id="1048664" name="Metin Yer Tutucusu 1048663"/>
          <p:cNvSpPr>
            <a:spLocks noGrp="1"/>
          </p:cNvSpPr>
          <p:nvPr>
            <p:ph type="body" sz="half" idx="2" hasCustomPrompt="1"/>
          </p:nvPr>
        </p:nvSpPr>
        <p:spPr>
          <a:xfrm>
            <a:off x="866441" y="1868556"/>
            <a:ext cx="3814728" cy="3873669"/>
          </a:xfrm>
        </p:spPr>
        <p:txBody>
          <a:bodyPr>
            <a:normAutofit fontScale="91667" lnSpcReduction="20000"/>
          </a:bodyPr>
          <a:lstStyle/>
          <a:p>
            <a:r>
              <a:rPr lang="tr-TR" sz="2400"/>
              <a:t>EKG cihazlarının kablolarda hasar oluşmasının nedenleri arasında, kabloların sıkışması, bükülmesi, yıpranması, kesilmesi veya çarpma sonucu oluşabilecek hasarlar yer alabilir. Ayrıca, kablolara zarar verebilecek cilt temizleyicileri, nemlendiriciler veya diğer kimyasalların kullanılması da kablo hasarına neden olabilir.</a:t>
            </a:r>
          </a:p>
        </p:txBody>
      </p:sp>
      <p:sp>
        <p:nvSpPr>
          <p:cNvPr id="1048665" name="Slayt Numarası Yer Tutucusu 1048664"/>
          <p:cNvSpPr>
            <a:spLocks noGrp="1"/>
          </p:cNvSpPr>
          <p:nvPr>
            <p:ph type="sldNum" sz="quarter" idx="12"/>
          </p:nvPr>
        </p:nvSpPr>
        <p:spPr/>
        <p:txBody>
          <a:bodyPr/>
          <a:lstStyle/>
          <a:p>
            <a:fld id="{F302176B-0E47-46AC-8F43-DAB4B8A37D06}" type="slidenum">
              <a:rPr lang="tr-TR" smtClean="0"/>
              <a:t>12</a:t>
            </a:fld>
            <a:endParaRPr lang="tr-TR"/>
          </a:p>
        </p:txBody>
      </p:sp>
      <p:pic>
        <p:nvPicPr>
          <p:cNvPr id="2097157" name="Resim 2097156"/>
          <p:cNvPicPr>
            <a:picLocks/>
          </p:cNvPicPr>
          <p:nvPr/>
        </p:nvPicPr>
        <p:blipFill>
          <a:blip r:embed="rId2"/>
          <a:stretch>
            <a:fillRect/>
          </a:stretch>
        </p:blipFill>
        <p:spPr>
          <a:xfrm>
            <a:off x="4750213" y="1123867"/>
            <a:ext cx="3028128" cy="2690163"/>
          </a:xfrm>
          <a:prstGeom prst="rect">
            <a:avLst/>
          </a:prstGeom>
        </p:spPr>
      </p:pic>
      <p:pic>
        <p:nvPicPr>
          <p:cNvPr id="2097158" name="Resim 2097157"/>
          <p:cNvPicPr>
            <a:picLocks/>
          </p:cNvPicPr>
          <p:nvPr/>
        </p:nvPicPr>
        <p:blipFill>
          <a:blip r:embed="rId3"/>
          <a:stretch>
            <a:fillRect/>
          </a:stretch>
        </p:blipFill>
        <p:spPr>
          <a:xfrm rot="10800000" flipV="1">
            <a:off x="4750213" y="3814029"/>
            <a:ext cx="3108279" cy="281114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6" name="Unvan 1048665"/>
          <p:cNvSpPr>
            <a:spLocks noGrp="1"/>
          </p:cNvSpPr>
          <p:nvPr>
            <p:ph type="title" hasCustomPrompt="1"/>
          </p:nvPr>
        </p:nvSpPr>
        <p:spPr>
          <a:xfrm>
            <a:off x="655836" y="167507"/>
            <a:ext cx="7055380" cy="1400530"/>
          </a:xfrm>
        </p:spPr>
        <p:txBody>
          <a:bodyPr/>
          <a:lstStyle/>
          <a:p>
            <a:pPr algn="ctr"/>
            <a:r>
              <a:rPr lang="en-US" b="1"/>
              <a:t>EKG C</a:t>
            </a:r>
            <a:r>
              <a:rPr lang="tr-TR" altLang="en-US" b="1"/>
              <a:t>İ</a:t>
            </a:r>
            <a:r>
              <a:rPr lang="en-US" altLang="en-US" b="1"/>
              <a:t>HAZININ F</a:t>
            </a:r>
            <a:r>
              <a:rPr lang="tr-TR" altLang="en-US" b="1"/>
              <a:t>İ</a:t>
            </a:r>
            <a:r>
              <a:rPr lang="en-US" altLang="en-US" b="1"/>
              <a:t>Z</a:t>
            </a:r>
            <a:r>
              <a:rPr lang="tr-TR" altLang="en-US" b="1"/>
              <a:t>İ</a:t>
            </a:r>
            <a:r>
              <a:rPr lang="en-US" altLang="en-US" b="1"/>
              <a:t>KSEL BAKIMI </a:t>
            </a:r>
            <a:endParaRPr lang="tr-TR" b="1"/>
          </a:p>
        </p:txBody>
      </p:sp>
      <p:sp>
        <p:nvSpPr>
          <p:cNvPr id="1048667" name="İçerik Yer Tutucusu 1048666"/>
          <p:cNvSpPr>
            <a:spLocks noGrp="1"/>
          </p:cNvSpPr>
          <p:nvPr>
            <p:ph idx="1" hasCustomPrompt="1"/>
          </p:nvPr>
        </p:nvSpPr>
        <p:spPr>
          <a:xfrm>
            <a:off x="827698" y="1568037"/>
            <a:ext cx="6711654" cy="4195481"/>
          </a:xfrm>
        </p:spPr>
        <p:txBody>
          <a:bodyPr/>
          <a:lstStyle/>
          <a:p>
            <a:pPr>
              <a:buFont typeface="Wingdings" charset="2"/>
              <a:buChar char="ü"/>
            </a:pPr>
            <a:r>
              <a:rPr lang="en-US" sz="2400"/>
              <a:t>Cihazın dış yüzeyini düzenli olarak temizleyin, steril bir bez veya dezenfektan ile silin. Bu, enfeksiyon riskini azaltır.</a:t>
            </a:r>
            <a:endParaRPr lang="tr-TR" sz="2400"/>
          </a:p>
          <a:p>
            <a:pPr>
              <a:buFont typeface="Wingdings" charset="2"/>
              <a:buChar char="ü"/>
            </a:pPr>
            <a:r>
              <a:rPr lang="tr-TR" sz="2400"/>
              <a:t>Kullanılan elektrotları temizleyin ve dezenfekte edin. Her kullanımdan sonra elektrotları temizlemek, ciltteki yağları ve kirleri giderir ve gelecek kullanımlar için daha iyi bir temas sağlar.</a:t>
            </a:r>
          </a:p>
          <a:p>
            <a:pPr>
              <a:buFont typeface="Wingdings" charset="2"/>
              <a:buChar char="ü"/>
            </a:pPr>
            <a:r>
              <a:rPr lang="en-US" sz="2400"/>
              <a:t>EKG kablosunu ve bağlantı noktalarını düzenli olarak kontrol edin. Kırık veya aşınmış kablolar, yanlış sonuçlara neden olabilir. Herhangi bir hasar tespit edilirse, kabloyu değiştirin.</a:t>
            </a:r>
            <a:endParaRPr lang="tr-TR" sz="2400"/>
          </a:p>
        </p:txBody>
      </p:sp>
      <p:sp>
        <p:nvSpPr>
          <p:cNvPr id="1048668" name="Slayt Numarası Yer Tutucusu 1048667"/>
          <p:cNvSpPr>
            <a:spLocks noGrp="1"/>
          </p:cNvSpPr>
          <p:nvPr>
            <p:ph type="sldNum" sz="quarter" idx="12"/>
          </p:nvPr>
        </p:nvSpPr>
        <p:spPr/>
        <p:txBody>
          <a:bodyPr/>
          <a:lstStyle/>
          <a:p>
            <a:fld id="{F302176B-0E47-46AC-8F43-DAB4B8A37D06}" type="slidenum">
              <a:rPr lang="tr-TR" smtClean="0"/>
              <a:t>13</a:t>
            </a:fld>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9" name="Unvan 1048668"/>
          <p:cNvSpPr>
            <a:spLocks noGrp="1"/>
          </p:cNvSpPr>
          <p:nvPr>
            <p:ph type="title" hasCustomPrompt="1"/>
          </p:nvPr>
        </p:nvSpPr>
        <p:spPr>
          <a:xfrm>
            <a:off x="483974" y="-337107"/>
            <a:ext cx="7055380" cy="1400530"/>
          </a:xfrm>
        </p:spPr>
        <p:txBody>
          <a:bodyPr/>
          <a:lstStyle/>
          <a:p>
            <a:endParaRPr lang="tr-TR"/>
          </a:p>
        </p:txBody>
      </p:sp>
      <p:sp>
        <p:nvSpPr>
          <p:cNvPr id="1048670" name="İçerik Yer Tutucusu 1048669"/>
          <p:cNvSpPr>
            <a:spLocks noGrp="1"/>
          </p:cNvSpPr>
          <p:nvPr>
            <p:ph idx="1" hasCustomPrompt="1"/>
          </p:nvPr>
        </p:nvSpPr>
        <p:spPr>
          <a:xfrm>
            <a:off x="827700" y="1063423"/>
            <a:ext cx="6711654" cy="4195481"/>
          </a:xfrm>
        </p:spPr>
        <p:txBody>
          <a:bodyPr/>
          <a:lstStyle/>
          <a:p>
            <a:pPr>
              <a:buFont typeface="Wingdings" charset="2"/>
              <a:buChar char="ü"/>
            </a:pPr>
            <a:r>
              <a:rPr lang="en-US" sz="2400"/>
              <a:t>Yazıcı kağıdını düzenli olarak değiştirin ve yazıcıyı temizleyin. Bu, net ve okunaklı EKG raporları almanızı sağlar.</a:t>
            </a:r>
            <a:endParaRPr lang="tr-TR" sz="2400"/>
          </a:p>
          <a:p>
            <a:pPr>
              <a:buFont typeface="Wingdings" charset="2"/>
              <a:buChar char="ü"/>
            </a:pPr>
            <a:r>
              <a:rPr lang="tr-TR" sz="2400"/>
              <a:t>Cihazın yazılımını ve ayarlarını düzenli olarak güncelleyin. Ayrıca, cihazın düzgün çalıştığından emin olmak için periyodik kalibrasyonları yapın.</a:t>
            </a:r>
          </a:p>
        </p:txBody>
      </p:sp>
      <p:sp>
        <p:nvSpPr>
          <p:cNvPr id="1048671" name="Slayt Numarası Yer Tutucusu 1048670"/>
          <p:cNvSpPr>
            <a:spLocks noGrp="1"/>
          </p:cNvSpPr>
          <p:nvPr>
            <p:ph type="sldNum" sz="quarter" idx="12"/>
          </p:nvPr>
        </p:nvSpPr>
        <p:spPr/>
        <p:txBody>
          <a:bodyPr/>
          <a:lstStyle/>
          <a:p>
            <a:fld id="{F302176B-0E47-46AC-8F43-DAB4B8A37D06}" type="slidenum">
              <a:rPr lang="tr-TR" smtClean="0"/>
              <a:t>14</a:t>
            </a:fld>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2" name="Title 1"/>
          <p:cNvSpPr>
            <a:spLocks noGrp="1"/>
          </p:cNvSpPr>
          <p:nvPr>
            <p:ph type="title"/>
          </p:nvPr>
        </p:nvSpPr>
        <p:spPr/>
        <p:txBody>
          <a:bodyPr/>
          <a:lstStyle/>
          <a:p>
            <a:pPr algn="ctr"/>
            <a:r>
              <a:rPr lang="en-US" b="1"/>
              <a:t>EKG</a:t>
            </a:r>
            <a:r>
              <a:rPr lang="en-US"/>
              <a:t> </a:t>
            </a:r>
            <a:r>
              <a:rPr lang="en-US" b="1"/>
              <a:t>KAL</a:t>
            </a:r>
            <a:r>
              <a:rPr lang="tr-TR" altLang="en-US" b="1"/>
              <a:t>İ</a:t>
            </a:r>
            <a:r>
              <a:rPr lang="en-US" altLang="en-US" b="1"/>
              <a:t>BRASYONU</a:t>
            </a:r>
            <a:endParaRPr lang="en-US"/>
          </a:p>
        </p:txBody>
      </p:sp>
      <p:sp>
        <p:nvSpPr>
          <p:cNvPr id="1048673" name="Slide Number Placeholder 2"/>
          <p:cNvSpPr>
            <a:spLocks noGrp="1"/>
          </p:cNvSpPr>
          <p:nvPr>
            <p:ph type="sldNum" sz="quarter" idx="12"/>
          </p:nvPr>
        </p:nvSpPr>
        <p:spPr/>
        <p:txBody>
          <a:bodyPr/>
          <a:lstStyle/>
          <a:p>
            <a:fld id="{F302176B-0E47-46AC-8F43-DAB4B8A37D06}" type="slidenum">
              <a:rPr lang="tr-TR" smtClean="0"/>
              <a:t>15</a:t>
            </a:fld>
            <a:endParaRPr lang="tr-TR"/>
          </a:p>
        </p:txBody>
      </p:sp>
      <p:sp>
        <p:nvSpPr>
          <p:cNvPr id="1048674" name="Metin kutusu 1048673"/>
          <p:cNvSpPr txBox="1"/>
          <p:nvPr/>
        </p:nvSpPr>
        <p:spPr>
          <a:xfrm>
            <a:off x="912130" y="4336487"/>
            <a:ext cx="7168706" cy="510540"/>
          </a:xfrm>
          <a:prstGeom prst="rect">
            <a:avLst/>
          </a:prstGeom>
        </p:spPr>
        <p:txBody>
          <a:bodyPr wrap="square" rtlCol="0">
            <a:spAutoFit/>
          </a:bodyPr>
          <a:lstStyle/>
          <a:p>
            <a:r>
              <a:rPr lang="tr-TR" sz="2800">
                <a:solidFill>
                  <a:srgbClr val="000000"/>
                </a:solidFill>
              </a:rPr>
              <a:t> </a:t>
            </a:r>
            <a:endParaRPr lang="tr-TR" sz="2400">
              <a:solidFill>
                <a:srgbClr val="FFFFFF"/>
              </a:solidFill>
            </a:endParaRPr>
          </a:p>
        </p:txBody>
      </p:sp>
      <p:sp>
        <p:nvSpPr>
          <p:cNvPr id="1048675" name="Metin kutusu 1048674"/>
          <p:cNvSpPr txBox="1"/>
          <p:nvPr/>
        </p:nvSpPr>
        <p:spPr>
          <a:xfrm>
            <a:off x="272567" y="1193237"/>
            <a:ext cx="8314299" cy="2936240"/>
          </a:xfrm>
          <a:prstGeom prst="rect">
            <a:avLst/>
          </a:prstGeom>
        </p:spPr>
        <p:txBody>
          <a:bodyPr wrap="square" rtlCol="0">
            <a:spAutoFit/>
          </a:bodyPr>
          <a:lstStyle/>
          <a:p>
            <a:r>
              <a:rPr lang="tr-TR" sz="2400">
                <a:solidFill>
                  <a:srgbClr val="FFFFFF"/>
                </a:solidFill>
              </a:rPr>
              <a:t>1. </a:t>
            </a:r>
            <a:r>
              <a:rPr lang="tr-TR" sz="2400" b="1">
                <a:solidFill>
                  <a:srgbClr val="FFFFFF"/>
                </a:solidFill>
              </a:rPr>
              <a:t>Gerilim Kalibrasyonu</a:t>
            </a:r>
            <a:r>
              <a:rPr lang="tr-TR" sz="2400">
                <a:solidFill>
                  <a:srgbClr val="FFFFFF"/>
                </a:solidFill>
              </a:rPr>
              <a:t>
Voltaj kalibrasyonu, kaydedilen elektrik sinyallerinin kalbin elektriksel aktivitesini doğru bir şekilde temsil etmesini sağlamak için EKG makinesinin voltaj ayarlarının ayarlanmasını içerir. EKG dalga formundaki bozulmaları önlemek ve doğru voltaj ölçümlerini sağlamak için uygun voltaj kalibrasyonu hayati öneme sahiptir.
</a:t>
            </a:r>
          </a:p>
        </p:txBody>
      </p:sp>
      <p:pic>
        <p:nvPicPr>
          <p:cNvPr id="2097159" name="Resim 2097158"/>
          <p:cNvPicPr>
            <a:picLocks/>
          </p:cNvPicPr>
          <p:nvPr/>
        </p:nvPicPr>
        <p:blipFill>
          <a:blip r:embed="rId2"/>
          <a:stretch>
            <a:fillRect/>
          </a:stretch>
        </p:blipFill>
        <p:spPr>
          <a:xfrm>
            <a:off x="1668046" y="3771485"/>
            <a:ext cx="6244366" cy="308651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Unvan 1048597"/>
          <p:cNvSpPr>
            <a:spLocks noGrp="1"/>
          </p:cNvSpPr>
          <p:nvPr>
            <p:ph type="title" hasCustomPrompt="1"/>
          </p:nvPr>
        </p:nvSpPr>
        <p:spPr>
          <a:xfrm>
            <a:off x="2623785" y="-2416666"/>
            <a:ext cx="7055380" cy="1400530"/>
          </a:xfrm>
        </p:spPr>
        <p:txBody>
          <a:bodyPr/>
          <a:lstStyle/>
          <a:p>
            <a:endParaRPr lang="tr-TR"/>
          </a:p>
        </p:txBody>
      </p:sp>
      <p:sp>
        <p:nvSpPr>
          <p:cNvPr id="1048599" name="İçerik Yer Tutucusu 1048598"/>
          <p:cNvSpPr>
            <a:spLocks noGrp="1"/>
          </p:cNvSpPr>
          <p:nvPr>
            <p:ph idx="1" hasCustomPrompt="1"/>
          </p:nvPr>
        </p:nvSpPr>
        <p:spPr>
          <a:xfrm>
            <a:off x="775843" y="679579"/>
            <a:ext cx="6711654" cy="4195481"/>
          </a:xfrm>
        </p:spPr>
        <p:txBody>
          <a:bodyPr/>
          <a:lstStyle/>
          <a:p>
            <a:pPr marL="0" indent="0">
              <a:buNone/>
            </a:pPr>
            <a:r>
              <a:rPr lang="en-US" sz="2400" b="1"/>
              <a:t>3. Genlik Kalibrasyonu</a:t>
            </a:r>
            <a:endParaRPr lang="tr-TR" sz="2400" b="1"/>
          </a:p>
          <a:p>
            <a:pPr marL="0" indent="0">
              <a:buNone/>
            </a:pPr>
            <a:r>
              <a:rPr lang="en-US" sz="2400"/>
              <a:t>Genlik kalibrasyonu, kağıt veya ekran üzerindeki EKG dalga formunun yüksekliğinin elektrik sinyalinin genliğine doğru şekilde karşılık gelmesini sağlar. EKG'nin voltaj ölçümlerinin doğru şekilde yorumlanması ve anormalliklerin belirlenmesi için uygun genlik kalibrasyonu hayati önem taşır.</a:t>
            </a:r>
            <a:endParaRPr lang="tr-TR" sz="2400"/>
          </a:p>
        </p:txBody>
      </p:sp>
      <p:sp>
        <p:nvSpPr>
          <p:cNvPr id="1048600" name="Slayt Numarası Yer Tutucusu 1048599"/>
          <p:cNvSpPr>
            <a:spLocks noGrp="1"/>
          </p:cNvSpPr>
          <p:nvPr>
            <p:ph type="sldNum" sz="quarter" idx="12"/>
          </p:nvPr>
        </p:nvSpPr>
        <p:spPr/>
        <p:txBody>
          <a:bodyPr/>
          <a:lstStyle/>
          <a:p>
            <a:fld id="{F302176B-0E47-46AC-8F43-DAB4B8A37D06}" type="slidenum">
              <a:rPr lang="tr-TR" smtClean="0"/>
              <a:t>17</a:t>
            </a:fld>
            <a:endParaRPr lang="tr-T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Unvan 1048594"/>
          <p:cNvSpPr>
            <a:spLocks noGrp="1"/>
          </p:cNvSpPr>
          <p:nvPr>
            <p:ph type="title" hasCustomPrompt="1"/>
          </p:nvPr>
        </p:nvSpPr>
        <p:spPr>
          <a:xfrm>
            <a:off x="1582337" y="-2641377"/>
            <a:ext cx="7055380" cy="1400530"/>
          </a:xfrm>
        </p:spPr>
        <p:txBody>
          <a:bodyPr/>
          <a:lstStyle/>
          <a:p>
            <a:endParaRPr lang="tr-TR"/>
          </a:p>
        </p:txBody>
      </p:sp>
      <p:sp>
        <p:nvSpPr>
          <p:cNvPr id="1048596" name="İçerik Yer Tutucusu 1048595"/>
          <p:cNvSpPr>
            <a:spLocks noGrp="1"/>
          </p:cNvSpPr>
          <p:nvPr>
            <p:ph idx="1" hasCustomPrompt="1"/>
          </p:nvPr>
        </p:nvSpPr>
        <p:spPr/>
        <p:txBody>
          <a:bodyPr/>
          <a:lstStyle/>
          <a:p>
            <a:pPr marL="0" indent="0">
              <a:buNone/>
            </a:pPr>
            <a:r>
              <a:rPr lang="en-US" sz="2400"/>
              <a:t>4. Frekans Kalibrasyonu</a:t>
            </a:r>
            <a:endParaRPr lang="tr-TR" sz="2400"/>
          </a:p>
          <a:p>
            <a:pPr marL="0" indent="0">
              <a:buNone/>
            </a:pPr>
            <a:r>
              <a:rPr lang="en-US" sz="2400"/>
              <a:t>Frekans kalibrasyonu, doğru frekans yanıtını sağlamak için EKG makinesinin filtre ayarlarının ayarlanmasını içerir. Doğru frekans kalibrasyonu, istenmeyen gürültü ve parazitlerin ortadan kaldırılmasına yardımcı olarak net ve güvenilir EKG kayıtları sağlar.</a:t>
            </a:r>
            <a:endParaRPr lang="tr-TR" sz="2400"/>
          </a:p>
        </p:txBody>
      </p:sp>
      <p:sp>
        <p:nvSpPr>
          <p:cNvPr id="1048597" name="Slayt Numarası Yer Tutucusu 1048596"/>
          <p:cNvSpPr>
            <a:spLocks noGrp="1"/>
          </p:cNvSpPr>
          <p:nvPr>
            <p:ph type="sldNum" sz="quarter" idx="12"/>
          </p:nvPr>
        </p:nvSpPr>
        <p:spPr/>
        <p:txBody>
          <a:bodyPr/>
          <a:lstStyle/>
          <a:p>
            <a:fld id="{F302176B-0E47-46AC-8F43-DAB4B8A37D06}" type="slidenum">
              <a:rPr lang="tr-TR" smtClean="0"/>
              <a:t>18</a:t>
            </a:fld>
            <a:endParaRPr lang="tr-T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Unvan 1048591"/>
          <p:cNvSpPr>
            <a:spLocks noGrp="1"/>
          </p:cNvSpPr>
          <p:nvPr>
            <p:ph type="title" hasCustomPrompt="1"/>
          </p:nvPr>
        </p:nvSpPr>
        <p:spPr/>
        <p:txBody>
          <a:bodyPr/>
          <a:lstStyle/>
          <a:p>
            <a:pPr algn="ctr"/>
            <a:r>
              <a:rPr lang="en-US" b="1"/>
              <a:t>YILLIK KAL</a:t>
            </a:r>
            <a:r>
              <a:rPr lang="tr-TR" altLang="en-US" b="1"/>
              <a:t>İ</a:t>
            </a:r>
            <a:r>
              <a:rPr lang="en-US" altLang="en-US" b="1"/>
              <a:t>BRASYON S</a:t>
            </a:r>
            <a:r>
              <a:rPr lang="tr-TR" altLang="en-US" b="1"/>
              <a:t>Ü</a:t>
            </a:r>
            <a:r>
              <a:rPr lang="en-US" altLang="en-US" b="1"/>
              <a:t>RES</a:t>
            </a:r>
            <a:r>
              <a:rPr lang="tr-TR" altLang="en-US" b="1"/>
              <a:t>İ</a:t>
            </a:r>
            <a:endParaRPr lang="tr-TR" b="1"/>
          </a:p>
        </p:txBody>
      </p:sp>
      <p:sp>
        <p:nvSpPr>
          <p:cNvPr id="1048593" name="İçerik Yer Tutucusu 1048592"/>
          <p:cNvSpPr>
            <a:spLocks noGrp="1"/>
          </p:cNvSpPr>
          <p:nvPr>
            <p:ph idx="1" hasCustomPrompt="1"/>
          </p:nvPr>
        </p:nvSpPr>
        <p:spPr/>
        <p:txBody>
          <a:bodyPr/>
          <a:lstStyle/>
          <a:p>
            <a:pPr>
              <a:buFont typeface="Wingdings" charset="2"/>
              <a:buChar char="ü"/>
            </a:pPr>
            <a:r>
              <a:rPr lang="en-US" sz="2400"/>
              <a:t>EKG cihazları genellikle yılda en az bir kez kalibrasyon edilir. Ancak, cihazın kullanım sıklığı, üreticinin önerileri ve yerel düzenlemelere bağlı olarak bu sıklık değişebilir.</a:t>
            </a:r>
            <a:endParaRPr lang="tr-TR" sz="2400"/>
          </a:p>
        </p:txBody>
      </p:sp>
      <p:sp>
        <p:nvSpPr>
          <p:cNvPr id="1048594" name="Slayt Numarası Yer Tutucusu 1048593"/>
          <p:cNvSpPr>
            <a:spLocks noGrp="1"/>
          </p:cNvSpPr>
          <p:nvPr>
            <p:ph type="sldNum" sz="quarter" idx="12"/>
          </p:nvPr>
        </p:nvSpPr>
        <p:spPr/>
        <p:txBody>
          <a:bodyPr/>
          <a:lstStyle/>
          <a:p>
            <a:fld id="{F302176B-0E47-46AC-8F43-DAB4B8A37D06}" type="slidenum">
              <a:rPr lang="tr-TR" smtClean="0"/>
              <a:t>19</a:t>
            </a:fld>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Unvan 1048609"/>
          <p:cNvSpPr>
            <a:spLocks noGrp="1"/>
          </p:cNvSpPr>
          <p:nvPr>
            <p:ph type="title" hasCustomPrompt="1"/>
          </p:nvPr>
        </p:nvSpPr>
        <p:spPr>
          <a:xfrm rot="10800000" flipV="1">
            <a:off x="1275935" y="-143125"/>
            <a:ext cx="4733707" cy="1498485"/>
          </a:xfrm>
        </p:spPr>
        <p:txBody>
          <a:bodyPr>
            <a:normAutofit/>
          </a:bodyPr>
          <a:lstStyle/>
          <a:p>
            <a:r>
              <a:rPr lang="en-US" b="1"/>
              <a:t>EKG NED</a:t>
            </a:r>
            <a:r>
              <a:rPr lang="tr-TR" altLang="en-US" b="1"/>
              <a:t>İ</a:t>
            </a:r>
            <a:r>
              <a:rPr lang="en-US" altLang="en-US" b="1"/>
              <a:t>R </a:t>
            </a:r>
            <a:endParaRPr lang="tr-TR"/>
          </a:p>
        </p:txBody>
      </p:sp>
      <p:sp>
        <p:nvSpPr>
          <p:cNvPr id="1048611" name="Metin Yer Tutucusu 1048610"/>
          <p:cNvSpPr>
            <a:spLocks noGrp="1"/>
          </p:cNvSpPr>
          <p:nvPr>
            <p:ph type="body" sz="half" idx="2" hasCustomPrompt="1"/>
          </p:nvPr>
        </p:nvSpPr>
        <p:spPr>
          <a:xfrm>
            <a:off x="476382" y="1414972"/>
            <a:ext cx="4095617" cy="4158719"/>
          </a:xfrm>
        </p:spPr>
        <p:txBody>
          <a:bodyPr>
            <a:normAutofit fontScale="91667" lnSpcReduction="20000"/>
          </a:bodyPr>
          <a:lstStyle/>
          <a:p>
            <a:r>
              <a:rPr lang="en-US" sz="2400"/>
              <a:t>EKG (Elektrokardiyograf) makineleri kliniklerde ve hastanelerde kalbin elektriksel aktivitesini izlemek ve kaydetmek için yaygın olarak kullanılmaktadır. Bu şekilde kaydedilen EKG, dahili bir monitörde görüntülenebilir veya bir hekim tarafından kullanılmak üzere kağıda yazdırılabilir. Ancak bu basit makine bazen sorun çıkarabiliyor ve düzgün çalışmayabiliyor.</a:t>
            </a:r>
            <a:endParaRPr lang="tr-TR" sz="2400"/>
          </a:p>
        </p:txBody>
      </p:sp>
      <p:sp>
        <p:nvSpPr>
          <p:cNvPr id="1048612" name="Slayt Numarası Yer Tutucusu 1048611"/>
          <p:cNvSpPr>
            <a:spLocks noGrp="1"/>
          </p:cNvSpPr>
          <p:nvPr>
            <p:ph type="sldNum" sz="quarter" idx="12"/>
          </p:nvPr>
        </p:nvSpPr>
        <p:spPr/>
        <p:txBody>
          <a:bodyPr/>
          <a:lstStyle/>
          <a:p>
            <a:fld id="{F302176B-0E47-46AC-8F43-DAB4B8A37D06}" type="slidenum">
              <a:rPr lang="tr-TR" smtClean="0"/>
              <a:t>2</a:t>
            </a:fld>
            <a:endParaRPr lang="tr-TR"/>
          </a:p>
        </p:txBody>
      </p:sp>
      <p:pic>
        <p:nvPicPr>
          <p:cNvPr id="2097152" name="Resim 2097151"/>
          <p:cNvPicPr>
            <a:picLocks/>
          </p:cNvPicPr>
          <p:nvPr/>
        </p:nvPicPr>
        <p:blipFill>
          <a:blip r:embed="rId2"/>
          <a:stretch>
            <a:fillRect/>
          </a:stretch>
        </p:blipFill>
        <p:spPr>
          <a:xfrm>
            <a:off x="4572000" y="1062191"/>
            <a:ext cx="4351612" cy="39670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Unvan 1048625"/>
          <p:cNvSpPr>
            <a:spLocks noGrp="1"/>
          </p:cNvSpPr>
          <p:nvPr>
            <p:ph type="title" hasCustomPrompt="1"/>
          </p:nvPr>
        </p:nvSpPr>
        <p:spPr>
          <a:xfrm>
            <a:off x="711051" y="0"/>
            <a:ext cx="7055380" cy="1400530"/>
          </a:xfrm>
        </p:spPr>
        <p:txBody>
          <a:bodyPr/>
          <a:lstStyle/>
          <a:p>
            <a:r>
              <a:rPr lang="en-US" b="1"/>
              <a:t>ELEKTRONLARDAN KAYNAKLI ARIZALAR </a:t>
            </a:r>
            <a:endParaRPr lang="tr-TR"/>
          </a:p>
        </p:txBody>
      </p:sp>
      <p:sp>
        <p:nvSpPr>
          <p:cNvPr id="1048627" name="Metin Yer Tutucusu 1048626"/>
          <p:cNvSpPr>
            <a:spLocks noGrp="1"/>
          </p:cNvSpPr>
          <p:nvPr>
            <p:ph type="body" idx="1" hasCustomPrompt="1"/>
          </p:nvPr>
        </p:nvSpPr>
        <p:spPr>
          <a:xfrm>
            <a:off x="489473" y="3428999"/>
            <a:ext cx="2205612" cy="576262"/>
          </a:xfrm>
        </p:spPr>
        <p:txBody>
          <a:bodyPr/>
          <a:lstStyle/>
          <a:p>
            <a:pPr marL="342900" indent="-342900">
              <a:buFont typeface="Wingdings" charset="2"/>
              <a:buChar char="ü"/>
            </a:pPr>
            <a:r>
              <a:rPr lang="en-US" sz="2400">
                <a:solidFill>
                  <a:srgbClr val="FFFFFF"/>
                </a:solidFill>
              </a:rPr>
              <a:t>Elektrod dengesizliği</a:t>
            </a:r>
            <a:endParaRPr lang="tr-TR"/>
          </a:p>
        </p:txBody>
      </p:sp>
      <p:pic>
        <p:nvPicPr>
          <p:cNvPr id="2097153" name="Resim Yer Tutucusu 2097152"/>
          <p:cNvPicPr>
            <a:picLocks noGrp="1"/>
          </p:cNvPicPr>
          <p:nvPr>
            <p:ph type="pic" idx="15" hasCustomPrompt="1"/>
          </p:nvPr>
        </p:nvPicPr>
        <p:blipFill>
          <a:blip r:embed="rId2"/>
          <a:srcRect l="1758" r="1758"/>
          <a:stretch>
            <a:fillRect/>
          </a:stretch>
        </p:blipFill>
        <p:spPr>
          <a:xfrm>
            <a:off x="489474" y="1727199"/>
            <a:ext cx="2205612" cy="1524000"/>
          </a:xfrm>
        </p:spPr>
      </p:pic>
      <p:sp>
        <p:nvSpPr>
          <p:cNvPr id="1048628" name="Metin Yer Tutucusu 1048627"/>
          <p:cNvSpPr>
            <a:spLocks noGrp="1"/>
          </p:cNvSpPr>
          <p:nvPr>
            <p:ph type="body" sz="half" idx="18" hasCustomPrompt="1"/>
          </p:nvPr>
        </p:nvSpPr>
        <p:spPr>
          <a:xfrm>
            <a:off x="489473" y="4005261"/>
            <a:ext cx="2205612" cy="659189"/>
          </a:xfrm>
        </p:spPr>
        <p:txBody>
          <a:bodyPr>
            <a:noAutofit/>
          </a:bodyPr>
          <a:lstStyle/>
          <a:p>
            <a:pPr marL="342900" indent="-342900">
              <a:buFont typeface="Wingdings" charset="2"/>
              <a:buChar char="ü"/>
            </a:pPr>
            <a:r>
              <a:rPr lang="en-US" sz="2000"/>
              <a:t>Elektrod yerleşimi sorunları</a:t>
            </a:r>
            <a:endParaRPr lang="tr-TR" sz="2000"/>
          </a:p>
        </p:txBody>
      </p:sp>
      <p:sp>
        <p:nvSpPr>
          <p:cNvPr id="1048629" name="Metin Yer Tutucusu 1048628"/>
          <p:cNvSpPr>
            <a:spLocks noGrp="1"/>
          </p:cNvSpPr>
          <p:nvPr>
            <p:ph type="body" sz="quarter" idx="3" hasCustomPrompt="1"/>
          </p:nvPr>
        </p:nvSpPr>
        <p:spPr>
          <a:xfrm>
            <a:off x="3139508" y="3428999"/>
            <a:ext cx="2198466" cy="576262"/>
          </a:xfrm>
        </p:spPr>
        <p:txBody>
          <a:bodyPr/>
          <a:lstStyle/>
          <a:p>
            <a:pPr marL="342900" indent="-342900">
              <a:buFont typeface="Wingdings" charset="2"/>
              <a:buChar char="ü"/>
            </a:pPr>
            <a:r>
              <a:rPr lang="en-US" sz="2400">
                <a:solidFill>
                  <a:srgbClr val="FFFFFF"/>
                </a:solidFill>
              </a:rPr>
              <a:t>Elektrod aşınması</a:t>
            </a:r>
            <a:endParaRPr lang="tr-TR">
              <a:solidFill>
                <a:srgbClr val="FFFFFF"/>
              </a:solidFill>
            </a:endParaRPr>
          </a:p>
        </p:txBody>
      </p:sp>
      <p:pic>
        <p:nvPicPr>
          <p:cNvPr id="2097154" name="Resim Yer Tutucusu 2097153"/>
          <p:cNvPicPr>
            <a:picLocks noGrp="1"/>
          </p:cNvPicPr>
          <p:nvPr>
            <p:ph type="pic" idx="21" hasCustomPrompt="1"/>
          </p:nvPr>
        </p:nvPicPr>
        <p:blipFill>
          <a:blip r:embed="rId3"/>
          <a:srcRect l="-22128" r="-22128"/>
          <a:stretch>
            <a:fillRect/>
          </a:stretch>
        </p:blipFill>
        <p:spPr>
          <a:xfrm>
            <a:off x="2917791" y="1727198"/>
            <a:ext cx="2198466" cy="1524000"/>
          </a:xfrm>
        </p:spPr>
      </p:pic>
      <p:sp>
        <p:nvSpPr>
          <p:cNvPr id="1048630" name="Metin Yer Tutucusu 1048629"/>
          <p:cNvSpPr>
            <a:spLocks noGrp="1"/>
          </p:cNvSpPr>
          <p:nvPr>
            <p:ph type="body" sz="half" idx="19" hasCustomPrompt="1"/>
          </p:nvPr>
        </p:nvSpPr>
        <p:spPr>
          <a:xfrm>
            <a:off x="2916334" y="4005260"/>
            <a:ext cx="2201378" cy="1065397"/>
          </a:xfrm>
        </p:spPr>
        <p:txBody>
          <a:bodyPr>
            <a:normAutofit fontScale="87500" lnSpcReduction="20000"/>
          </a:bodyPr>
          <a:lstStyle/>
          <a:p>
            <a:pPr marL="342900" indent="-342900">
              <a:buFont typeface="Wingdings" charset="2"/>
              <a:buChar char="ü"/>
            </a:pPr>
            <a:r>
              <a:rPr lang="en-US" sz="2400"/>
              <a:t>Elektrod kopması veya kablo hasarı </a:t>
            </a:r>
            <a:endParaRPr lang="tr-TR" sz="2400"/>
          </a:p>
        </p:txBody>
      </p:sp>
      <p:sp>
        <p:nvSpPr>
          <p:cNvPr id="1048631" name="Metin Yer Tutucusu 1048630"/>
          <p:cNvSpPr>
            <a:spLocks noGrp="1"/>
          </p:cNvSpPr>
          <p:nvPr>
            <p:ph type="body" sz="quarter" idx="13" hasCustomPrompt="1"/>
          </p:nvPr>
        </p:nvSpPr>
        <p:spPr>
          <a:xfrm>
            <a:off x="5338962" y="3428999"/>
            <a:ext cx="2199658" cy="576262"/>
          </a:xfrm>
        </p:spPr>
        <p:txBody>
          <a:bodyPr/>
          <a:lstStyle/>
          <a:p>
            <a:pPr marL="342900" indent="-342900">
              <a:buFont typeface="Wingdings" charset="2"/>
              <a:buChar char="ü"/>
            </a:pPr>
            <a:r>
              <a:rPr lang="en-US" sz="2400">
                <a:solidFill>
                  <a:srgbClr val="FFFFFF"/>
                </a:solidFill>
              </a:rPr>
              <a:t> Elektrodun eski olmas</a:t>
            </a:r>
            <a:r>
              <a:rPr lang="tr-TR" altLang="en-US" sz="2400">
                <a:solidFill>
                  <a:srgbClr val="FFFFFF"/>
                </a:solidFill>
              </a:rPr>
              <a:t>ı </a:t>
            </a:r>
            <a:endParaRPr lang="tr-TR">
              <a:solidFill>
                <a:srgbClr val="FFFFFF"/>
              </a:solidFill>
            </a:endParaRPr>
          </a:p>
        </p:txBody>
      </p:sp>
      <p:pic>
        <p:nvPicPr>
          <p:cNvPr id="2097155" name="Resim Yer Tutucusu 2097154"/>
          <p:cNvPicPr>
            <a:picLocks noGrp="1"/>
          </p:cNvPicPr>
          <p:nvPr>
            <p:ph type="pic" idx="22" hasCustomPrompt="1"/>
          </p:nvPr>
        </p:nvPicPr>
        <p:blipFill>
          <a:blip r:embed="rId4"/>
          <a:srcRect l="-22167" r="-22167"/>
          <a:stretch>
            <a:fillRect/>
          </a:stretch>
        </p:blipFill>
        <p:spPr>
          <a:xfrm>
            <a:off x="5338962" y="1727199"/>
            <a:ext cx="2199658" cy="1524000"/>
          </a:xfrm>
        </p:spPr>
      </p:pic>
      <p:sp>
        <p:nvSpPr>
          <p:cNvPr id="1048632" name="Metin Yer Tutucusu 1048631"/>
          <p:cNvSpPr>
            <a:spLocks noGrp="1"/>
          </p:cNvSpPr>
          <p:nvPr>
            <p:ph type="body" sz="half" idx="20" hasCustomPrompt="1"/>
          </p:nvPr>
        </p:nvSpPr>
        <p:spPr>
          <a:xfrm>
            <a:off x="5116256" y="4005261"/>
            <a:ext cx="2811283" cy="1921027"/>
          </a:xfrm>
        </p:spPr>
        <p:txBody>
          <a:bodyPr>
            <a:normAutofit/>
          </a:bodyPr>
          <a:lstStyle/>
          <a:p>
            <a:pPr marL="342900" indent="-342900">
              <a:buFont typeface="Wingdings" charset="2"/>
              <a:buChar char="ü"/>
            </a:pPr>
            <a:r>
              <a:rPr lang="en-US" sz="2400"/>
              <a:t>Elektrod kayganlığı</a:t>
            </a:r>
            <a:endParaRPr lang="tr-TR" sz="2400"/>
          </a:p>
        </p:txBody>
      </p:sp>
      <p:sp>
        <p:nvSpPr>
          <p:cNvPr id="1048633" name="Slayt Numarası Yer Tutucusu 1048632"/>
          <p:cNvSpPr>
            <a:spLocks noGrp="1"/>
          </p:cNvSpPr>
          <p:nvPr>
            <p:ph type="sldNum" sz="quarter" idx="12"/>
          </p:nvPr>
        </p:nvSpPr>
        <p:spPr/>
        <p:txBody>
          <a:bodyPr/>
          <a:lstStyle/>
          <a:p>
            <a:fld id="{F302176B-0E47-46AC-8F43-DAB4B8A37D06}" type="slidenum">
              <a:rPr lang="tr-TR" smtClean="0"/>
              <a:t>3</a:t>
            </a:fld>
            <a:endParaRPr lang="tr-TR"/>
          </a:p>
        </p:txBody>
      </p:sp>
      <p:sp>
        <p:nvSpPr>
          <p:cNvPr id="1048634" name="Metin kutusu 1048633"/>
          <p:cNvSpPr txBox="1"/>
          <p:nvPr/>
        </p:nvSpPr>
        <p:spPr>
          <a:xfrm>
            <a:off x="8767993" y="3251200"/>
            <a:ext cx="40064" cy="510540"/>
          </a:xfrm>
          <a:prstGeom prst="rect">
            <a:avLst/>
          </a:prstGeom>
        </p:spPr>
        <p:txBody>
          <a:bodyPr wrap="square" rtlCol="0">
            <a:spAutoFit/>
          </a:bodyPr>
          <a:lstStyle/>
          <a:p>
            <a:endParaRPr lang="tr-TR" sz="28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Unvan 1048634"/>
          <p:cNvSpPr>
            <a:spLocks noGrp="1"/>
          </p:cNvSpPr>
          <p:nvPr>
            <p:ph type="title" hasCustomPrompt="1"/>
          </p:nvPr>
        </p:nvSpPr>
        <p:spPr/>
        <p:txBody>
          <a:bodyPr/>
          <a:lstStyle/>
          <a:p>
            <a:pPr algn="ctr"/>
            <a:r>
              <a:rPr lang="en-US" b="1"/>
              <a:t>AR</a:t>
            </a:r>
            <a:r>
              <a:rPr lang="en-US" altLang="en-US" b="1"/>
              <a:t>IZALARI ONLEMK </a:t>
            </a:r>
            <a:r>
              <a:rPr lang="tr-TR" altLang="en-US" b="1"/>
              <a:t>İ</a:t>
            </a:r>
            <a:r>
              <a:rPr lang="en-US" altLang="en-US" b="1"/>
              <a:t>C</a:t>
            </a:r>
            <a:r>
              <a:rPr lang="tr-TR" altLang="en-US" b="1"/>
              <a:t>İ</a:t>
            </a:r>
            <a:r>
              <a:rPr lang="en-US" altLang="en-US" b="1"/>
              <a:t>N YAPILMASI GERKENLER </a:t>
            </a:r>
            <a:endParaRPr lang="tr-TR"/>
          </a:p>
        </p:txBody>
      </p:sp>
      <p:sp>
        <p:nvSpPr>
          <p:cNvPr id="1048636" name="İçerik Yer Tutucusu 1048635"/>
          <p:cNvSpPr>
            <a:spLocks noGrp="1"/>
          </p:cNvSpPr>
          <p:nvPr>
            <p:ph idx="1" hasCustomPrompt="1"/>
          </p:nvPr>
        </p:nvSpPr>
        <p:spPr/>
        <p:txBody>
          <a:bodyPr/>
          <a:lstStyle/>
          <a:p>
            <a:pPr>
              <a:buFont typeface="Wingdings" charset="2"/>
              <a:buChar char="ü"/>
            </a:pPr>
            <a:r>
              <a:rPr lang="tr-TR" sz="2400"/>
              <a:t>Elektrotların cilde iyi yapıştığından emin olun. Cilt temizliği ve kuruluğu sağlanmalıdır.</a:t>
            </a:r>
          </a:p>
          <a:p>
            <a:pPr>
              <a:buFont typeface="Wingdings" charset="2"/>
              <a:buChar char="ü"/>
            </a:pPr>
            <a:r>
              <a:rPr lang="tr-TR" sz="2400"/>
              <a:t>Elektrotların doğru şekilde yerleştirildiğinden ve bağlantıların sağlam olduğundan emin olun.</a:t>
            </a:r>
          </a:p>
          <a:p>
            <a:pPr>
              <a:buFont typeface="Wingdings" charset="2"/>
              <a:buChar char="ü"/>
            </a:pPr>
            <a:r>
              <a:rPr lang="tr-TR" sz="2400"/>
              <a:t>Elektrotların kullanım ömrünü kontrol edin ve gerektiğinde değiştirin.</a:t>
            </a:r>
          </a:p>
          <a:p>
            <a:pPr>
              <a:buFont typeface="Wingdings" charset="2"/>
              <a:buChar char="ü"/>
            </a:pPr>
            <a:r>
              <a:rPr lang="tr-TR" sz="2400"/>
              <a:t>Elektrotları ciltte uzun süre bırakmayın ve gereksiz yere hareket ettirmeyin.</a:t>
            </a:r>
          </a:p>
          <a:p>
            <a:endParaRPr lang="tr-TR"/>
          </a:p>
        </p:txBody>
      </p:sp>
      <p:sp>
        <p:nvSpPr>
          <p:cNvPr id="1048637" name="Slayt Numarası Yer Tutucusu 1048636"/>
          <p:cNvSpPr>
            <a:spLocks noGrp="1"/>
          </p:cNvSpPr>
          <p:nvPr>
            <p:ph type="sldNum" sz="quarter" idx="12"/>
          </p:nvPr>
        </p:nvSpPr>
        <p:spPr/>
        <p:txBody>
          <a:bodyPr/>
          <a:lstStyle/>
          <a:p>
            <a:fld id="{F302176B-0E47-46AC-8F43-DAB4B8A37D06}" type="slidenum">
              <a:rPr lang="tr-TR" smtClean="0"/>
              <a:t>4</a:t>
            </a:fld>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Unvan 1048637"/>
          <p:cNvSpPr>
            <a:spLocks noGrp="1"/>
          </p:cNvSpPr>
          <p:nvPr>
            <p:ph type="title" hasCustomPrompt="1"/>
          </p:nvPr>
        </p:nvSpPr>
        <p:spPr>
          <a:xfrm>
            <a:off x="483974" y="-160914"/>
            <a:ext cx="7055380" cy="1400530"/>
          </a:xfrm>
        </p:spPr>
        <p:txBody>
          <a:bodyPr/>
          <a:lstStyle/>
          <a:p>
            <a:endParaRPr lang="tr-TR"/>
          </a:p>
        </p:txBody>
      </p:sp>
      <p:sp>
        <p:nvSpPr>
          <p:cNvPr id="1048639" name="İçerik Yer Tutucusu 1048638"/>
          <p:cNvSpPr>
            <a:spLocks noGrp="1"/>
          </p:cNvSpPr>
          <p:nvPr>
            <p:ph idx="1" hasCustomPrompt="1"/>
          </p:nvPr>
        </p:nvSpPr>
        <p:spPr>
          <a:xfrm>
            <a:off x="827699" y="1239616"/>
            <a:ext cx="6711654" cy="4195481"/>
          </a:xfrm>
        </p:spPr>
        <p:txBody>
          <a:bodyPr/>
          <a:lstStyle/>
          <a:p>
            <a:pPr>
              <a:buFont typeface="Wingdings" charset="2"/>
              <a:buChar char="ü"/>
            </a:pPr>
            <a:r>
              <a:rPr lang="tr-TR" sz="2400"/>
              <a:t>Elektrotların depolanması ve saklanması için uygun koşulları sağlayın, nemli veya ısı değişimlerine maruz bırakmayın.</a:t>
            </a:r>
          </a:p>
          <a:p>
            <a:pPr>
              <a:buFont typeface="Wingdings" charset="2"/>
              <a:buChar char="ü"/>
            </a:pPr>
            <a:r>
              <a:rPr lang="tr-TR" sz="2400"/>
              <a:t>Elektrotlarla temas eden kabloların düzgün şekilde bağlı olduğundan ve hasar görmediğinden emin olun.</a:t>
            </a:r>
          </a:p>
          <a:p>
            <a:pPr>
              <a:buFont typeface="Wingdings" charset="2"/>
              <a:buChar char="ü"/>
            </a:pPr>
            <a:r>
              <a:rPr lang="tr-TR" sz="2400"/>
              <a:t>Elektrotları kullanmadığınız zamanlarda koruyucu kaplarla kapatın ve temiz bir ortamda muhafaza edin.</a:t>
            </a:r>
          </a:p>
        </p:txBody>
      </p:sp>
      <p:sp>
        <p:nvSpPr>
          <p:cNvPr id="1048640" name="Slayt Numarası Yer Tutucusu 1048639"/>
          <p:cNvSpPr>
            <a:spLocks noGrp="1"/>
          </p:cNvSpPr>
          <p:nvPr>
            <p:ph type="sldNum" sz="quarter" idx="12"/>
          </p:nvPr>
        </p:nvSpPr>
        <p:spPr/>
        <p:txBody>
          <a:bodyPr/>
          <a:lstStyle/>
          <a:p>
            <a:fld id="{F302176B-0E47-46AC-8F43-DAB4B8A37D06}" type="slidenum">
              <a:rPr lang="tr-TR" smtClean="0"/>
              <a:t>5</a:t>
            </a:fld>
            <a:endParaRPr lang="tr-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Title 1"/>
          <p:cNvSpPr>
            <a:spLocks noGrp="1"/>
          </p:cNvSpPr>
          <p:nvPr>
            <p:ph type="title"/>
          </p:nvPr>
        </p:nvSpPr>
        <p:spPr>
          <a:xfrm>
            <a:off x="711050" y="295736"/>
            <a:ext cx="7055380" cy="1400530"/>
          </a:xfrm>
        </p:spPr>
        <p:txBody>
          <a:bodyPr/>
          <a:lstStyle/>
          <a:p>
            <a:pPr algn="ctr"/>
            <a:r>
              <a:rPr lang="en-US" b="1"/>
              <a:t>YAZILIMDAN KAYNAKL</a:t>
            </a:r>
            <a:r>
              <a:rPr lang="en-US" altLang="en-US" b="1"/>
              <a:t>I SORUNLAR </a:t>
            </a:r>
            <a:endParaRPr lang="en-US"/>
          </a:p>
        </p:txBody>
      </p:sp>
      <p:sp>
        <p:nvSpPr>
          <p:cNvPr id="1048646" name="Slide Number Placeholder 2"/>
          <p:cNvSpPr>
            <a:spLocks noGrp="1"/>
          </p:cNvSpPr>
          <p:nvPr>
            <p:ph type="sldNum" sz="quarter" idx="12"/>
          </p:nvPr>
        </p:nvSpPr>
        <p:spPr/>
        <p:txBody>
          <a:bodyPr/>
          <a:lstStyle/>
          <a:p>
            <a:fld id="{F302176B-0E47-46AC-8F43-DAB4B8A37D06}" type="slidenum">
              <a:rPr lang="tr-TR" smtClean="0"/>
              <a:t>6</a:t>
            </a:fld>
            <a:endParaRPr lang="tr-TR"/>
          </a:p>
        </p:txBody>
      </p:sp>
      <p:sp>
        <p:nvSpPr>
          <p:cNvPr id="1048647" name="Metin kutusu 1048646"/>
          <p:cNvSpPr txBox="1"/>
          <p:nvPr/>
        </p:nvSpPr>
        <p:spPr>
          <a:xfrm>
            <a:off x="373630" y="1696265"/>
            <a:ext cx="8166393" cy="3291840"/>
          </a:xfrm>
          <a:prstGeom prst="rect">
            <a:avLst/>
          </a:prstGeom>
        </p:spPr>
        <p:txBody>
          <a:bodyPr wrap="square" rtlCol="0">
            <a:spAutoFit/>
          </a:bodyPr>
          <a:lstStyle/>
          <a:p>
            <a:pPr marL="342900" indent="-342900">
              <a:buFont typeface="Wingdings" charset="2"/>
              <a:buChar char="n"/>
            </a:pPr>
            <a:r>
              <a:rPr lang="tr-TR" sz="2400" b="1">
                <a:solidFill>
                  <a:srgbClr val="FFFFFF"/>
                </a:solidFill>
              </a:rPr>
              <a:t>Veri aktarım hatası: </a:t>
            </a:r>
            <a:r>
              <a:rPr lang="tr-TR" sz="2400">
                <a:solidFill>
                  <a:srgbClr val="FFFFFF"/>
                </a:solidFill>
              </a:rPr>
              <a:t>EKG cihazının bilgisayara veya başka bir cihaza veri aktarmakta sorun yaşaması.
</a:t>
            </a:r>
            <a:r>
              <a:rPr lang="en-US" sz="2400" b="1">
                <a:solidFill>
                  <a:srgbClr val="FFFFFF"/>
                </a:solidFill>
              </a:rPr>
              <a:t>Ka</a:t>
            </a:r>
            <a:r>
              <a:rPr lang="tr-TR" sz="2400" b="1">
                <a:solidFill>
                  <a:srgbClr val="FFFFFF"/>
                </a:solidFill>
              </a:rPr>
              <a:t>librasyon sorunları: </a:t>
            </a:r>
            <a:r>
              <a:rPr lang="tr-TR" sz="2400">
                <a:solidFill>
                  <a:srgbClr val="FFFFFF"/>
                </a:solidFill>
              </a:rPr>
              <a:t>Yazılımın kalibrasyon algoritmalarında hata olması sonucu yanlış ölçümler yapılması.
</a:t>
            </a:r>
            <a:r>
              <a:rPr lang="tr-TR" sz="2400" b="1">
                <a:solidFill>
                  <a:srgbClr val="FFFFFF"/>
                </a:solidFill>
              </a:rPr>
              <a:t>Güncelleme sorunları: </a:t>
            </a:r>
            <a:r>
              <a:rPr lang="tr-TR" sz="2400">
                <a:solidFill>
                  <a:srgbClr val="FFFFFF"/>
                </a:solidFill>
              </a:rPr>
              <a:t>Yazılım güncellemeleri sırasında yaşanan hatalar veya uyumsuzluklar.
</a:t>
            </a:r>
            <a:r>
              <a:rPr lang="tr-TR" sz="2400" b="1">
                <a:solidFill>
                  <a:srgbClr val="FFFFFF"/>
                </a:solidFill>
              </a:rPr>
              <a:t>Performans sorunları: </a:t>
            </a:r>
            <a:r>
              <a:rPr lang="tr-TR" sz="2400">
                <a:solidFill>
                  <a:srgbClr val="FFFFFF"/>
                </a:solidFill>
              </a:rPr>
              <a:t>Yazılımın yavaş çalışması, donması veya yanıt vermemesi gibi performans sorunları.</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Unvan 1048647"/>
          <p:cNvSpPr>
            <a:spLocks noGrp="1"/>
          </p:cNvSpPr>
          <p:nvPr>
            <p:ph type="title" hasCustomPrompt="1"/>
          </p:nvPr>
        </p:nvSpPr>
        <p:spPr>
          <a:xfrm>
            <a:off x="1025457" y="-337107"/>
            <a:ext cx="7055380" cy="1400530"/>
          </a:xfrm>
        </p:spPr>
        <p:txBody>
          <a:bodyPr/>
          <a:lstStyle/>
          <a:p>
            <a:endParaRPr lang="tr-TR"/>
          </a:p>
        </p:txBody>
      </p:sp>
      <p:sp>
        <p:nvSpPr>
          <p:cNvPr id="1048649" name="İçerik Yer Tutucusu 1048648"/>
          <p:cNvSpPr>
            <a:spLocks noGrp="1"/>
          </p:cNvSpPr>
          <p:nvPr>
            <p:ph idx="1" hasCustomPrompt="1"/>
          </p:nvPr>
        </p:nvSpPr>
        <p:spPr>
          <a:xfrm>
            <a:off x="1025456" y="1331259"/>
            <a:ext cx="6711654" cy="4195481"/>
          </a:xfrm>
        </p:spPr>
        <p:txBody>
          <a:bodyPr/>
          <a:lstStyle/>
          <a:p>
            <a:pPr>
              <a:buFont typeface="Wingdings" charset="2"/>
              <a:buChar char="n"/>
            </a:pPr>
            <a:r>
              <a:rPr lang="tr-TR" sz="2400" b="1"/>
              <a:t>Veri kaybı: </a:t>
            </a:r>
            <a:r>
              <a:rPr lang="tr-TR" sz="2400"/>
              <a:t>Kaydedilen EKG verilerinin beklenmedik şekilde kaybolması veya hasar görmesi.</a:t>
            </a:r>
          </a:p>
          <a:p>
            <a:pPr>
              <a:buFont typeface="Wingdings" charset="2"/>
              <a:buChar char="n"/>
            </a:pPr>
            <a:r>
              <a:rPr lang="tr-TR" sz="2400" b="1"/>
              <a:t>Kullanıcı arayüzü hataları: </a:t>
            </a:r>
            <a:r>
              <a:rPr lang="tr-TR" sz="2400"/>
              <a:t>Kullanıcı arayüzünde görüntülenen bilgilerin yanlış veya eksik olması.</a:t>
            </a:r>
          </a:p>
          <a:p>
            <a:pPr>
              <a:buFont typeface="Wingdings" charset="2"/>
              <a:buChar char="n"/>
            </a:pPr>
            <a:r>
              <a:rPr lang="tr-TR" sz="2400" b="1"/>
              <a:t>Sistem uyumsuzlukları:</a:t>
            </a:r>
            <a:r>
              <a:rPr lang="tr-TR" sz="2400"/>
              <a:t> EKG cihazının çalıştığı işletim sistemi veya platformla uyumsuzluk yaşanması.</a:t>
            </a:r>
          </a:p>
          <a:p>
            <a:pPr>
              <a:buFont typeface="Wingdings" charset="2"/>
              <a:buChar char="u"/>
            </a:pPr>
            <a:r>
              <a:rPr lang="tr-TR" sz="2400"/>
              <a:t>Bu tür arızalar genellikle yazılım güncellemeleri veya teknik destekle çözülebilir, ancak bazı durumlarda donanımsal sorunlar da rol oynayabilir.</a:t>
            </a:r>
          </a:p>
          <a:p>
            <a:endParaRPr lang="tr-TR"/>
          </a:p>
        </p:txBody>
      </p:sp>
      <p:sp>
        <p:nvSpPr>
          <p:cNvPr id="1048650" name="Slayt Numarası Yer Tutucusu 1048649"/>
          <p:cNvSpPr>
            <a:spLocks noGrp="1"/>
          </p:cNvSpPr>
          <p:nvPr>
            <p:ph type="sldNum" sz="quarter" idx="12"/>
          </p:nvPr>
        </p:nvSpPr>
        <p:spPr/>
        <p:txBody>
          <a:bodyPr/>
          <a:lstStyle/>
          <a:p>
            <a:fld id="{F302176B-0E47-46AC-8F43-DAB4B8A37D06}" type="slidenum">
              <a:rPr lang="tr-TR" smtClean="0"/>
              <a:t>7</a:t>
            </a:fld>
            <a:endParaRPr lang="tr-T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Unvan 1048650"/>
          <p:cNvSpPr>
            <a:spLocks noGrp="1"/>
          </p:cNvSpPr>
          <p:nvPr>
            <p:ph type="title" hasCustomPrompt="1"/>
          </p:nvPr>
        </p:nvSpPr>
        <p:spPr>
          <a:xfrm>
            <a:off x="511303" y="0"/>
            <a:ext cx="6232023" cy="1574808"/>
          </a:xfrm>
        </p:spPr>
        <p:txBody>
          <a:bodyPr>
            <a:normAutofit fontScale="91667"/>
          </a:bodyPr>
          <a:lstStyle/>
          <a:p>
            <a:r>
              <a:rPr lang="en-US" b="1"/>
              <a:t>YAZILIMSAL AR</a:t>
            </a:r>
            <a:r>
              <a:rPr lang="tr-TR" altLang="en-US" b="1"/>
              <a:t>İ</a:t>
            </a:r>
            <a:r>
              <a:rPr lang="en-US" altLang="en-US" b="1"/>
              <a:t>ZALARI G</a:t>
            </a:r>
            <a:r>
              <a:rPr lang="tr-TR" altLang="en-US" b="1"/>
              <a:t>İ</a:t>
            </a:r>
            <a:r>
              <a:rPr lang="en-US" altLang="en-US" b="1"/>
              <a:t>DERMEK </a:t>
            </a:r>
            <a:r>
              <a:rPr lang="tr-TR" altLang="en-US" b="1"/>
              <a:t>İÇİ</a:t>
            </a:r>
            <a:r>
              <a:rPr lang="en-US" altLang="en-US" b="1"/>
              <a:t>N YAP</a:t>
            </a:r>
            <a:r>
              <a:rPr lang="tr-TR" altLang="en-US" b="1"/>
              <a:t>İ</a:t>
            </a:r>
            <a:r>
              <a:rPr lang="en-US" altLang="en-US" b="1"/>
              <a:t>LMAS</a:t>
            </a:r>
            <a:r>
              <a:rPr lang="tr-TR" altLang="en-US" b="1"/>
              <a:t>İ</a:t>
            </a:r>
            <a:r>
              <a:rPr lang="en-US" altLang="en-US" b="1"/>
              <a:t> GEREKENLER </a:t>
            </a:r>
            <a:endParaRPr lang="tr-TR"/>
          </a:p>
        </p:txBody>
      </p:sp>
      <p:sp>
        <p:nvSpPr>
          <p:cNvPr id="1048652" name="Metin Yer Tutucusu 1048651"/>
          <p:cNvSpPr>
            <a:spLocks noGrp="1"/>
          </p:cNvSpPr>
          <p:nvPr>
            <p:ph type="body" sz="half" idx="2" hasCustomPrompt="1"/>
          </p:nvPr>
        </p:nvSpPr>
        <p:spPr>
          <a:xfrm>
            <a:off x="514276" y="2240192"/>
            <a:ext cx="3814728" cy="3493388"/>
          </a:xfrm>
        </p:spPr>
        <p:txBody>
          <a:bodyPr/>
          <a:lstStyle/>
          <a:p>
            <a:r>
              <a:rPr lang="tr-TR" sz="2400"/>
              <a:t>Genellikle, cihazın üreticisi veya teknik destek hizmeti, yazılım sorunlarını çözmek için yardımcı olabilir. Bunun dışında, cihazı yeniden başlatmayı denemek veya güncellemeleri kontrol etmek de sorunu çözebilir. </a:t>
            </a:r>
          </a:p>
        </p:txBody>
      </p:sp>
      <p:sp>
        <p:nvSpPr>
          <p:cNvPr id="1048653" name="Slayt Numarası Yer Tutucusu 1048652"/>
          <p:cNvSpPr>
            <a:spLocks noGrp="1"/>
          </p:cNvSpPr>
          <p:nvPr>
            <p:ph type="sldNum" sz="quarter" idx="12"/>
          </p:nvPr>
        </p:nvSpPr>
        <p:spPr/>
        <p:txBody>
          <a:bodyPr/>
          <a:lstStyle/>
          <a:p>
            <a:fld id="{F302176B-0E47-46AC-8F43-DAB4B8A37D06}" type="slidenum">
              <a:rPr lang="tr-TR" smtClean="0"/>
              <a:t>8</a:t>
            </a:fld>
            <a:endParaRPr lang="tr-T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Unvan 1048653"/>
          <p:cNvSpPr>
            <a:spLocks noGrp="1"/>
          </p:cNvSpPr>
          <p:nvPr>
            <p:ph type="title" hasCustomPrompt="1"/>
          </p:nvPr>
        </p:nvSpPr>
        <p:spPr>
          <a:xfrm>
            <a:off x="664898" y="0"/>
            <a:ext cx="3907101" cy="1574808"/>
          </a:xfrm>
        </p:spPr>
        <p:txBody>
          <a:bodyPr>
            <a:normAutofit/>
          </a:bodyPr>
          <a:lstStyle/>
          <a:p>
            <a:r>
              <a:rPr lang="en-US" altLang="en-US" b="1"/>
              <a:t>EKG C</a:t>
            </a:r>
            <a:r>
              <a:rPr lang="tr-TR" altLang="en-US" b="1"/>
              <a:t>İ</a:t>
            </a:r>
            <a:r>
              <a:rPr lang="en-US" altLang="en-US" b="1"/>
              <a:t>HAZININ BAZI ARIZALARI</a:t>
            </a:r>
            <a:endParaRPr lang="tr-TR"/>
          </a:p>
        </p:txBody>
      </p:sp>
      <p:sp>
        <p:nvSpPr>
          <p:cNvPr id="1048655" name="Metin Yer Tutucusu 1048654"/>
          <p:cNvSpPr>
            <a:spLocks noGrp="1"/>
          </p:cNvSpPr>
          <p:nvPr>
            <p:ph type="body" sz="half" idx="2" hasCustomPrompt="1"/>
          </p:nvPr>
        </p:nvSpPr>
        <p:spPr>
          <a:xfrm>
            <a:off x="252019" y="1574808"/>
            <a:ext cx="3814728" cy="4621264"/>
          </a:xfrm>
        </p:spPr>
        <p:txBody>
          <a:bodyPr>
            <a:noAutofit/>
          </a:bodyPr>
          <a:lstStyle/>
          <a:p>
            <a:r>
              <a:rPr lang="en-US" sz="2000"/>
              <a:t>Belirtiler: Cihaz çalışıyor, fakat termal yazıcı iğne yazmıyor veya çok az yazıyor </a:t>
            </a:r>
            <a:endParaRPr lang="tr-TR" sz="2000"/>
          </a:p>
          <a:p>
            <a:r>
              <a:rPr lang="en-US" sz="2000"/>
              <a:t>Muhtemel arıza kaynakları:</a:t>
            </a:r>
            <a:endParaRPr lang="tr-TR" sz="2000"/>
          </a:p>
          <a:p>
            <a:r>
              <a:rPr lang="en-US" sz="2000"/>
              <a:t>İğne ucunda çok az sıcaklık var.</a:t>
            </a:r>
            <a:endParaRPr lang="tr-TR" sz="2000"/>
          </a:p>
          <a:p>
            <a:r>
              <a:rPr lang="en-US" sz="2000"/>
              <a:t>İğne kâğıda yeterince baskı yapmıyor.</a:t>
            </a:r>
            <a:endParaRPr lang="tr-TR" sz="2000"/>
          </a:p>
          <a:p>
            <a:r>
              <a:rPr lang="en-US" sz="2000"/>
              <a:t>Yalıtılmış bir çubuk mesela düz bir tornavidanın ucunu kullanarak iğneye nazikçe baskı uygulayınız.</a:t>
            </a:r>
            <a:endParaRPr lang="tr-TR" sz="2000"/>
          </a:p>
          <a:p>
            <a:r>
              <a:rPr lang="en-US" sz="2000"/>
              <a:t>Eğer siyah bir çizgi oluşursa, problem baskı eksikliğidir, fakat hiçbir çizgi yoksa problem sıcaklığın az olmasıdır</a:t>
            </a:r>
            <a:endParaRPr lang="tr-TR" sz="2000"/>
          </a:p>
          <a:p>
            <a:endParaRPr lang="tr-TR" sz="2000"/>
          </a:p>
        </p:txBody>
      </p:sp>
      <p:sp>
        <p:nvSpPr>
          <p:cNvPr id="1048656" name="Slayt Numarası Yer Tutucusu 1048655"/>
          <p:cNvSpPr>
            <a:spLocks noGrp="1"/>
          </p:cNvSpPr>
          <p:nvPr>
            <p:ph type="sldNum" sz="quarter" idx="12"/>
          </p:nvPr>
        </p:nvSpPr>
        <p:spPr/>
        <p:txBody>
          <a:bodyPr/>
          <a:lstStyle/>
          <a:p>
            <a:fld id="{F302176B-0E47-46AC-8F43-DAB4B8A37D06}" type="slidenum">
              <a:rPr lang="tr-TR" smtClean="0"/>
              <a:t>9</a:t>
            </a:fld>
            <a:endParaRPr lang="tr-TR"/>
          </a:p>
        </p:txBody>
      </p:sp>
      <p:pic>
        <p:nvPicPr>
          <p:cNvPr id="2097156" name="Resim 2097155"/>
          <p:cNvPicPr>
            <a:picLocks/>
          </p:cNvPicPr>
          <p:nvPr/>
        </p:nvPicPr>
        <p:blipFill>
          <a:blip r:embed="rId2"/>
          <a:stretch>
            <a:fillRect/>
          </a:stretch>
        </p:blipFill>
        <p:spPr>
          <a:xfrm>
            <a:off x="4190874" y="1220702"/>
            <a:ext cx="4899383" cy="502519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y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975</Words>
  <Application>Microsoft Office PowerPoint</Application>
  <PresentationFormat>Ekran Gösterisi (4:3)</PresentationFormat>
  <Paragraphs>82</Paragraphs>
  <Slides>19</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19</vt:i4>
      </vt:variant>
    </vt:vector>
  </HeadingPairs>
  <TitlesOfParts>
    <vt:vector size="26" baseType="lpstr">
      <vt:lpstr>宋体</vt:lpstr>
      <vt:lpstr>Arial</vt:lpstr>
      <vt:lpstr>Calibri</vt:lpstr>
      <vt:lpstr>Century Gothic</vt:lpstr>
      <vt:lpstr>Wingdings</vt:lpstr>
      <vt:lpstr>Wingdings 3</vt:lpstr>
      <vt:lpstr>İyon</vt:lpstr>
      <vt:lpstr>EKG CİHAZI BAKIMI </vt:lpstr>
      <vt:lpstr>EKG NEDİR </vt:lpstr>
      <vt:lpstr>ELEKTRONLARDAN KAYNAKLI ARIZALAR </vt:lpstr>
      <vt:lpstr>ARIZALARI ONLEMK İCİN YAPILMASI GERKENLER </vt:lpstr>
      <vt:lpstr>PowerPoint Sunusu</vt:lpstr>
      <vt:lpstr>YAZILIMDAN KAYNAKLI SORUNLAR </vt:lpstr>
      <vt:lpstr>PowerPoint Sunusu</vt:lpstr>
      <vt:lpstr>YAZILIMSAL ARİZALARI GİDERMEK İÇİN YAPİLMASİ GEREKENLER </vt:lpstr>
      <vt:lpstr>EKG CİHAZININ BAZI ARIZALARI</vt:lpstr>
      <vt:lpstr>PowerPoint Sunusu</vt:lpstr>
      <vt:lpstr>PowerPoint Sunusu</vt:lpstr>
      <vt:lpstr>KABLODAN KAYNAKLI ARIZALAR</vt:lpstr>
      <vt:lpstr>EKG CİHAZININ FİZİKSEL BAKIMI </vt:lpstr>
      <vt:lpstr>PowerPoint Sunusu</vt:lpstr>
      <vt:lpstr>EKG KALİBRASYONU</vt:lpstr>
      <vt:lpstr>PowerPoint Sunusu</vt:lpstr>
      <vt:lpstr>PowerPoint Sunusu</vt:lpstr>
      <vt:lpstr>PowerPoint Sunusu</vt:lpstr>
      <vt:lpstr>YILLIK KALİBRASYON SÜRESİ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Monster</cp:lastModifiedBy>
  <cp:revision>1</cp:revision>
  <dcterms:created xsi:type="dcterms:W3CDTF">2023-12-08T14:27:00Z</dcterms:created>
  <dcterms:modified xsi:type="dcterms:W3CDTF">2024-07-09T07:39:55Z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5919642eaa2c478cb1a91792a41639af</vt:lpwstr>
  </property>
  <property fmtid="{D5CDD505-2E9C-101B-9397-08002B2CF9AE}" pid="3" name="KSOProductBuildVer">
    <vt:lpwstr>1033-12.2.0.13431</vt:lpwstr>
  </property>
</Properties>
</file>