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2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2:14:36.940"/>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27,'595'0,"-565"-2,55-9,-54 5,52-2,-9 9,-53-1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7:45.936"/>
    </inkml:context>
    <inkml:brush xml:id="br0">
      <inkml:brushProperty name="width" value="0.35" units="cm"/>
      <inkml:brushProperty name="height" value="0.35" units="cm"/>
      <inkml:brushProperty name="color" value="#FFFFFF"/>
    </inkml:brush>
  </inkml:definitions>
  <inkml:trace contextRef="#ctx0" brushRef="#br0">9001 655 24575,'0'1'0,"-1"0"0,1 0 0,-1 0 0,1-1 0,-1 1 0,1 0 0,-1 0 0,1-1 0,-1 1 0,0-1 0,1 1 0,-1 0 0,0-1 0,1 1 0,-1-1 0,0 1 0,0-1 0,0 0 0,1 1 0,-1-1 0,0 0 0,0 0 0,0 1 0,0-1 0,-1 0 0,-29 4 0,27-3 0,-439 7 0,265-11 0,-3498 3 0,3645-2 0,0-1 0,0-1 0,-44-13 0,-6 0 0,55 13 0,0 2 0,-33 1 0,39 2 0,-1-1 0,1-1 0,-1-1 0,-35-8 0,23 0 0,-1 2 0,0 2 0,0 1 0,-66-2 0,76 6 0,0-1 0,0-2 0,1 0 0,-27-9 0,26 6 0,0 2 0,-1 0 0,-46-2 0,19 7 0,19 2 0,0-2 0,1-1 0,-1-2 0,0-1 0,-62-17 0,58 9 0,0 2 0,-1 1 0,-76-7 0,79 11 0,-56-13 0,62 10 0,-1 2 0,-61-4 0,-27 10 0,58 2 0,0-3 0,-98-13 0,127 8 0,-4 0 0,1-1 0,-35-13 0,50 14 0,-1 2 0,1 0 0,-1 1 0,1 1 0,-22 1 0,18 0 0,16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7:31.461"/>
    </inkml:context>
    <inkml:brush xml:id="br0">
      <inkml:brushProperty name="width" value="0.35" units="cm"/>
      <inkml:brushProperty name="height" value="0.35" units="cm"/>
      <inkml:brushProperty name="color" value="#FFFFFF"/>
    </inkml:brush>
  </inkml:definitions>
  <inkml:trace contextRef="#ctx0" brushRef="#br0">4043 0 24575,'-3'3'0,"0"-1"0,-1 0 0,1 0 0,-1 0 0,1 0 0,-1-1 0,1 1 0,-1-1 0,0 0 0,0 0 0,0 0 0,-5 0 0,-54 2 0,41-3 0,-723 3 0,381-5 0,-2433 2-1365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12.182"/>
    </inkml:context>
    <inkml:brush xml:id="br0">
      <inkml:brushProperty name="width" value="0.35" units="cm"/>
      <inkml:brushProperty name="height" value="0.35" units="cm"/>
      <inkml:brushProperty name="color" value="#FFFFFF"/>
    </inkml:brush>
  </inkml:definitions>
  <inkml:trace contextRef="#ctx0" brushRef="#br0">1 0 24575,'-1'27'0,"2"-1"0,0 1 0,2-1 0,0 0 0,2 0 0,12 35 0,-12-41 0,0 0 0,-1 0 0,-1 1 0,-1-1 0,-1 26 0,-1-25 0,1-1 0,1 1 0,1 0 0,10 37 0,0-13 0,-3 0 0,7 52 0,1 10 0,30 61 0,-44-156 0,1 0 0,0 0 0,0 0 0,9 12 0,-9-15 0,0-1 0,0 1 0,-1 0 0,0 0 0,-1 1 0,0-1 0,-1 1 0,3 14 0,-3 28 0,-2-38 0,0 1 0,1-1 0,0 1 0,2-1 0,0 0 0,5 18 0,3 1 0,11 58 0,0 1 0,-12-52 0,9 81 0,-15-79 0,19 72 0,-10-59 0,-2 1 0,6 97 0,7 18 0,-15-95-15,5 80-1335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24.411"/>
    </inkml:context>
    <inkml:brush xml:id="br0">
      <inkml:brushProperty name="width" value="0.35" units="cm"/>
      <inkml:brushProperty name="height" value="0.35" units="cm"/>
      <inkml:brushProperty name="color" value="#FFFFFF"/>
    </inkml:brush>
  </inkml:definitions>
  <inkml:trace contextRef="#ctx0" brushRef="#br0">1597 0 24575,'-4'0'0,"0"0"0,0 1 0,0-1 0,0 1 0,0 0 0,0 0 0,0 1 0,0-1 0,0 1 0,1 0 0,-1 0 0,0 0 0,1 0 0,0 0 0,-1 1 0,1 0 0,0-1 0,1 1 0,-1 0 0,0 1 0,1-1 0,-1 0 0,1 1 0,0-1 0,0 1 0,-1 4 0,-4 12 0,0 0 0,2 0 0,0 0 0,-2 24 0,-3 11 0,3-17 0,-4 76 0,8-72 0,-11 62 0,1-42 0,-6 29 0,-32 91 0,40-145 0,2 0 0,-6 53 0,10-56 0,-1 1 0,-2-1 0,-14 40 0,-4-7 0,2 1 0,4 1 0,-14 85 0,24-105 0,-18 54 0,17-68 0,1 0 0,2 1 0,-7 67 0,15-84 0,-1 0 0,0 0 0,-2 0 0,0-1 0,-1 1 0,-7 18 0,3-11 0,1 1 0,1 0 0,1 0 0,-1 38 0,3-32 0,-1 0 0,-12 49 0,9-53 0,2 0 0,1 1 0,1-1 0,1 32 0,2-30 0,-2 0 0,-1 1 0,-11 47 0,-31 169 0,38-171 0,7 140 0,3-88 0,-3-37 0,2-1 0,-19 163 0,9-203 0,-3 13 0,3 0 0,0 65 0,11 53 0,-6 321 0,-21-311 0,14-130 0,-5 116 0,14-133 0,-9 50 0,4-50 0,0 48 0,-6 102 0,0 6 0,10-156 0,-8 52 0,-3 38 0,16 83 0,-5 159 0,-10-265 0,-1 63 0,16 40 0,-6 248 0,-21-293 0,15-119 0,-6 94 0,14-112 0,-12 211 0,1-44 0,0 2 0,2-67 0,10-99 0,-2 0 0,-2 0 0,-14 59 0,2-35 0,3 0 0,-7 63 0,13-73 0,-17 53 0,-4 29 0,11 109 0,15-162 0,-18 120 0,10-120 0,3 0 0,5 113 0,-2 28 0,-31 51 0,19-176 0,-6 164 0,19-202 0,-2-1 0,-23 98 0,15-98 0,3 1 0,-4 92 0,15-53 0,2-60 0,-2 0 0,-2-1 0,-1 1 0,-2-1 0,-1 1 0,-11 37 0,-4-7 0,2 2 0,4 0 0,-8 101 0,17-137 0,0-1 0,-3 0 0,-12 35 0,8-27 0,-8 42 0,-6 140 0,3-61 0,13-105 0,-5 88 0,12-112-92,-1 1 0,-2-1 0,-1 0 0,-12 32 0,11-34-813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31.897"/>
    </inkml:context>
    <inkml:brush xml:id="br0">
      <inkml:brushProperty name="width" value="0.35" units="cm"/>
      <inkml:brushProperty name="height" value="0.35" units="cm"/>
      <inkml:brushProperty name="color" value="#FFFFFF"/>
    </inkml:brush>
  </inkml:definitions>
  <inkml:trace contextRef="#ctx0" brushRef="#br0">1701 2594 24575,'-2'41'0,"-8"47"0,-2 36 0,12-120 0,0 63 0,-3 1 0,-22 120 0,13-137 0,2-14 0,2 1 0,2-1 0,-4 69 0,13-6 0,-4 115 0,-11-123 0,6-48 0,-2 61 0,10 379 0,-4-458 0,-8 51 0,-2 11 0,9-54 0,-2 0 0,-12 42 0,9-46 0,2 1 0,1 1 0,-1 32 0,5-34 0,-2 1 0,-1-1 0,-1 1 0,-2-1 0,-19 54 0,-71 225 0,51-158 0,-30 139 0,75-287 0,0 4 0,0 0 0,0 0 0,-1 0 0,1 0 0,-2 0 0,1 0 0,-1 0 0,0-1 0,0 0 0,-6 8 0,9-14 0,0 0 0,0 1 0,-1-1 0,1 0 0,0 0 0,0 0 0,0 0 0,0 0 0,-1 0 0,1 0 0,0 1 0,0-1 0,0 0 0,0 0 0,-1 0 0,1 0 0,0 0 0,0 0 0,0 0 0,-1 0 0,1 0 0,0 0 0,0 0 0,0 0 0,-1 0 0,1 0 0,0 0 0,0-1 0,0 1 0,0 0 0,-1 0 0,1 0 0,0 0 0,0 0 0,0 0 0,0 0 0,-1 0 0,1-1 0,0 1 0,0 0 0,0 0 0,0 0 0,0 0 0,0-1 0,0 1 0,-6-14 0,2-15 0,-1-442 0,9 250 0,-4-1085 0,4 1161 0,28-172 0,46-141 0,-28 183 0,101-502 0,4 116 0,-142 612 0,45-178 0,-39 148 0,4 1 0,44-101 0,17-35 0,-48 134 0,-36 80 0,0 1 0,0-1 0,0 0 0,0 1 0,0-1 0,1 0 0,-1 1 0,0-1 0,0 0 0,0 1 0,1-1 0,-1 0 0,0 1 0,0-1 0,1 0 0,-1 1 0,0-1 0,0 0 0,1 0 0,-1 0 0,0 1 0,1-1 0,-1 0 0,1 0 0,-1 0 0,0 0 0,1 0 0,-1 1 0,0-1 0,1 0 0,-1 0 0,1 0 0,-1 0 0,0 0 0,1 0 0,-1 0 0,0 0 0,1-1 0,-1 1 0,1 0 0,-1 0 0,0 0 0,1 0 0,-1 0 0,0-1 0,1 1 0,-1 0 0,0 0 0,1-1 0,-1 1 0,0 0 0,0 0 0,1-1 0,-1 1 0,0 0 0,0-1 0,1 1 0,-1 0 0,0-1 0,0 1 0,0 0 0,0-1 0,0 0 0,7 40 0,-7-39 0,4 79-2,-10 146 1,-29 78-791,33-287 701,-228 1162-1904,103-599 1449,-48 378-94,30-155 151,61-306-93,32-176 578,16-88 806,-40 195 1637,61-375-1659,-31 71 1,2-9-442,34-74-338,1-1-1,2 2 0,-3 64 0,-4 31 0,3-69 0,-3 22 0,-29 98 0,9-41 0,7-30 0,14-54 0,3 0 0,-4 114 0,-4 29 0,-59 244 0,60-370 0,9-49 0,2 1 0,1 0 0,-3 54 0,9-85 0,-1 0 0,0-1 0,0 1 0,0 0 0,1 0 0,-1 0 0,0 0 0,0-1 0,0 1 0,1 0 0,-1 0 0,0 0 0,0 0 0,1 0 0,-1 0 0,0 0 0,0 0 0,1 0 0,-1 0 0,0 0 0,1 0 0,-1 0 0,0 0 0,0 0 0,1 0 0,-1 0 0,0 0 0,0 0 0,1 0 0,-1 0 0,0 0 0,0 1 0,1-1 0,-1 0 0,0 0 0,0 0 0,0 0 0,1 1 0,-1-1 0,0 0 0,0 0 0,0 0 0,0 1 0,1-1 0,-1 0 0,0 0 0,0 1 0,0-1 0,0 0 0,0 0 0,0 1 0,0-1 0,0 0 0,0 0 0,0 1 0,0-1 0,0 0 0,0 0 0,0 1 0,0-1 0,0 0 0,0 0 0,0 1 0,0-1 0,0 1 0,13-20 0,8-24 0,28-79 0,-18 38 0,66-164-343,119-472 0,-89 51 343,-94 383 635,-33 285-618,3 28 67,1 42-134,-12 893-777,-79-3-837,66-820 1663,-62 444 1,38 3 0,40-306-343,-11 283 1826,23-610-817,20-66 0,-5 22-646,46-250-1780,40-613 0,-73-368-1571,-35 1310 3299,5-1449-2815,22-1284-2170,23 1328 3772,-10 324 2048,12 206 2287,-40 804-1054,-11 95-1628,0 33 98,-99 1128 3972,-53 7-6519,79-639 1243,-276 1911-3864,183-1334 3667,91-607 726,-176 1345-55,55 823 697,192-2600-105,1-35 298,1 1 0,7 56 0,-1-88 132,1-14-198,9-24 268,9-34-89,-2-2 0,-4-1 0,15-79 0,-24 97-446,124-604 1229,37-345-3514,119-1174-2307,-251 1847 3803,295-2913-3238,-326 3151 3827,45-478-217,60-612 522,30 14 2957,-128 1071-2682,-8 59 305,-9 59 38,-65 984 4023,49-586-5011,-220 2560-6421,93-992 5630,131-162 647,8-302 41,-3-984 2880,12-495-778,-2-54-1943,1 0 1,-1 0-1,0 0 1,0 1-1,1-1 1,-1 0 0,0 0-1,0 0 1,0 0-1,1 0 1,-1 0-1,0 0 1,1 0 0,8-14 730,10-29 103,-19 43-850,35-102 1754,27-123-1,8-114-768,-47 218-1455,187-1082-1987,-36 193-389,184-1115 1534,-74 408-13,-221 1289 3719,-68 694 1647,6-123-3227,-6 4292-8869,7-2389 5413,-2 1737 2986,0-3740-268,5 173 975,-4-211-989,-1 1 56,0 1 1,0-1-1,0 0 1,1 1-1,0-1 0,1 0 1,-1 0-1,1 0 0,0 0 1,1 0-1,0 0 1,-1-1-1,2 1 0,3 5 1,-6-11-77,0 1 1,1 0-1,-1 0 1,0-1 0,0 1-1,1-1 1,-1 1-1,0-1 1,1 1-1,-1-1 1,0 0 0,1 0-1,-1 0 1,0 0-1,1 0 1,-1 0-1,1 0 1,-1 0 0,0 0-1,1-1 1,-1 1-1,0-1 1,1 1 0,-1-1-1,0 1 1,0-1-1,1 0 1,-1 1-1,0-1 1,0 0 0,0 0-1,0 0 1,0 0-1,0 0 1,1-2-1,31-43 1079,-13 5-319,-1-2 1,-2 0 0,20-83 0,-13 39-122,9-21-207,242-843-1389,-62-21-2381,70-1229-1519,-169 674 4807,-40 429 0,13-1107 3289,-88 2106-1323,-30 191 1966,-36 152-1886,-60 335-3317,-178 1240-2879,-211 1863-1100,427-2260 5904,88-1396-544,2 158 1582,-1-181-1620,0-1-1,0 1 1,0-1-1,0 1 1,1-1 0,-1 1-1,1-1 1,-1 1-1,1-1 1,0 1 0,0-1-1,0 1 1,1-1 0,-1 0-1,0 0 1,1 0-1,-1 0 1,1 0 0,2 2-1,-2-4-10,0 0 0,0 0-1,0 0 1,0 0 0,0 0-1,0 0 1,-1-1 0,1 1-1,0-1 1,0 0 0,0 1-1,0-1 1,-1 0 0,1 0-1,0 0 1,-1 0 0,1-1-1,-1 1 1,1 0 0,-1 0-1,0-1 1,1 1 0,-1-1-1,1-2 1,21-22 374,-1-2 1,-1 0-1,-2-1 1,-1-1-1,-1 0 1,15-39-1,64-207-340,-88 252-289,203-797-3130,-48-16 1123,-100 500 1258,171-969-323,165-821-1553,259-654 2071,-386 1650 4373,-255 1070-2642,-8 42 57,-7 31-150,-7 38 129,-131 786 2997,-144 809-9247,227-1372 4557,-132 719-1195,32 6 393,90-473 1436,-121 882 39,17-228-805,63 2 1744,97-618 3249,34-645-1238,153-569-222,51-336-5182,92-734 1018,-227 1198-101,-85 461 1416,353-1822-3803,-108 651 3222,74-348-695,37 15 643,-243 1059 2124,57-213 1543,-164 666-1929,-10 41-359,-2 13-115,-1 24 324,0 309 2284,-7-184-2365,-49 1513-2983,10-1129 932,-54 742-1612,33 11 403,38 635 136,10-460 1153,-10 2975 7161,25-3552-5223,0-865-389,-1-11-57,1 0-1,0 0 1,1 0 0,-1-1 0,5 15-1,-5-21-235,0-1 0,0 1 0,0 0 0,1-1 0,-1 1-1,0-1 1,0 1 0,1-1 0,-1 1 0,0-1 0,1 0 0,-1 1 0,0-1 0,1 1-1,-1-1 1,1 0 0,-1 1 0,1-1 0,-1 0 0,1 0 0,-1 1 0,1-1-1,-1 0 1,1 0 0,-1 0 0,1 1 0,-1-1 0,1 0 0,-1 0 0,1 0-1,0 0 1,-1 0 0,1 0 0,-1 0 0,1 0 0,-1 0 0,1-1 0,-1 1-1,1 0 1,-1 0 0,1 0 0,-1-1 0,1 1 0,-1 0 0,1-1 0,-1 1-1,1 0 1,-1-1 0,1 1 0,-1 0 0,1-1 0,22-24 931,-21 23-905,22-30 542,-2 0 0,-1-2 1,-1-1-1,20-52 0,47-157-187,-73 199-481,181-609-2824,117-734 0,-293 1283 2625,303-1567-3408,138-721 167,-70-16 493,-240 1361 3166,56-355 207,-177 1225-146,152-962 399,-78 380 3040,-92 670-472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55.907"/>
    </inkml:context>
    <inkml:brush xml:id="br0">
      <inkml:brushProperty name="width" value="0.35" units="cm"/>
      <inkml:brushProperty name="height" value="0.35" units="cm"/>
      <inkml:brushProperty name="color" value="#FFFFFF"/>
    </inkml:brush>
  </inkml:definitions>
  <inkml:trace contextRef="#ctx0" brushRef="#br0">1458 13357 24575,'-129'2'0,"-177"-5"0,303 3 0,0 0 0,0-1 0,1 1 0,-1-1 0,0 0 0,0 0 0,0 0 0,1 0 0,-1 0 0,0-1 0,1 1 0,-1-1 0,-2-2 0,5 4 0,0 0 0,-1-1 0,1 1 0,0 0 0,0-1 0,-1 1 0,1 0 0,0-1 0,0 1 0,0 0 0,0-1 0,-1 1 0,1-1 0,0 1 0,0 0 0,0-1 0,0 1 0,0-1 0,0 1 0,0 0 0,0-1 0,0 1 0,0-1 0,0 1 0,0 0 0,0-1 0,1 1 0,-1-1 0,0 1 0,0 0 0,1-1 0,20-11 0,13 6 0,-1 2 0,1 1 0,0 1 0,64 6 0,-8-1 0,559-2 0,-1225 32 0,245-19 0,222-12 0,343 9 0,-51 1 0,346-11 0,-639 33 0,14-17 0,-180 9 0,-8-1 0,53 4 0,-41 6 0,372-30 0,42-14-155,0-6 1,-1-6-1,249-70 0,391-179-224,-652 221 490,10-3-111,-116 39 0,-23 13 0,0-1 0,0 1 0,1 0 0,-1 0 0,0 0 0,0 0 0,0-1 0,0 1 0,0 0 0,0 0 0,0-1 0,1 1 0,-1 0 0,0 0 0,0 0 0,0-1 0,0 1 0,0 0 0,0 0 0,0-1 0,0 1 0,0 0 0,0 0 0,0-1 0,0 1 0,0 0 0,0 0 0,-1 0 0,1-1 0,0 1 0,0 0 0,0 0 0,0 0 0,0-1 0,0 1 0,-1 0 0,1 0 0,0 0 0,0-1 0,0 1 0,0 0 0,-1 0 0,1 0 0,0 0 0,-5-2 0,0 0 0,0 1 0,0 0 0,1 0 0,-1 0 0,0 1 0,-6-1 0,-466-1-270,267 6 152,-52-1 118,-359-5 0,584-2 0,37 4 0,0 0 0,-1 0 0,1 0 0,0 0 0,-1 0 0,1 0 0,0 0 0,-1 0 0,1 0 0,0 0 0,0 0 0,-1-1-1,1 1 1,0 0 0,0 0 0,-1 0 0,1 0 0,0-1 0,0 1 0,-1 0 0,1 0 0,0 0 0,0-1 0,0 1 0,0 0 0,-1 0 0,1-1 0,0 1 0,0 0 0,0 0 0,0-1 0,0 1 0,0 0 0,0 0 0,0-1 0,0 1 0,0 0 0,-1-1 0,2 1 0,-1 0 0,0 0 0,0-1 0,0 1 0,0 0-1,0-1 1,0 1 0,15-12 197,23-6 476,13 2-333,50-19-262,-94 32-79,0 0 0,0-1 0,0 0 0,-1 0 0,1-1 0,-1 1 0,0-1 0,-1-1 0,1 1 0,7-10 0,-12 13 1,0 1 0,0-1 0,0 0 0,0 1 0,0-1 0,0 0 0,0 0 0,0 0 0,-1 1 0,1-1 0,-1 0 0,1 0 0,-1 0 0,0 0 0,0 0 0,0 0 0,0 0 0,0 0 0,0 0 0,-1 0 0,1 0 0,0 0 0,-1 0 0,-1-2 0,0 1 0,0 0 0,0 1 0,0 0 0,0 0 0,-1-1 0,1 1 0,-1 1 0,1-1 0,-1 0 0,0 1 0,0-1 0,0 1 0,-5-2 0,-8-2 0,0 2 0,-1-1 0,1 2 0,-27-1 0,-136 3 0,669-137 0,-460 125 0,-25 5 0,-18 1 0,-24 2 0,-1 2 0,1 2 0,0 1 0,-1 2 0,1 1 0,0 2 0,0 2 0,1 1 0,-61 24 0,77-23 0,5-4 0,14-6 0,1-1 0,-1 1 0,1-1 0,-1 1 0,1-1 0,0 1 0,-1-1 0,1 1 0,0-1 0,-1 1 0,1-1 0,0 0 0,0 1 0,0-1 0,-1 0 0,1 1 0,0-1 0,0 0 0,0 1 0,0-1 0,0 0 0,0 1 0,0-1 0,0 0 0,1 0 0,-1-1 0,0 0 0,0-1 0,0 1 0,0 0 0,-1 0 0,1 0 0,-1 0 0,1 0 0,-1 0 0,0 0 0,0 0 0,0 1 0,0-1 0,0 0 0,0 0 0,0 1 0,0-1 0,-1 1 0,1-1 0,-1 1 0,1-1 0,-1 1 0,-2-2 0,-2 0 0,0 1 0,0-1 0,-1 1 0,1 0 0,-11-2 0,6 2 0,11 2 0,1 0 0,-1 0 0,0 0 0,0 0 0,0 0 0,0 0 0,1 0 0,-1-1 0,0 1 0,0 0 0,0 0 0,0 0 0,0 0 0,1 0 0,-1-1 0,0 1 0,0 0 0,0 0 0,0 0 0,0 0 0,0-1 0,0 1 0,0 0 0,0 0 0,0 0 0,1-1 0,-1 1 0,0 0 0,0 0 0,0 0 0,0-1 0,0 1 0,-1 0 0,1 0 0,0 0 0,0 0 0,0-1 0,0 1 0,0 0 0,0 0 0,0 0 0,0-1 0,0 1 0,0 0 0,0 0 0,-1 0 0,1 0 0,0 0 0,0-1 0,0 1 0,0 0 0,0 0 0,-1 0 0,1 0 0,0 0 0,0 0 0,0 0 0,-1 0 0,1 0 0,0 0 0,0-1 0,0 1 0,-1 0 0,22-10 0,163-50 0,-125 44 0,-1-3 0,-1-2 0,83-44 0,-129 59 0,0-2 0,-1 1 0,0-2 0,17-17 0,-24 24 0,-1 0 0,-1-1 0,1 1 0,0-1 0,-1 0 0,1 1 0,-1-1 0,0 0 0,0 0 0,0 0 0,1-5 0,-2 6 0,0 1 0,0-1 0,0 0 0,0 1 0,-1-1 0,1 1 0,-1-1 0,1 1 0,-1-1 0,1 1 0,-1 0 0,0-1 0,0 1 0,1 0 0,-1-1 0,0 1 0,0 0 0,0 0 0,-1 0 0,1 0 0,0 0 0,0 0 0,-1 0 0,-1-1 0,-28-7 0,-12-3 0,43 12 0,-1-1 0,0 1 0,0 0 0,0-1 0,0 1 0,1-1 0,-1 1 0,0-1 0,0 1 0,1-1 0,-1 1 0,0-1 0,1 0 0,-1 0 0,1 1 0,-1-1 0,1 0 0,-1 0 0,1 0 0,-1 1 0,1-1 0,0 0 0,-1 0 0,1 0 0,0 0 0,0 0 0,0 0 0,0 0 0,0 0 0,0 0 0,0 1 0,0-1 0,0 0 0,1-2 0,1-2 0,0 0 0,1 0 0,0 0 0,0 0 0,0 0 0,1 0 0,0 1 0,0 0 0,0 0 0,7-6 0,54-35 0,-49 34 0,218-126 0,-31 20 0,-199 115 0,0-1 0,0 0 0,0 0 0,-1 0 0,1-1 0,-1 1 0,0-1 0,0 0 0,0 0 0,0 0 0,-1 0 0,0-1 0,0 1 0,0 0 0,0-1 0,1-6 0,-3 9 0,0 0 0,1 0 0,-1 0 0,-1 0 0,1-1 0,0 1 0,0 0 0,-1 0 0,1 0 0,-1 0 0,0 0 0,0 0 0,0 0 0,0 0 0,0 1 0,0-1 0,0 0 0,0 0 0,-1 1 0,1-1 0,-1 1 0,1-1 0,-1 1 0,0 0 0,1-1 0,-1 1 0,0 0 0,0 0 0,0 0 0,0 1 0,0-1 0,0 0 0,0 1 0,0-1 0,0 1 0,0 0 0,0-1 0,-4 1 0,-42-4 0,-1 2 0,0 2 0,1 2 0,-67 11 0,-15 0 0,113-12 0,10-1 0,0 0 0,0 1 0,1-1 0,-1 2 0,0-1 0,0 0 0,1 1 0,-8 4 0,15-5 0,0-1 0,0 1 0,0 0 0,0 0 0,0 0 0,0-1 0,1 1 0,-1-1 0,0 1 0,0-1 0,1 1 0,-1-1 0,0 0 0,1 1 0,-1-1 0,0 0 0,1 0 0,0 0 0,60 5 0,0-2 0,67-6 0,-106-3 0,-23 6 0,0 0 0,0 0 0,0 0 0,1-1 0,-1 1 0,0 0 0,0 0 0,0 0 0,0-1 0,0 1 0,0 0 0,0 0 0,0 0 0,0-1 0,0 1 0,0 0 0,0 0 0,0 0 0,-1-1 0,1 1 0,0 0 0,0 0 0,0 0 0,0 0 0,0-1 0,0 1 0,0 0 0,-1 0 0,1 0 0,0 0 0,0-1 0,0 1 0,0 0 0,0 0 0,-1 0 0,1 0 0,0 0 0,0 0 0,0 0 0,-1 0 0,1 0 0,0 0 0,0-1 0,0 1 0,-1 0 0,1 0 0,0 0 0,-42-10 0,3 7 0,1 1 0,-1 2 0,1 2 0,0 1 0,0 2 0,-74 19 0,80-16 0,0-1 0,0-2 0,-43 1 0,-41 6 0,25 8 0,1 3 0,-166 67 0,248-87 0,0 1 0,0 0 0,0 0 0,1 1 0,-8 5 0,15-9 0,-1-1 0,1 0 0,-1 1 0,1-1 0,-1 1 0,1-1 0,0 1 0,-1-1 0,1 0 0,0 1 0,-1-1 0,1 1 0,0 0 0,-1-1 0,1 1 0,0-1 0,0 1 0,0-1 0,0 1 0,0 0 0,0-1 0,0 1 0,0-1 0,0 1 0,0-1 0,0 1 0,0 0 0,0-1 0,0 1 0,0 0 0,2 0 0,-1 1 0,1-1 0,0 0 0,-1 0 0,1 0 0,0 0 0,-1 0 0,1 0 0,0-1 0,0 1 0,0-1 0,0 1 0,0-1 0,0 0 0,2 1 0,30 4 0,0-2 0,1-1 0,65-4 0,-79 0 0,0-1 0,0-1 0,-1-1 0,1-1 0,-1 0 0,0-2 0,36-19 0,339-185-164,-294 168-333,479-225-359,-439 195 750,-3-7 0,131-100 0,-254 170 148,-9 8 24,-1-1-1,1 0 0,-1 0 1,0 0-1,0 0 0,0-1 1,-1 0-1,0 1 0,0-2 1,0 1-1,0 0 0,3-9 1,-7 13-42,0 0 0,0 0 0,-1 0 0,1 0 0,0 0 0,-1 0 1,1 0-1,0 1 0,-1-1 0,1 0 0,-1 0 0,1 0 0,-1 0 1,0 1-1,1-1 0,-1 0 0,0 1 0,0-1 0,1 0 0,-1 1 1,0-1-1,0 1 0,0-1 0,0 1 0,0-1 0,0 1 0,0 0 1,1 0-1,-1-1 0,0 1 0,0 0 0,0 0 0,0 0 0,0 0 1,-2 0-1,-44-4 37,41 4-48,-117-1-13,-1 5 0,0 6 0,2 5 0,-1 5 0,-162 49 0,97-19 0,-170 57 0,282-72 0,70-32 0,0 1 0,1-1 0,-1 1 0,0 0 0,1 1 0,0 0 0,0-1 0,1 2 0,-8 8 0,12-13 0,-1 0 0,1-1 0,0 1 0,-1-1 0,1 1 0,0 0 0,-1-1 0,1 1 0,0 0 0,0-1 0,0 1 0,0 0 0,0-1 0,-1 1 0,1 0 0,0 0 0,1-1 0,-1 1 0,0 0 0,0-1 0,0 1 0,0 0 0,0 0 0,1-1 0,-1 1 0,0-1 0,1 1 0,-1 0 0,0-1 0,2 2 0,22 8 0,37-7 0,-56-3 0,7-1 0,5 0 0,0 1 0,1 1 0,-1 0 0,34 8 0,-48-9 0,0 1 0,1 0 0,-1 0 0,0 1 0,0-1 0,0 1 0,0 0 0,0-1 0,0 1 0,0 1 0,-1-1 0,1 0 0,-1 1 0,1-1 0,-1 1 0,0-1 0,0 1 0,0 0 0,0 0 0,-1 0 0,1 0 0,-1 1 0,0-1 0,0 0 0,0 0 0,0 1 0,-1-1 0,1 1 0,-1-1 0,0 1 0,0 5 0,-5 26 0,-2 0 0,-1-1 0,-2 0 0,-1-1 0,-30 63 0,28-66 0,-15 28 0,-40 61 0,0-1 0,64-111 0,0 1 0,1-1 0,0 1 0,0 0 0,1 0 0,0 0 0,-2 13 0,4-19 0,0-1 0,0 0 0,0 1 0,0-1 0,1 1 0,-1-1 0,0 0 0,1 1 0,-1-1 0,1 0 0,-1 1 0,1-1 0,-1 0 0,1 0 0,0 0 0,0 1 0,0-1 0,0 0 0,1 1 0,0 0 0,1-1 0,-1 0 0,0 0 0,0-1 0,1 1 0,-1 0 0,0-1 0,1 1 0,-1-1 0,0 0 0,1 1 0,-1-1 0,1-1 0,-1 1 0,4-1 0,13-2 0,-10 1 0,0 0 0,0 1 0,0 0 0,12 0 0,-20 1 0,0 0 0,0 0 0,0 0 0,0 0 0,0 0 0,0 0 0,1 1 0,-1-1 0,0 0 0,0 1 0,0-1 0,-1 1 0,1-1 0,0 1 0,0-1 0,0 1 0,0 0 0,0-1 0,0 1 0,-1 0 0,1 0 0,0-1 0,-1 1 0,1 0 0,-1 0 0,1 0 0,-1 0 0,1 0 0,-1 0 0,1 0 0,-1 0 0,0 0 0,0 0 0,0 0 0,1 0 0,-1 0 0,0 0 0,0 1 0,0-1 0,-1 0 0,1 0 0,0 2 0,-7 17 0,0 0 0,-1 0 0,-1-1 0,-1 0 0,-1 0 0,0-1 0,-18 21 0,0 3 0,-322 410 0,324-412 0,26-40 0,1 1 0,0 0 0,-1 0 0,1-1 0,0 1 0,0 0 0,0 0 0,0 0 0,0-1 0,0 1 0,0 0 0,0 0 0,0 0 0,0-1 0,0 1 0,0 0 0,1 0 0,-1 0 0,0-1 0,1 1 0,-1 0 0,0 0 0,1-1 0,-1 1 0,1 0 0,-1-1 0,1 1 0,0-1 0,-1 1 0,1-1 0,-1 1 0,1-1 0,0 1 0,0-1 0,-1 1 0,1-1 0,0 0 0,0 0 0,-1 1 0,1-1 0,0 0 0,0 0 0,0 0 0,-1 0 0,1 0 0,0 0 0,0 0 0,0 0 0,-1 0 0,1 0 0,0 0 0,1-1 0,40-2 0,-37 2 0,1 0 0,-1 0 0,1 1 0,0 0 0,-1 0 0,1 0 0,-1 0 0,1 1 0,-1 0 0,1 0 0,-1 1 0,8 2 0,-5-1 0,1 0 0,0 0 0,0-1 0,0 0 0,0-1 0,0 0 0,0-1 0,0 0 0,0 0 0,0 0 0,0-2 0,0 1 0,0-1 0,9-3 0,-16 5 0,682-190-1539,-525 139 1538,26-7-140,320-150 0,-452 177 141,-53 31 0,1-1 0,0 1 0,0 0 0,-1-1 0,1 1 0,0 0 0,-1-1 0,1 1 0,0-1 0,-1 0 0,1 1 0,-1-1 0,1 1 0,-1-1 0,1 0 0,-1 1 0,0-1 0,1 0 0,-1 1 0,0-1 0,1 0 0,-1 0 0,0 1 0,0-1 0,0 0 0,0 0 0,1-1 0,-2 2 0,-1-1 0,1 1 0,0 0 0,0-1 0,0 1 0,0 0 0,0 0 0,0-1 0,-1 1 0,1 0 0,0 0 0,0 0 0,0 0 0,0 1 0,0-1 0,-3 1 0,-24 4 277,0 2-1,0 2 1,1 0-1,-43 22 1,-103 64 223,96-50-561,24-18 61,54-27 0,-1-1 0,0 1 0,0 0 0,0 0 0,0-1 0,0 1 0,0 0 0,0-1 0,0 1 0,0 0 0,0 0 0,0-1 0,0 1 0,0 0 0,0-1 0,0 1 0,0 0 0,0 0 0,0-1 0,-1 1 0,1 0 0,0 0 0,0-1 0,0 1 0,0 0 0,-1 0 0,1 0 0,0-1 0,0 1 0,0 0 0,-1 0 0,1 0 0,0-1 0,0 1 0,-1 0 0,1 0 0,0 0 0,0 0 0,-1 0 0,1 0 0,0 0 0,0 0 0,-1 0 0,1 0 0,0 0 0,-1 0 0,1 0 0,0 0 0,0 0 0,-1 0 0,1 0 0,22-26 0,78-64 0,164-111 0,-241 177 0,-23 24 0,1 0 0,-1-1 0,0 1 0,0 0 0,0-1 0,0 1 0,0-1 0,0 1 0,0 0 0,0-1 0,0 1 0,0-1 0,0 1 0,0 0 0,0-1 0,0 1 0,0-1 0,0 1 0,0 0 0,0-1 0,0 1 0,-1 0 0,1-1 0,0 1 0,0 0 0,0-1 0,-1 1 0,1 0 0,0-1 0,-1 1 0,1 0 0,0-1 0,0 1 0,-1 0 0,1 0 0,-1-1 0,-3 0 0,0 0 0,-1 0 0,1 1 0,0-1 0,0 1 0,-1 0 0,1 0 0,0 0 0,-1 0 0,1 1 0,-5 1 0,-18 5 0,1 1 0,1 1 0,-1 1 0,2 1 0,-1 1 0,2 1 0,0 2 0,-23 17 0,-162 150 0,189-164 0,-45 43 0,-62 77 0,111-119 0,1 0 0,0 1 0,1 1 0,1 0 0,1 1 0,1 0 0,1 0 0,1 1 0,-6 27 0,13-47 0,0 1 0,1-1 0,-1 1 0,1-1 0,0 1 0,0-1 0,0 1 0,0 0 0,1-1 0,-1 1 0,1-1 0,0 1 0,0-1 0,0 0 0,0 1 0,1-1 0,-1 0 0,1 0 0,0 0 0,0 0 0,0 0 0,5 4 0,-3-4 0,0 0 0,0-1 0,1 1 0,-1-1 0,1 0 0,0-1 0,0 1 0,-1-1 0,1 0 0,0 0 0,0 0 0,0-1 0,0 0 0,0 0 0,9-1 0,-7 1 0,-1-1 0,0 0 0,1-1 0,-1 1 0,0-1 0,0 0 0,0-1 0,0 1 0,0-1 0,-1 0 0,1-1 0,-1 1 0,0-1 0,0 0 0,0 0 0,8-10 0,-13 13 0,1 0 0,-1 1 0,0-1 0,0 0 0,0 1 0,1-1 0,-1 0 0,0 1 0,0-1 0,0 0 0,0 0 0,0 1 0,0-1 0,0 0 0,0 1 0,-1-1 0,1 0 0,0 1 0,0-1 0,-1 0 0,1 1 0,0-1 0,-1 0 0,1 1 0,0-1 0,-1 1 0,1-1 0,-1 1 0,1-1 0,-1 1 0,1-1 0,-1 1 0,0-1 0,1 1 0,-1 0 0,1-1 0,-2 1 0,-30-11 0,-12 3 3,1 1 0,-82 0 1,-93 12-124,217-5 119,-81 3-110,0 4 0,0 4 0,1 3-1,-121 38 1,196-50 110,1 0 0,-1 0 0,1 1 0,-1-1 0,1 1 0,0 1 0,0-1 0,-7 6-1,12-9 3,0 1-1,0-1 1,-1 0-1,1 1 1,0-1-1,0 0 0,-1 1 1,1-1-1,0 0 1,0 1-1,0-1 0,0 1 1,0-1-1,-1 0 1,1 1-1,0-1 0,0 1 1,0-1-1,0 0 1,0 1-1,0-1 0,0 1 1,0-1-1,1 0 1,-1 1-1,0-1 1,0 1-1,0-1 0,0 0 1,0 1-1,1-1 1,-1 0-1,0 1 0,0-1 1,1 0-1,-1 1 1,0-1-1,1 0 0,-1 1 1,3 0 9,0 1 1,-1-1-1,1 0 1,0 0-1,0 0 1,0 0-1,0 0 0,0-1 1,5 1-1,101 7 263,176-10-1,-100-2-261,776 4-11,-951 0 0,0 1 0,0-1 0,0-1 0,0 1 0,0-2 0,0 1 0,14-5 0,-23 6 0,-1 0 0,1-1 0,0 1 0,-1 0 0,1 0 0,-1 0 0,1 0 0,0-1 0,-1 1 0,1 0 0,-1-1 0,1 1 0,-1 0 0,1-1 0,-1 1 0,0-1 0,1 1 0,-1-1 0,1 1 0,-1-1 0,0 1 0,1-1 0,-1 1 0,0-1 0,0 1 0,1-1 0,-1 0 0,0 1 0,0-1 0,0 1 0,0-1 0,0 0 0,0 1 0,0-1 0,0 1 0,0-1 0,0 0 0,0 1 0,0-2 0,-2 0 0,1 0 0,0 1 0,-1-1 0,0 0 0,1 1 0,-1-1 0,0 1 0,0-1 0,0 1 0,0 0 0,-3-2 0,-27-10-4,0 2 1,-1 1-1,0 1 0,0 2 0,-50-5 1,0-1-139,-1121-280-1163,1173 285 1303,-113-30 2,141 38 0,0-1 0,0 0 0,0 0 0,0 0 0,1 0 0,-1-1 0,0 1 0,1-1 0,-1 0 0,1 0 0,-1 0 0,1 0 0,-4-4 0,6 5 0,-1 0 0,1-1 0,-1 1 0,1 0 0,0-1 0,0 1 0,0-1 0,0 1 0,0-1 0,0 1 0,0 0 0,0-1 0,0 1 0,1-1 0,-1 1 0,0 0 0,1-1 0,-1 1 0,1 0 0,0-1 0,-1 1 0,1 0 0,0 0 0,0 0 0,0 0 0,0 0 0,0 0 0,0 0 0,0 0 0,2-1 0,13-12 105,0 1 0,0 1 0,2 0 0,-1 1 0,1 1 1,32-12-1,125-37 630,357-73-1793,-98 28 1107,-11-30-63,-356 109 14,-1-3 0,-2-3 0,98-62 0,-158 91 24,0-1 0,0 0 0,0 0 0,-1 0 0,1-1 0,-1 0 0,0 1 0,0-1 0,0 0 1,4-8-1,-7 11-2,1 0 1,-1 0 0,0 0-1,0 0 1,1 0 0,-1 0 0,0 0-1,0 0 1,0 0 0,0 0 0,-1-1-1,1 1 1,0 0 0,0 0-1,0 1 1,-1-1 0,1 0 0,-1 0-1,1 0 1,-1 0 0,0-1-1,-1 0-2,0 0-1,0 0 1,0 1-1,0-1 0,0 1 1,-1-1-1,1 1 1,0 0-1,-1 0 0,1 0 1,-1 0-1,-2 0 1,-42-9-19,-1 3 0,1 2 0,-1 2 0,-68 4 1,43 0-2,-577 4 0,1292-23-1655,-511 7 621,0-7-1,246-64 1,-372 80 1044,0 1 3,0 0 0,0 0-1,-1-1 1,1 0 0,0 1 0,-1-2 0,0 1-1,1-1 1,-1 1 0,0-1 0,5-5 0,-9 8 10,1-1 1,-1 1-1,0-1 1,0 1-1,0 0 1,1-1-1,-1 1 0,0-1 1,0 1-1,0 0 1,0-1-1,0 1 1,0-1-1,0 1 1,1-1-1,-1 1 1,-1 0-1,1-1 1,0 1-1,0-1 1,0 1-1,0-1 1,0 1-1,0 0 1,0-1-1,-1 1 1,1-1-1,0 1 1,0 0-1,0-1 0,-1 1 1,1 0-1,0-1 1,-1 1-1,1 0 1,0-1-1,-1 1 1,1 0-1,0 0 1,-1-1-1,1 1 1,-1 0-1,1 0 1,0 0-1,-1-1 1,-25-6 698,-47-2 188,0 4 0,-112 5 0,81 1-1002,-692 2-769,1314-49 1876,-494 42-1015,-1-1 0,0-1 0,26-10 0,-27 1 0,-22 15 0,0 0 0,0-1 0,0 1 0,0-1 0,0 1 0,0 0 0,0-1 0,0 1 0,0 0 0,0-1 0,0 1 0,0-1 0,0 1 0,0 0 0,0-1 0,0 1 0,-1 0 0,1-1 0,0 1 0,0 0 0,0-1 0,-1 1 0,1 0 0,0 0 0,0-1 0,-1 1 0,1 0 0,0 0 0,0-1 0,-1 1 0,1 0 0,0 0 0,-1 0 0,1 0 0,-1-1 0,-4-1 0,-1 0 0,0 0 0,0 0 0,0 1 0,0 0 0,-7 0 0,-565-10 0,379 14 0,107 0 0,45 0 0,0-3 0,-90-10 0,136 10 0,-1 0 0,0 0 0,0 0 0,1 0 0,-1-1 0,1 1 0,-1-1 0,0 1 0,1-1 0,-1 0 0,1 1 0,-1-1 0,1 0 0,-1 0 0,1 0 0,0 0 0,-1 0 0,1-1 0,-1-1 0,2 3 0,0-1 0,0 0 0,0 0 0,0 0 0,0 0 0,1 0 0,-1 0 0,0 1 0,1-1 0,-1 0 0,0 0 0,1 0 0,-1 1 0,1-1 0,-1 0 0,1 0 0,0 1 0,-1-1 0,1 1 0,0-1 0,-1 1 0,1-1 0,0 1 0,0-1 0,0 0 0,10-5 0,0 0 0,1 1 0,-1 0 0,14-4 0,353-96-296,103-33-175,-431 122 471,59-29 0,-96 39 0,0-1 0,0 0 0,-1-1 0,0 0 0,-1-1 0,0-1 0,0 0 0,-1 0 0,13-17 0,-21 26 26,-1-1 0,1 0 0,-1 0 0,0 1 0,0-1 0,0 0 0,0 0 0,0 0-1,0 0 1,-1 0 0,1 0 0,0 0 0,-1-1 0,0 1 0,0 0 0,1 0-1,-1 0 1,-1 0 0,1-1 0,0 1 0,0 0 0,-1 0 0,0-3 0,-1 2-16,0 1 0,1 0 0,-1 0-1,0 0 1,0 1 0,0-1 0,0 0 0,-1 1 0,1-1 0,0 1 0,-1 0 0,1 0 0,0 0 0,-1 0 0,0 0 0,-2 0 0,-14-3-19,-1 1 1,1 1 0,-39 2-1,54 0 19,-52 2-10,34 0 0,0-1 0,0-1 0,0-1 0,0 0 0,0-2 0,0 0 0,1-2 0,-41-13 0,-50-41 0,2-4 0,-157-120 0,264 180 0,-1 1 0,1-1 0,0 0 0,0 1 0,0-2 0,0 1 0,1 0 0,-1 0 0,1-1 0,0 0 0,-4-6 0,6 8 0,-1 0 0,1 1 0,0-1 0,0 0 0,0 1 0,0-1 0,0 0 0,0 0 0,0 1 0,1-1 0,-1 0 0,0 1 0,1-1 0,0 0 0,-1 1 0,1-1 0,0 1 0,0-1 0,0 1 0,0-1 0,0 1 0,0 0 0,0-1 0,0 1 0,1 0 0,-1 0 0,0 0 0,1 0 0,-1 0 0,4-1 0,13-8 0,1 2 0,0 0 0,1 1 0,0 1 0,30-5 0,8-4 0,104-24 0,-133 27 0,-29 12 0,0 0 0,1 0 0,-1-1 0,0 1 0,1 0 0,-1 0 0,0-1 0,0 1 0,1 0 0,-1-1 0,0 1 0,0 0 0,1-1 0,-1 1 0,0 0 0,0-1 0,0 1 0,0-1 0,0 1 0,1 0 0,-1-1 0,0 1 0,0-1 0,0 1 0,0-1 0,0 1 0,0 0 0,0-1 0,-1 1 0,1-1 0,0 1 0,0 0 0,0-1 0,-3-2 0,-1 0 0,1 0 0,0 0 0,-1 1 0,1-1 0,-1 1 0,0 0 0,0 0 0,0 0 0,-7-2 0,-715-231-2130,513 172 1330,5 3 21,-313-108-1003,509 164 1782,0-2 0,1 1 0,-17-13 0,27 18 7,0 0 0,0-1-1,1 1 1,-1 0 0,0-1-1,1 1 1,-1-1 0,0 1 0,1-1-1,-1 1 1,1-1 0,-1 1-1,0-1 1,1 0 0,0 1 0,-1-1-1,1 0 1,-1 0 0,1 1 0,0-1-1,-1 0 1,1 0 0,0 1-1,0-1 1,0 0 0,0 0 0,0 0-1,0 0 1,0 1 0,0-1-1,0 0 1,0 0 0,0 0 0,0 1-1,0-1 1,1 0 0,-1 0 0,1-1-1,1 0 60,0 0-1,1 1 1,-1-1-1,1 1 1,-1-1 0,1 1-1,-1 0 1,1 0-1,4-1 1,32-8 428,0 3-1,1 1 1,0 2-1,0 2 1,46 3-1,-35-2-219,50 1-190,509-20-45,-463 6 111,375-22 915,-657 39-1065,-170 26 0,275-24 0,-208 33 0,229-37 0,0 0 0,0 1 0,0 0 0,0 0 0,0 1 0,0 0 0,1 1 0,-1 0 0,1 0 0,0 1 0,0 0 0,1 0 0,-1 1 0,1 0 0,-7 8 0,0-3 0,-1 0 0,1-1 0,-2 0 0,1-1 0,-1-1 0,-32 12 0,-110 26 0,113-35 0,-174 41 0,-162 49 0,374-99 0,-1 1 0,1 0 0,0 0 0,0 1 0,0 0 0,-7 5 0,14-9 0,-1 1 0,1-1 0,0 0 0,-1 0 0,1 1 0,0-1 0,-1 0 0,1 1 0,0-1 0,0 0 0,0 1 0,-1-1 0,1 0 0,0 1 0,0-1 0,0 0 0,0 1 0,-1-1 0,1 1 0,0-1 0,0 0 0,0 1 0,0-1 0,0 1 0,0-1 0,0 0 0,0 1 0,0-1 0,0 1 0,1-1 0,-1 0 0,0 1 0,0-1 0,0 0 0,0 1 0,0-1 0,1 0 0,-1 1 0,1 0 0,1 0 0,1 0 0,-1 1 0,1-1 0,-1 0 0,1 0 0,0-1 0,-1 1 0,1 0 0,0-1 0,4 1 0,184 10 0,-28-2 0,-116-1 0,-47-9 0,1 1 0,-1 0 0,1 0 0,-1 0 0,1 0 0,-1 0 0,0 0 0,1 0 0,-1 0 0,1 0 0,-1 0 0,0 1 0,1-1 0,-1 0 0,1 0 0,-1 0 0,0 0 0,1 1 0,-1-1 0,0 0 0,1 0 0,-1 0 0,0 1 0,1-1 0,-1 0 0,0 1 0,1-1 0,-1 0 0,0 1 0,0-1 0,0 0 0,1 1 0,-1-1 0,0 1 0,0-1 0,0 0 0,0 1 0,0-1 0,0 1 0,0-1 0,0 0 0,0 1 0,0-1 0,0 1 0,0-1 0,0 1 0,0-1 0,0 0 0,0 1 0,0-1 0,0 1 0,0-1 0,-1 1 0,-21 12 0,-28 4 0,-85 17 0,-31 9 0,141-35 0,1 1 0,0 1 0,0 1 0,-32 21 0,55-31 0,-1 0 0,1-1 0,0 1 0,0 0 0,0 0 0,0 0 0,1 0 0,-1 0 0,0 0 0,0 0 0,0 0 0,1 0 0,-1 0 0,1 0 0,-1 0 0,1 1 0,-1 1 0,1-2 0,0-1 0,0 1 0,0 0 0,0-1 0,1 1 0,-1 0 0,0-1 0,0 1 0,1-1 0,-1 1 0,1 0 0,-1-1 0,0 1 0,1-1 0,-1 1 0,1-1 0,-1 1 0,1-1 0,-1 0 0,1 1 0,0-1 0,-1 0 0,2 1 0,4 2 0,1-1 0,-1 0 0,1 0 0,0-1 0,10 1 0,141 9 0,204-12 0,-182-3 0,-142 2 0,3 1 0,-39 1 0,-5 2 0,-24 2 0,2 0 0,-231 45 0,227-42 0,1 2 0,0 2 0,1 0 0,1 2 0,0 1 0,-45 31 0,50-30 0,12-8 0,-1-1 0,1 1 0,0 0 0,0 1 0,1 0 0,0 0 0,1 1 0,0 0 0,-10 16 0,17-24 0,0 1 0,-1 0 0,1-1 0,0 1 0,0-1 0,0 1 0,1-1 0,-1 1 0,0-1 0,0 1 0,1-1 0,-1 1 0,1-1 0,0 1 0,-1-1 0,1 1 0,0-1 0,0 0 0,0 0 0,0 1 0,0-1 0,0 0 0,0 0 0,0 0 0,0 0 0,1 0 0,-1 0 0,0 0 0,1-1 0,-1 1 0,0 0 0,1-1 0,-1 1 0,1-1 0,2 1 0,62 16 0,-64-16 0,88 12-184,116 3 0,101-15-470,-183-1 763,41 1-109,300-11 0,-455 9 0,0 1 0,0-1 0,0 0 0,-1-1 0,1 0 0,-1 0 0,1-1 0,10-5 0,-18 3 0,-11 1 0,-28-3 0,1 3 0,-1 1 0,1 1 0,-49 5 0,28-1 0,-421 22-50,400-15 49,0 3 0,1 3 0,1 4 1,-78 30-1,143-45 1,-29 13 0,38-16 0,1-1 0,-1 1 0,1 0 0,0-1 0,0 1 0,-1 0 0,1 0 0,0 0 0,0 0 0,0 0 0,0 0 0,0 0 0,0 0 0,0 0 0,0 1 0,0-1 0,1 0 0,-1 1 0,0-1 0,0 2 0,2-2 0,-1-1 0,0 1 0,1 0 0,-1 0 0,1-1 0,-1 1 0,1 0 0,0-1 0,-1 1 0,1-1 0,-1 1 0,1 0 0,0-1 0,0 0 0,-1 1 0,1-1 0,0 1 0,0-1 0,0 0 0,-1 0 0,1 1 0,0-1 0,0 0 0,0 0 0,1 0 0,37 7 173,-1-3 1,1-1 0,1-2-1,39-3 1,-13 0-75,271-3-99,-648 5 0,368-5-6,0-1 0,0-4 0,60-17 0,-54 12-67,302-78-244,-254 59 232,132-60 0,-190 63 60,-34 11 50,-19 19-23,0 0 1,0 1-1,0-1 1,0 1-1,0-1 1,0 1-1,0-1 1,0 1-1,0-1 0,0 0 1,0 1-1,0-1 1,0 1-1,0-1 1,-1 1-1,1-1 1,0 1-1,0-1 1,-1 1-1,1-1 1,0 1-1,-1-1 1,1 1-1,0-1 1,-1 1-1,1 0 1,-1-1-1,1 1 1,-1 0-1,1-1 1,-1 1-1,1 0 1,-1 0-1,1-1 1,-1 1-1,1 0 1,-1 0-1,0 0 1,-14-5 64,0 2 0,0 0 0,0 1 1,0 0-1,-1 1 0,-27 2 0,5-1-50,-217 3-17,-107-3 0,360 0 0,0 1 0,0-1 0,0 0 0,1 0 0,-1-1 0,0 1 0,0 0 0,0 0 0,0-1 0,0 0 0,1 1 0,-1-1 0,0 0 0,0 0 0,1 0 0,-1 0 0,0 0 0,1 0 0,-1 0 0,0-2 0,2 3 0,0-1 0,0 1 0,0-1 0,0 1 0,0-1 0,0 1 0,0-1 0,0 1 0,1-1 0,-1 1 0,0-1 0,0 1 0,1-1 0,-1 1 0,0-1 0,1 1 0,-1 0 0,0-1 0,1 1 0,-1-1 0,1 1 0,-1 0 0,0-1 0,1 1 0,0 0 0,30-14 0,59-10-160,0 5 0,106-10 0,-79 14-343,-65 7 439,753-120-1127,-550 76 847,281-96 0,-499 136 344,-23 9 0,-1-1 0,0 0 0,0-1 0,0-1 0,0 0 0,-1 0 0,0-1 0,19-15 0,-31 21 2,1 1-1,-1 0 1,0 0-1,0 0 0,1-1 1,-1 1-1,0 0 1,0 0-1,1-1 1,-1 1-1,0 0 1,0-1-1,0 1 1,0 0-1,1-1 0,-1 1 1,0 0-1,0-1 1,0 1-1,0 0 1,0-1-1,0 1 1,0 0-1,0-1 1,0 1-1,0-1 1,0 1-1,0 0 0,0-1 1,0 1-1,0 0 1,-1-1-1,1 1 1,0 0-1,0-1 1,0 1-1,0 0 1,-1-1-1,-16-6 169,-25 2 511,40 5-606,-52-1 453,-1 3-1,1 1 1,-99 21 0,71-4-612,-140 54 0,160-53 84,43-16 0,0 2 0,0 0 0,0 0 0,1 2 0,0 0 0,1 1 0,-20 15 0,36-23 0,-1 0 0,1 0 0,0 0 0,0 0 0,-1 0 0,2 0 0,-1 0 0,0 0 0,0 0 0,1 1 0,-1-1 0,1 0 0,-1 1 0,1-1 0,0 0 0,0 0 0,0 1 0,1-1 0,-1 0 0,0 1 0,2 2 0,-1-1 0,-1 0 0,1-1 0,-1 1 0,0 0 0,0-1 0,0 1 0,-1 0 0,1-1 0,-1 1 0,-1 3 0,-2 1 0,0 0 0,0-1 0,-1 1 0,0-1 0,0-1 0,-1 1 0,0-1 0,0 0 0,0 0 0,-10 6 0,-12 8 0,-40 20 0,49-30 0,-206 108-154,-155 91-462,333-178 553,1 2-1,1 2 1,2 2-1,2 2 1,-60 72-1,98-106 92,-1 0 0,1-1 0,-1 1 0,1 0 0,0 0 0,1 1 0,0-1 0,-1 1 0,-1 11 0,4-16-12,0 1 1,0 0-1,0 0 0,0 0 0,1 0 0,-1-1 1,1 1-1,-1 0 0,1-1 0,0 1 0,0 0 1,0-1-1,0 1 0,0-1 0,0 1 1,0-1-1,0 1 0,0-1 0,1 0 0,-1 0 1,1 0-1,-1 1 0,1-1 0,-1-1 0,1 1 1,-1 0-1,1 0 0,0-1 0,0 1 0,-1 0 1,1-1-1,0 0 0,0 1 0,2-1 1,38 7 39,1-2 1,0-2-1,-1-2 1,71-6 0,-31 1-37,-53 4-20,-14 0 0,1 0 0,-1-1 0,0-1 0,1 0 0,19-6 0,-30 3 0,-17 1 0,-20 1 0,15 3 0,0 1 0,0 0 0,0 1 0,1 1 0,-1 1 0,1 0 0,0 1 0,0 1 0,0 1 0,1 0 0,0 1 0,-16 10 0,30-17 0,0-1 0,0 1 0,0 0 0,0-1 0,0 1 0,0 0 0,0 0 0,0 0 0,0 0 0,0 0 0,0 0 0,1 0 0,-1 0 0,0 0 0,1 0 0,-1 0 0,1 0 0,-1 1 0,1-1 0,0 0 0,-1 0 0,1 0 0,0 1 0,0-1 0,0 0 0,0 1 0,0-1 0,0 0 0,0 2 0,2-1 0,-1-1 0,1 1 0,-1 0 0,1-1 0,-1 1 0,1-1 0,0 1 0,0-1 0,0 0 0,0 0 0,-1 0 0,2 0 0,-1 0 0,0-1 0,2 2 0,15 3 0,1-1 0,34 4 0,141 3 0,218-15 0,-379 3 0,46-8 0,-73 6 0,-8 1 0,-19-2 0,-34-1 0,-329 2 0,250 4 0,374 1-243,609-20-1418,-582-18 1661,-220 25 0,0-1 0,0-2 0,58-27 0,-61 14 0,-45 27 0,1 0 0,-1 0 0,1 0 0,-1-1 0,1 1 0,-1 0 0,0-1 0,1 1 0,-1-1 0,0 1 0,1 0 0,-1-1 0,0 1 0,1-1 0,-1 1 0,0-1 0,0 1 0,1-1 0,-1 1 0,0-1 0,0 1 0,0-1 0,0 1 0,0-1 0,0 1 0,0-1 0,0 1 0,0-1 0,0 1 0,0-1 0,0 1 0,0-1 0,0 1 0,0-1 0,-1 1 0,1-1 0,0 1 0,0-1 0,-1 1 0,1-1 0,0 1 0,0-1 0,-1 1 0,1 0 0,-1-1 0,1 1 0,0 0 0,-1-1 0,1 1 0,-1 0 0,1-1 0,-1 1 0,1 0 0,-1 0 0,1 0 0,-1-1 0,-35-8 0,36 9 0,-76-8 272,-153 1 0,-80 28 317,243-13-578,0 2 0,-86 25 0,120-25-12,0 1 1,0 1 0,2 2-1,-1 2 1,2 0 0,-39 29-1,66-44 3,1 0-1,-1 0 0,1 0 1,-1 0-1,1 1 1,0-1-1,-1 0 0,1 1 1,0-1-1,0 1 1,0-1-1,0 1 0,0-1 1,0 1-1,0 0 1,1-1-1,-1 1 0,1 0 1,-1 2-1,1-3 14,0 0 0,1-1 0,-1 1 0,1 0 0,-1 0 0,1 0 0,-1 0-1,1 0 1,0 0 0,-1-1 0,1 1 0,0 0 0,0 0 0,-1-1 0,1 1 0,0-1 0,0 1 0,0-1 0,0 1 0,0-1-1,0 1 1,0-1 0,2 1 0,9 2 75,1 0 0,0-1 0,25 0 0,-37-2-95,395 0 5,-220-3 0,-176 3 0,23 0 0,-1-1 0,1-1 0,28-5 0,-45 4 0,-8 1 0,-19-2 0,-35 1 0,-357 3 0,336 5 0,0 4 0,1 2 0,-104 30 0,24 4 0,257-88 0,773-246-1888,-466 161 1943,-399 125-48,277-96-82,-225 74 19,-1-2 1,86-53-1,-144 79 54,1 0 0,-1 0 1,0-1-1,0 1 0,0-1 0,0 1 1,-1-1-1,1 0 0,0 1 0,-1-1 1,1 0-1,-1 0 0,1 0 0,-1 0 1,2-5-1,-3 6 6,0 1 0,-1-1 0,1 0 1,0 0-1,0 1 0,-1-1 0,1 0 0,0 0 1,-1 1-1,1-1 0,-1 0 0,1 1 0,-1-1 0,0 0 1,1 1-1,-1-1 0,1 1 0,-1-1 0,0 1 1,1-1-1,-1 1 0,0 0 0,0-1 0,1 1 0,-1 0 1,0 0-1,0-1 0,0 1 0,-1 0 0,-13-3 211,-1 1 0,1 0 0,-26 1 0,-150 10-347,-296 53-1,370-44-73,-265 51-98,302-51 236,0 5 1,-127 53 0,198-72 67,0 0 0,1 1 0,-1 0 0,-9 8 0,18-13 0,-1 0 0,1 0 0,-1 0 0,1 0 0,-1 1 0,1-1 0,0 0 0,-1 1 0,1-1 0,0 0 0,-1 0 0,1 1 0,0-1 0,-1 1 0,1-1 0,0 0 0,0 1 0,-1-1 0,1 1 0,0-1 0,0 0 0,0 1 0,0-1 0,-1 1 0,1-1 0,0 1 0,0-1 0,0 1 0,0-1 0,0 1 0,0-1 0,0 1 0,0-1 0,1 0 0,-1 1 0,0-1 0,0 1 0,0-1 0,0 1 0,1-1 0,-1 1 0,0-1 0,0 0 0,1 1 0,-1-1 0,0 0 0,1 1 0,-1-1 0,0 0 0,1 1 0,-1-1 0,0 0 0,1 0 0,-1 1 0,2-1 0,6 2 0,0 0 0,0-1 0,0 0 0,1-1 0,15 0 0,122-8-311,190-36 0,-217 26 88,1716-313-2609,-1805 325 2810,603-132 117,-484 98-406,-1-6 1,161-76-1,-257 98 512,0-3-1,-2-2 1,-1-2 0,-2-2 0,-1-2 0,59-58-1,-101 89 33,0-1-1,-1 1 0,1-1 1,-1 1-1,0-1 0,0 0 1,-1 0-1,0 0 0,0-1 1,0 1-1,0-1 0,-1 1 1,0-1-1,0 1 0,0-1 1,-1 0-1,0 1 0,-1-11 1,1 12-205,-1 0 1,0 0 0,0 0 0,0 0-1,-1 1 1,0-1 0,1 1 0,-1-1-1,0 1 1,-1-1 0,1 1-1,0 0 1,-1 0 0,0 0 0,0 1-1,0-1 1,0 1 0,0-1 0,0 1-1,-1 0 1,1 0 0,-1 0 0,1 1-1,-1-1 1,0 1 0,0 0 0,-5-1-1,-54-7-33,0 3 0,-1 3 0,-65 5 0,32 0-139,-322 0-1216,-1337-28-3057,811-46 1468,-937-198 0,1418 163 1628,441 100 1303,-62-21 72,79 25 44,-1 0-1,1 0 1,0 0 0,0-1-1,0 0 1,1 0 0,-1-1-1,-8-9 1,13 13-68,0 1 1,1-1-1,-1 0 0,1 0 1,-1 0-1,1 0 0,-1 0 1,1 0-1,-1 0 0,1 0 1,0 0-1,-1 0 1,1 0-1,0 0 0,0 0 1,0 0-1,0 0 0,0 0 1,0 0-1,0 0 0,0 0 1,0 0-1,0 0 0,1 0 1,-1 0-1,1 0 0,-1 0 1,0 0-1,1 0 1,-1 0-1,1 0 0,0 0 1,-1 0-1,1 1 0,0-1 1,0 0-1,-1 0 0,1 1 1,1-2-1,41-21 715,-43 23-738,57-22 716,0 3 1,62-13-1,130-16 873,-223 43-1430,428-70 2154,744-159-1436,-1165 225-1008,153-43-317,-152 40 476,0-1 0,0-2 0,33-20 0,-65 34 5,0 0 0,0 0 1,0 0-1,0-1 0,0 1 1,0 0-1,0-1 0,-1 0 1,1 1-1,0-1 0,-1 0 1,0 0-1,1 0 0,1-3 1,-3 4-7,0 0 0,0 1 0,-1-1 0,1 1 0,0-1 0,0 0 0,0 1 0,0-1 0,0 0 0,-1 1 1,1-1-1,0 1 0,-1-1 0,1 0 0,0 1 0,-1-1 0,1 1 0,-1-1 0,1 1 0,-1-1 0,1 1 0,-1 0 0,1-1 0,-1 1 1,1 0-1,-1-1 0,0 1 0,1 0 0,-1 0 0,1-1 0,-2 1 0,-7-3 255,0 1-1,0 0 1,-1 1 0,1 0 0,-15 0-1,-212 7-147,311-5-141,75 2 0,288-30 0,-412 20 0,-26 7 0,0 0 0,1-1 0,-1 1 0,0 0 0,0 0 0,0 0 0,0 0 0,0 0 0,0 0 0,0 0 0,1 0 0,-1 0 0,0 0 0,0-1 0,0 1 0,0 0 0,0 0 0,0 0 0,0 0 0,0 0 0,0 0 0,0 0 0,0-1 0,0 1 0,0 0 0,0 0 0,0 0 0,0 0 0,0 0 0,0-1 0,0 1 0,0 0 0,0 0 0,0 0 0,0 0 0,0 0 0,0 0 0,0-1 0,0 1 0,0 0 0,0 0 0,0 0 0,0 0 0,0 0 0,0 0 0,0 0 0,0-1 0,-1 1 0,1 0 0,0 0 0,0 0 0,0 0 0,0 0 0,0 0 0,0 0 0,0 0 0,-1 0 0,1 0 0,0 0 0,0 0 0,0 0 0,0 0 0,0 0 0,0 0 0,-1 0 0,1 0 0,-6-2 0,0 1 0,0 0 0,0 0 0,0 0 0,-11 1 0,-34 4 0,0 2 0,1 2 0,0 3 0,-96 33 0,54-9 0,-145 79 0,210-100 0,1 1 0,0 2 0,1 1 0,1 0 0,1 2 0,-29 31 0,49-48 0,1-1 0,0 1 0,-1-1 0,1 1 0,0 0 0,1 0 0,-1 0 0,0 0 0,1 1 0,0-1 0,0 0 0,0 0 0,0 1 0,0-1 0,0 7 0,2-8 0,-1 0 0,1 0 0,0 0 0,0 0 0,0 0 0,0 0 0,1 0 0,-1 0 0,1-1 0,-1 1 0,1 0 0,-1-1 0,1 0 0,0 1 0,-1-1 0,1 0 0,0 0 0,0 1 0,0-2 0,0 1 0,0 0 0,0 0 0,1-1 0,-1 1 0,4 0 0,41 8 0,0-2 0,1-2 0,0-3 0,83-5 0,-52 2 0,307-7 0,-987 9 0,323-3 0,437-5 0,1-7 0,225-49 0,-372 61 0,96-25 0,-98 24 0,-1 0 0,1-1 0,-1-1 0,0 0 0,-1 0 0,1-1 0,12-10 0,-22 16 0,1 0 0,-1-1 0,1 1 0,-1 0 0,1-1 0,-1 1 0,0-1 0,1 1 0,-1 0 0,0-1 0,1 1 0,-1-1 0,0 1 0,0-1 0,1 1 0,-1-1 0,0 0 0,0 1 0,0-1 0,0 1 0,0-1 0,0 1 0,0-1 0,0 0 0,0 1 0,0-1 0,0 1 0,0-1 0,0 1 0,0-1 0,0 1 0,-1-1 0,1 1 0,0-1 0,0 1 0,-1-1 0,1 1 0,0-1 0,-1 1 0,1-1 0,-1 1 0,1-1 0,0 1 0,-1 0 0,1-1 0,-1 1 0,1 0 0,-1-1 0,1 1 0,-1 0 0,1 0 0,-1 0 0,1-1 0,-1 1 0,0 0 0,1 0 0,-1 0 0,1 0 0,-1 0 0,-1 0 0,-40-7 0,41 7 0,-440-7 0,272 10 0,-53-1 0,1345-3-1498,-790-12 1498,-260 6 0,0-3 0,108-29 0,-137 22 0,-33 8 0,-15 2 0,-27-2 0,-54 1-8,-138 3 1,124 6-70,-457 2-384,-242-3-397,1611 2-760,-407-4 1543,-404 2 78,540-15 1771,-569 23-1596,0 0-1,0 2 1,1 0 0,-38 22-1,49-24-49,-37 19 240,1 2 0,1 2 0,2 3-1,-60 53 1,83-64-371,1 1-1,1 1 1,1 1 0,1 1-1,2 1 1,0 1 0,2 0 0,-26 63-1,41-87 4,0 1 0,0 0 0,1-1 0,-1 1 0,1 0 0,1 0 0,-1 0 0,1 11 0,0-15 0,1 0 0,0 1 0,0-1 0,-1 1 0,1-1 0,1 0 0,-1 0 0,0 0 0,0 0 0,1 0 0,-1 0 0,1 0 0,0 0 0,0 0 0,-1 0 0,1-1 0,0 1 0,1-1 0,-1 0 0,0 0 0,0 1 0,0-1 0,5 1 0,8 3 0,1 0 0,0-1 0,1 0 0,-1-1 0,28 0 0,89-5 0,-86-1 0,49-2-400,0-5-1,-1-4 1,123-34-1,-155 29 134,-1-2 0,-1-3 0,-1-2 0,-1-3 0,99-66 0,-148 88 259,0 0 0,-1-1-1,0 0 1,15-18 0,-23 25 10,0 0 0,0-1 0,0 1 1,0 0-1,-1-1 0,1 1 0,0-1 0,-1 1 0,1-1 1,-1 0-1,1 1 0,-1-1 0,0 1 0,0-1 0,0 0 0,0 1 1,0-1-1,0-2 0,-1 3 5,0-1 1,0 1-1,0-1 1,0 1-1,0-1 1,0 1-1,0-1 1,-1 1-1,1 0 0,0 0 1,-1 0-1,1 0 1,-1 0-1,1 0 1,-1 0-1,0 1 1,1-1-1,-1 0 0,0 1 1,0-1-1,-1 1 1,-25-6 454,-1 1 0,1 1 0,-1 2 0,-57 3 0,30-1-108,-2805 8-6810,2827-7 6577,26 0-12,0 0 0,0-1 0,1 0 0,-1 0 1,0-1-1,0 0 0,1 0 0,-13-4 0,21 0 356,13 0 0,59-16 376,1 4 1,85-9 0,-98 17-639,610-60-1250,10 41-175,528-49-168,-1142 69 1250,-38 7 150,0-2 1,-1-2-1,1 0 1,-1-2-1,0-1 1,45-19-1,-71 26 30,-1 1-1,1-1 1,-1 0 0,1 1-1,-1-1 1,0 0 0,1 0 0,-1 0-1,0 0 1,0-1 0,0 1-1,0 0 1,0 0 0,0-1-1,0 1 1,0 0 0,0-3 0,-1 4-13,0-1 0,0 0 0,0 1 0,0-1 0,0 0 0,0 0-1,-1 1 1,1-1 0,0 0 0,0 1 0,-1-1 0,1 1 0,-1-1 0,1 0 0,0 1 0,-1-1 0,1 1 0,-1-1 0,1 1 0,-1-1 0,0 1 0,1 0 0,-1-1 0,1 1 0,-1 0 0,0-1 0,-7-2 150,1 0-1,0 0 0,-1 1 1,0 0-1,-12-1 1,-539-39 1954,462 38-2034,-383-10-97,465 13 0,8 2 0,0-1 0,-1 0 0,1-1 0,0 0 0,0 0 0,-1 0 0,1-1 0,0 0 0,-7-4 0,13 6 0,1 0 0,0-1 0,0 1 0,-1 0 0,1 0 0,0-1 0,0 1 0,-1 0 0,1 0 0,0-1 0,0 1 0,0 0 0,0-1 0,-1 1 0,1 0 0,0-1 0,0 1 0,0 0 0,0-1 0,0 1 0,0-1 0,0 1 0,0 0 0,0-1 0,0 1 0,0 0 0,0-1 0,0 1 0,1 0 0,-1-1 0,0 1 0,0 0 0,0-1 0,0 1 0,0 0 0,1 0 0,-1-1 0,0 1 0,0 0 0,1-1 0,-1 1 0,0 0 0,0 0 0,1 0 0,-1-1 0,0 1 0,1 0 0,-1 0 0,0 0 0,1 0 0,-1 0 0,0-1 0,1 1 0,-1 0 0,0 0 0,1 0 0,16-8 0,0 1 0,1 1 0,0 0 0,-1 2 0,2-1 0,36-2 0,-21 2 0,960-97-1903,-541 64 1332,85-19 304,-10-35-362,-507 87 518,21-4-29,0-2 0,53-21 0,-87 28 139,1 1 0,-1-1 0,0 0 0,0-1 0,-1 0 0,1 0 0,-1-1 0,0 0 0,-1 0 0,1 0 0,-1-1 0,0 0 0,-1 0 0,0-1 0,0 0 0,7-15 0,-11 20 46,0-1 1,1 1-1,-2-1 1,1 0-1,0 1 0,-1-1 1,1 0-1,-1 0 1,0 1-1,-1-1 1,1 0-1,0 0 0,-1 1 1,0-1-1,0 0 1,0 1-1,-1-1 1,1 1-1,-1 0 0,1-1 1,-1 1-1,0 0 1,-1 0-1,1 0 0,0 0 1,-1 0-1,0 1 1,1-1-1,-1 1 1,-4-3-1,-6-3 193,-2 0-1,1 0 1,-1 2-1,0 0 1,-31-8-1,-43-8-96,-1 4-1,-156-11 0,-193 16-337,339 12 152,-1539 2-2237,656 3 1348,955-4 934,-137-5 0,161 5 50,-1-1 0,1 1-1,0-1 1,0 0-1,-1 0 1,1 0 0,0-1-1,0 1 1,0-1 0,0 0-1,-4-4 1,7 6-35,1 0-1,0-1 1,-1 1 0,1-1 0,0 1-1,0 0 1,-1-1 0,1 1-1,0-1 1,0 1 0,0-1-1,0 1 1,0 0 0,-1-1-1,1 1 1,0-1 0,0 1-1,0-1 1,0 1 0,0-1-1,0 1 1,1-1 0,-1 1-1,0-1 1,0 1 0,0-1 0,0 1-1,0 0 1,1-1 0,-1 1-1,0-1 1,0 1 0,1 0-1,0-1 1,30-19 437,19 1 212,1 2-1,75-15 0,120-10-266,-153 27-746,241-37 219,248-43 110,-13-33 24,-524 113-4,-41 9 0,-14 2 0,-21 0 0,1 2 0,-44 1 0,15 0 0,-2333-17-1398,2359 20 1398,25-1 0,1 0 0,-1-1 0,1 0 0,-1 0 0,1 0 0,-1-1 0,1 0 0,0-1 0,-11-3 0,20 1 0,13-1 0,435-61 418,-381 58-335,399-38-262,378-55-567,-807 94 736,122-22-370,204-62-1,-303 64 381,-48 12 46,-17 2 175,-1 11-145,0-1 0,0 1 1,0 0-1,-1 0 1,1 0-1,0 0 0,-9-1 1,-74-16 141,-1 4 1,-127-6-1,151 15-96,-1327-29-2078,779 33 1100,565 2 861,14 1 468,0-2-1,-1-1 0,1-1 1,-61-15-1,93 18-396,-1 0 1,1 0-1,-1-1 1,1 1-1,-1-1 0,1 0 1,-1 1-1,1-1 1,0 0-1,-1 0 1,1 0-1,0 0 0,0 0 1,-1 0-1,1 0 1,0 0-1,0 0 0,0 0 1,0-1-1,-1-2 1,3 3-31,-1 0 1,1-1-1,0 1 1,-1 0-1,1 0 1,0-1-1,0 1 1,0 0-1,0 0 1,0 0-1,0 0 1,0 0-1,0 0 1,0 0-1,0 0 0,0 1 1,1-1-1,-1 0 1,0 1-1,1-1 1,-1 1-1,0-1 1,1 1-1,-1 0 1,3-1-1,37-10 0,1 1 0,1 2 0,0 2 0,86 0-1,-69 3-133,119-5-768,754-54-791,-424-1-1384,-363 37 1761,204-64 0,-345 89 1272,7-2 102,1-1 1,-1-1-1,0 0 0,0 0 0,-1-1 1,1 0-1,13-11 0,-24 16-68,0 1 1,0-1-1,-1 0 0,1 1 0,0-1 0,0 1 1,-1-1-1,1 0 0,0 0 0,-1 1 1,1-1-1,-1 0 0,1 0 0,-1 0 0,0 1 1,1-1-1,-1 0 0,0 0 0,1 0 0,-1 0 1,0 0-1,0 0 0,0 0 0,0 0 0,0 0 1,0 0-1,0 0 0,0 0 0,0 0 0,-1 1 1,1-1-1,0 0 0,-1 0 0,1 0 0,0 0 1,-1 0-1,1 0 0,-1 1 0,1-1 0,-1 0 1,0 0-1,1 1 0,-1-1 0,0 0 0,1 1 1,-3-2-1,-3-2 181,-1 0 1,0 1-1,0-1 0,-14-3 1,-139-38 1004,-314-47-1,347 72-1623,-408-65-860,-1064-199-2548,1598 284 3806,-68-14-207,-125-44 0,170 45 211,24 13 0,0 0 0,0 0 0,0-1 0,0 1 0,-1 0 0,1 0 0,0 0 0,0 0 0,0 0 0,0-1 0,0 1 0,0 0 0,0 0 0,0 0 0,0 0 0,0-1 0,0 1 0,-1 0 0,1 0 0,0 0 0,0 0 0,0-1 0,0 1 0,0 0 0,1 0 0,-1 0 0,0-1 0,0 1 0,0 0 0,0 0 0,0 0 0,0 0 0,0 0 0,0-1 0,0 1 0,0 0 0,0 0 0,0 0 0,1 0 0,-1 0 0,0-1 0,0 1 0,0 0 0,0 0 0,0 0 0,1 0 0,-1 0 0,0 0 0,0 0 0,0 0 0,0 0 0,1 0 0,-1 0 0,0 0 0,0 0 0,48-3 0,58 12 119,138 30 0,-80-11 250,1044 88 271,5-106-571,-1206-10-2,25-3 554,-34-2-267,-21-4-60,-564-145-1510,406 112 654,-911-176-1024,-61-16 184,1035 203 1341,114 30 88,-1-1 0,1 1 1,0-1-1,-1 1 0,1-1 1,0 0-1,0-1 0,-5-3 1,9 6-21,0-1 0,0 1 0,0 0 0,0 0-1,0-1 1,0 1 0,0 0 0,0 0 0,0-1 0,0 1 0,0 0 0,0 0 0,0-1 0,0 1 0,0 0 0,0 0 0,0-1 0,0 1 0,0 0 0,0 0 0,1 0 0,-1-1 0,0 1 0,0 0 0,0 0 0,0 0 0,1-1 0,-1 1 0,0 0 0,0 0 0,0 0 0,1 0 0,-1 0 0,0-1 0,0 1 0,1 0 0,-1 0 0,0 0 0,0 0 0,1 0 0,-1 0 0,0 0 0,1 0 0,30-6 423,369-3 1936,-255 11-1783,3236 6-3418,-3341-6 3058,-30-1-57,1-1 0,-1 0 1,0 0-1,0-1 0,1 0 0,17-5 1,-25 2 324,-12-1 1,-29-8 240,0 2 1,-58-9-1,-7-1 20,-581-136 502,-934-111-3994,1567 260 2744,48 6 190,13 1 73,85 1 747,-68 1-983,891 5 2483,-2152-47-3056,1206 40 562,0 0 2,0-1 0,-1-1 1,-42-11-1,53 5-22,17 1 0,3 6 0,0 1 0,0-1 0,0 1 0,0 0 0,0 0 0,1-1 0,-1 1 0,0 1 0,1-1 0,-1 0 0,3 0 0,60-11 0,0 4 0,123-2 0,-82 6 0,-77 3 4,364-26 600,-299 15-422,0-3 0,107-33 0,-124 25-294,134-37 490,-166 50-276,0 2-1,85-3 0,-54 13-101,-51 0 0,0-2 0,0 0 0,0-1 0,0-1 0,44-11 0,-64 12 0,-1-1 0,-1 0 0,1 0 0,0-1 0,0 1 0,-1-1 0,0 1 0,1-1 0,-1 0 0,0-1 0,0 1 0,-1 0 0,1-1 0,-1 1 0,1-1 0,-1 0 0,0 0 0,-1 0 0,1 0 0,-1 0 0,1 0 0,-1-1 0,-1 1 0,2-5 0,0-14 0,-1 0 0,0 1 0,-5-36 0,1 16 0,-12-226 0,-2-116 0,16 182 0,4-222 0,-1 401 0,1 0 0,1 1 0,0 0 0,2 0 0,1 0 0,1 0 0,0 1 0,2 1 0,0-1 0,2 1 0,0 1 0,21-26 0,19-14 0,2 1 0,78-64 0,-31 31 0,-46 36 0,-35 33 0,1 0 0,1 2 0,0 1 0,1 1 0,41-24 0,-62 41 0,-1 0 0,0 0 0,1 0 0,-1 1 0,1-1 0,-1 0 0,1 1 0,-1-1 0,1 1 0,-1 0 0,1 0 0,-1-1 0,1 1 0,0 0 0,-1 0 0,1 0 0,-1 1 0,1-1 0,0 0 0,-1 1 0,1-1 0,-1 1 0,1-1 0,-1 1 0,1 0 0,-1-1 0,0 1 0,1 0 0,-1 0 0,0 0 0,0 0 0,0 0 0,1 0 0,-1 1 0,0-1 0,-1 0 0,1 1 0,0-1 0,0 0 0,0 1 0,-1-1 0,1 1 0,-1-1 0,1 2 0,2 10 0,0-1 0,-1 1 0,0 0 0,0 21 0,-2-24 0,-11 515-604,-45 4-1408,21-215 1028,-133 1938-4171,77-859 2876,55-681 4961,36-696-2417,-1-7-22,1-1 0,0 1 0,1 0 0,0 0 0,0-1 0,3 10 0,-4-18-212,0 0 0,0 1-1,0-1 1,0 0 0,1 1-1,-1-1 1,0 0 0,0 1-1,0-1 1,0 0 0,1 1-1,-1-1 1,0 0 0,0 1-1,1-1 1,-1 0-1,0 0 1,0 1 0,1-1-1,-1 0 1,0 0 0,1 0-1,-1 1 1,0-1 0,1 0-1,-1 0 1,1 0 0,-1 0-1,0 0 1,1 0 0,-1 0-1,0 0 1,1 0 0,-1 0-1,1 0 1,-1 0 0,0 0-1,1 0 1,-1 0-1,0 0 1,1 0 0,0-1-1,16-15 714,9-27 143,47-121 355,62-211-1,-104 282-1324,307-1090-3231,-74 226 1302,107-375-421,-107-23 1482,-192 795 859,-2-752 1,-75 904 2909,4 389-1833,1 28-57,-1 35 108,-1 1134 199,3 590-3963,1-272 2857,-2-1477 80,-1-2 204,1-1 0,1 1-1,4 17 1,2-18 414,2-17 90,-7 0-812,0-1 1,-1 0-1,1 0 1,0 0-1,-1-1 1,0 1 0,0 0-1,1-1 1,-1 1-1,0-3 1,10-38 34,-3 0 0,-1-1 1,-3 0-1,-1-77 0,-2 66-79,3-1164-905,-7 626-95,3-832-573,0 1251-3384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59.063"/>
    </inkml:context>
    <inkml:brush xml:id="br0">
      <inkml:brushProperty name="width" value="0.35" units="cm"/>
      <inkml:brushProperty name="height" value="0.35" units="cm"/>
      <inkml:brushProperty name="color" value="#FFFFFF"/>
    </inkml:brush>
  </inkml:definitions>
  <inkml:trace contextRef="#ctx0" brushRef="#br0">3534 3767 24575,'-4'1'0,"-1"1"0,1-1 0,0 1 0,-1 0 0,1 0 0,0 1 0,0-1 0,0 1 0,1 0 0,-1 0 0,1 0 0,-4 4 0,-4 4 0,-76 68 4,-121 144 1,27-25-110,-404 426-379,566-601 484,-423 464-7,369-415 32,4 4-1,2 2 0,-97 153 0,146-191 434,17-40-458,1 0 1,0 0 0,0 0 0,0 0-1,0 0 1,0 0 0,0 0 0,0 1-1,0-1 1,0 0 0,-1 0 0,1 0-1,0 0 1,0 0 0,0 0 0,0 0-1,0 1 1,0-1 0,0 0 0,0 0-1,0 0 1,0 0 0,0 0 0,0 0-1,0 1 1,0-1 0,0 0 0,0 0-1,0 0 1,0 0 0,0 0 0,0 0 0,0 1-1,1-1 1,-1 0 0,0 0 0,0 0-1,0 0 1,0 0 0,0 0 0,0 0-1,0 0 1,0 1 0,0-1 0,0 0-1,1 0 1,-1 0 0,0 0 0,0 0-1,0 0 1,0 0 0,0 0 0,0 0-1,1 0 1,-1 0 0,0 0 0,0 0-1,0 0 1,0 0 0,0 0 0,0 0 0,1 0-1,-1 0 1,0 0 0,16-17-18,5-8 17,17-23 0,80-75 0,-116 121 0,0 0 0,-1 1 0,1-1 0,0 1 0,0-1 0,0 1 0,0 0 0,0 0 0,0 0 0,0 0 0,1 0 0,-1 0 0,4 0 0,-5 2 0,0-1 0,1 1 0,-1-1 0,0 1 0,0 0 0,0 0 0,0 0 0,1-1 0,-1 1 0,0 0 0,-1 0 0,1 0 0,0 1 0,0-1 0,0 0 0,-1 0 0,1 0 0,0 1 0,-1-1 0,1 0 0,-1 1 0,1-1 0,-1 0 0,0 1 0,0-1 0,0 1 0,0 1 0,9 49-7,-3 0 0,-3 0 0,-3 68 0,0-34-129,-5 1983-3568,-6-1618 3100,1-318 302,-35 177 1,32-256 464,13-54-139,0 1 0,0-1-1,0 1 1,0-1 0,0 1-1,0 0 1,0-1 0,0 1-1,0-1 1,0 1 0,0-1-1,0 1 1,-1 0 0,1-1-1,0 1 1,0-1-1,-1 1 1,1-1 0,0 0-1,-1 1 1,1-1 0,-1 1-1,1-1 1,0 1 0,-1-1-1,1 0 1,-1 1 0,1-1-1,-1 0 1,1 0 0,-2 1-1,1-24 510,39-506 590,10-223 240,-40-698-1363,-12 785 0,4 647 135,0-18 446,0 26-315,0 13-137,-22 239-550,-70 317 0,-134 266 421,197-740 0,-97 269 0,116-340 267,5-25 78,2-40-17,3 43-401,1-1189-2711,3 489 653,-4-820-1330,0-767 3286,0 374 128,-6 1899 1740,-4 75-527,8-39-1076,-64 452 2723,19-114-2586,14-129-773,-139 885-1743,-168 541 1621,175-906 611,-223 1068-1823,313-1363 5508,71-427-2639,4-33-79,5-42 140,141-552-644,-129 543-420,211-714-125,97-365-62,-286 933 199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37.244"/>
    </inkml:context>
    <inkml:brush xml:id="br0">
      <inkml:brushProperty name="width" value="0.35" units="cm"/>
      <inkml:brushProperty name="height" value="0.35" units="cm"/>
      <inkml:brushProperty name="color" value="#FFFFFF"/>
    </inkml:brush>
  </inkml:definitions>
  <inkml:trace contextRef="#ctx0" brushRef="#br0">174 1028 24575,'5'0'0,"0"-1"0,0 0 0,0 0 0,0 0 0,0 0 0,0-1 0,0 0 0,0 0 0,0-1 0,-1 1 0,1-1 0,-1 0 0,0 0 0,0 0 0,7-8 0,5-6 0,-1 0 0,18-29 0,7-7 0,22-22 0,-39 44 0,2 2 0,39-37 0,-63 66 0,-1 0 0,0-1 0,1 1 0,-1-1 0,0 1 0,1 0 0,-1-1 0,0 1 0,1 0 0,-1-1 0,1 1 0,-1 0 0,1 0 0,-1-1 0,1 1 0,-1 0 0,1 0 0,-1 0 0,1 0 0,-1 0 0,1 0 0,-1-1 0,1 1 0,-1 0 0,1 1 0,-1-1 0,1 0 0,-1 0 0,1 0 0,-1 0 0,1 0 0,-1 0 0,1 1 0,-1-1 0,1 0 0,-1 0 0,1 1 0,-1-1 0,0 0 0,1 1 0,-1-1 0,1 0 0,-1 1 0,0-1 0,1 1 0,-1-1 0,0 1 0,0-1 0,1 1 0,-1-1 0,0 0 0,0 2 0,6 31 0,-6-32 0,7 143-54,-8 0-1,-20 161 0,-162 906-1848,167-1121 1417,-95 574-218,36 3 199,36-281 1674,18-197 936,15-160-1919,5-23-152,-1 0-1,1 0 1,0 0 0,0 0-1,0 0 1,1 0-1,0 0 1,1 8-1,16-33-33,-3-7 0,-2-1 0,0 0 0,-2-1 0,-1 0 0,10-54 0,9-156 0,-18 128 0,56-808-694,-64 871 590,33-434-761,1-30-76,16-113 537,5-98 80,-56 688 580,-1 11 100,0 0 0,2-1 1,0 1-1,2 0 0,12-45 0,-16 68-341,0 0 1,0 1-1,0-1 1,1 0-1,-1 0 1,0 0-1,0 1 0,0-1 1,0 0-1,0 0 1,0 0-1,0 0 1,0 1-1,1-1 1,-1 0-1,0 0 1,0 0-1,0 0 1,0 0-1,0 0 1,1 0-1,-1 1 0,0-1 1,0 0-1,0 0 1,1 0-1,-1 0 1,0 0-1,0 0 1,0 0-1,1 0 1,-1 0-1,0 0 1,0 0-1,0 0 0,1 0 1,-1 0-1,0 0 1,0 0-1,0 0 1,0 0-1,1 0 1,-1 0-1,0-1 1,0 1-1,0 0 1,0 0-1,1 0 1,-1 0-1,0 0 0,0 0 1,0-1-1,0 1 1,0 0-1,1 0 1,-1 0-1,0 0 1,0-1-1,0 1 1,0 0-1,4 21-19,2 53 18,-4 0 0,-12 130-1,-40 153-614,42-308 337,-81 494-123,-59 380-1057,31 3 1392,82-606-26,-14 155-961,40-323 2412,12 166 1,-3-315-1327,0-1 1,0 0 0,0 0-1,0 0 1,0 0-1,0 0 1,1 1-1,-1-1 1,1 0 0,0 0-1,0 0 1,0 0-1,-1 0 1,2 0 0,-1-1-1,0 1 1,0 0-1,1 0 1,1 2-1,-1-4-42,-1 0-1,1 0 1,-1 0-1,1-1 1,-1 1-1,0 0 1,1 0-1,-1-1 1,1 1-1,-1-1 1,0 1-1,0-1 1,1 0-1,-1 1 1,0-1-1,0 0 1,0 0-1,1 0 1,-1 0-1,0 0 1,-1 0-1,1 0 1,0 0-1,0 0 1,0-1-1,-1 1 1,2-3-1,25-35-4,-3-2 0,-1-1 0,-2-1 0,-2-1 0,-2-1 0,15-58 0,47-289 0,-68 325 0,100-714-1287,-37 233 534,36-471 753,-102 541 1597,-16 501-1223,-7 40-305,-57 307-352,-146 800-1520,65 8 986,135-536 1631,18-635-662,0-1 0,1 1 0,-1 0 0,1-1 0,1 1-1,-1 0 1,4 6 0,-5-12-124,0 0 0,1-1 1,-1 1-1,0 0 0,1-1 0,-1 1 0,1 0 0,-1-1 0,1 1 1,0-1-1,-1 1 0,1-1 0,-1 1 0,1-1 0,0 1 0,-1-1 0,1 0 1,0 1-1,0-1 0,-1 0 0,1 0 0,0 1 0,0-1 0,1 0 1,0-1-17,0 1 0,0-1 0,0 1 0,0-1 1,0 0-1,0 0 0,0 0 0,0 0 0,0 0 0,0 0 1,-1-1-1,1 1 0,2-3 0,9-10-12,-1 1 0,0-2 0,-1 1 0,-1-2 0,9-16 0,40-90 0,-36 71 0,97-264 0,-68 164 0,342-1082-1172,-304 934 1370,180-561-198,-223 689 0,-91 452 1031,7-32-1088,-44 248-202,-14 84-71,6 18 330,25-152 0,33-296-23,-5 41 144,35-190-96,1 0 1,-1 0-1,1 0 0,0 0 0,0 0 0,0 0 0,0 0 1,0 1-1,0-1 0,1 0 0,-1 0 0,1 0 0,-1-1 1,1 1-1,0 0 0,1 3 0,-1-5-22,-1 0 1,1 1-1,0-1 0,-1 0 1,1 0-1,0 0 0,0 1 0,-1-1 1,1 0-1,0 0 0,0 0 1,-1 0-1,1 0 0,0-1 1,0 1-1,-1 0 0,1 0 0,0 0 1,-1-1-1,1 1 0,0 0 1,-1 0-1,1-1 0,0 1 1,-1-1-1,1 1 0,-1-1 0,2 0 1,9-8-16,-1-1-1,0-1 1,11-14 0,-18 22 28,22-29-14,-2-2 0,-2 0 0,-1-1 0,25-61 0,47-161-77,-69 185-24,7-17-126,267-930-2221,-81-124 1891,-129 652 190,-65 347 347,19-83 1171,-36 212-386,-2 23 8,-3 29 69,-92 478-599,35-238-1095,-90 496-19,-105 596-636,224-1202 1420,-40 267-544,32 1 393,36-419 338,-1 43 229,1-57-247,0 0 0,0 0 0,0 1 0,1-1 0,-1 0 1,1 0-1,-1 0 0,1 1 0,0-1 0,0 0 0,-1 0 0,2 0 0,-1 0 0,0 0 0,0-1 0,1 1 0,-1 0 0,1 0 0,1 1 0,-1-3-26,-1 0-1,1 0 1,0 0-1,0-1 1,-1 1-1,1 0 1,0-1-1,-1 1 0,1-1 1,0 0-1,-1 1 1,1-1-1,-1 0 1,1 0-1,-1 0 1,1 0-1,-1 0 0,0 0 1,1-1-1,-1 1 1,0 0-1,0-1 1,0 1-1,0-1 1,1-1-1,1-1 21,36-43 0,-3-1 0,-2-2 0,-2-2 0,-2-1 0,-3-1 0,32-89-1,84-362-304,-87 283-156,126-555 275,-148 583 1,4-27 485,77-251 1,-46 227-379,-166 661-111,27 42-498,56-362 598,-115 883 11,71-57-2729,58-918 2681,5 57 888,-5-60-795,0 0-1,0-1 1,1 1 0,-1 0-1,0 0 1,0 0 0,1-1-1,-1 1 1,1 0 0,-1 0-1,1-1 1,-1 1 0,1 0-1,-1 0 1,1-1 0,-1 1-1,1-1 1,0 1 0,-1-1-1,1 1 1,0-1 0,1 1-1,-1-1 10,0 0 1,1 0-1,-1-1 0,0 1 0,0-1 0,1 1 0,-1-1 0,0 1 0,0-1 0,0 0 0,0 1 0,0-1 0,0 0 0,0 0 1,0 0-1,0 0 0,0 0 0,0 0 0,-1 0 0,2-2 0,8-12 37,-1 1 0,-1-1 0,0-1 0,-1 0 0,7-23 0,22-93-172,-24 86 121,117-591-40,-89 411 0,36-319 0,-36 223 0,-38 304 0,-1 7 0,0 1 0,1-1 0,0 1 0,0-1 0,1 1 0,0 0 0,1-1 0,10-17 0,-14 28 0,0 0 0,0-1 0,0 1 0,1 0 0,-1 0 0,0 0 0,0-1 0,0 1 0,0 0 0,1 0 0,-1 0 0,0-1 0,0 1 0,0 0 0,1 0 0,-1 0 0,0 0 0,0 0 0,1 0 0,-1 0 0,0-1 0,0 1 0,1 0 0,-1 0 0,0 0 0,1 0 0,-1 0 0,0 0 0,0 0 0,1 0 0,-1 0 0,0 0 0,0 1 0,1-1 0,-1 0 0,0 0 0,0 0 0,1 0 0,-1 0 0,0 0 0,0 0 0,0 1 0,1-1 0,-1 0 0,0 0 0,0 0 0,0 1 0,1-1 0,-1 0 0,0 0 0,0 0 0,0 1 0,0-1 0,0 0 0,0 0 0,1 1 0,-1-1 0,0 0 0,0 0 0,0 1 0,0-1 0,0 1 0,4 20 0,-3 19 0,-3 0 0,-1 1 0,-2-1 0,-15 59 0,5-25 0,-111 834-993,58 376 697,71-585 1111,0-673-584,-3-26-226,0 1 1,0-1-1,0 0 0,0 1 1,0-1-1,1 0 1,-1 1-1,0-1 0,0 0 1,0 0-1,1 1 1,-1-1-1,0 0 0,0 0 1,1 1-1,-1-1 1,0 0-1,0 0 0,1 0 1,-1 1-1,0-1 1,1 0-1,-1 0 0,0 0 1,1 0-1,-1 0 1,0 0-1,1 0 0,-1 0 1,0 0-1,1 0 1,-1 0-1,1 0 0,2-2 1,0 1-1,0-2 1,0 1-1,-1 0 1,1 0-1,0-1 0,-1 0 1,0 1-1,0-1 1,3-4-1,6-9-5,-1-1 0,-1 0 0,-1 0 0,0 0 0,-1-1 0,6-22 0,22-120 0,-30 131 0,57-297-729,121-728-1703,39-329-31,162-1056 1882,-376 2383 754,4-50 2412,-23 374 643,-35 141-3619,34-321 73,-20 159 192,-107 1041-2352,102-174 290,40 3 1650,1-448-221,-4-32 141,0-218 3529,3-405-1273,3-25-682,12-46-67,-12 34-471,274-1128-1811,-142 456-31,107-586-522,-176 878 1074,168-1128-865,-163 1007 1320,-3 25 1502,-57 328-400,-10 113 3569,-6 116-3713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37.853"/>
    </inkml:context>
    <inkml:brush xml:id="br0">
      <inkml:brushProperty name="width" value="0.35" units="cm"/>
      <inkml:brushProperty name="height" value="0.35" units="cm"/>
      <inkml:brushProperty name="color" value="#FFFFFF"/>
    </inkml:brush>
  </inkml:definitions>
  <inkml:trace contextRef="#ctx0" brushRef="#br0">536 0 24575,'-343'1394'-4770,"278"-1109"4625,-14 73-100,32 5 1777,45-226-70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9:46.663"/>
    </inkml:context>
    <inkml:brush xml:id="br0">
      <inkml:brushProperty name="width" value="0.35" units="cm"/>
      <inkml:brushProperty name="height" value="0.35" units="cm"/>
      <inkml:brushProperty name="color" value="#FFFFFF"/>
    </inkml:brush>
  </inkml:definitions>
  <inkml:trace contextRef="#ctx0" brushRef="#br0">296 2575 24575,'7'0'0,"-1"-1"0,0 0 0,0 0 0,0-1 0,0 0 0,0 0 0,0 0 0,0-1 0,-1 1 0,1-2 0,-1 1 0,7-5 0,58-56 0,-45 40 0,164-144-643,6 9-1,394-242 1,477-181-2855,-615 356 2807,279-145-48,-31-47 350,-675 402 483,32-23 96,-53 37-123,0-1-1,0 1 1,0-1-1,0 0 1,-1 0-1,1 0 1,-1 0-1,0-1 1,0 1-1,0-1 1,3-5-1,-5 8-45,0 0 1,0 0-1,0 0 1,0 0-1,0 0 1,-1 0-1,1 0 1,0 0-1,0 0 1,-1 1-1,1-1 0,0 0 1,-1 0-1,1 0 1,-1 1-1,1-1 1,-1 0-1,0 0 1,1 1-1,-1-1 1,0 1-1,1-1 0,-1 0 1,0 1-1,0-1 1,1 1-1,-1 0 1,0-1-1,0 1 1,0 0-1,0-1 1,0 1-1,0 0 0,1 0 1,-1 0-1,0 0 1,-1 0-1,-26-5 280,0 2 0,0 1 0,0 2 0,0 0 0,-43 8 1,52-7-185,-306 38 208,3 13 0,-469 140 0,618-136-455,-220 105 1,-139 119-1200,447-232 990,22-14 312,1 3 0,-88 70 0,148-106 93,0 0 0,0 1 0,1-1 0,-1 0 0,0 1 0,1-1-1,-1 1 1,1-1 0,0 1 0,-1 0 0,1 0 0,0 0 0,0-1 0,0 1 0,0 0-1,1 0 1,-1 0 0,0 1 0,1-1 0,-1 0 0,1 0 0,0 0 0,0 0 0,0 3-1,1-3 20,1 0 0,-1-1 0,1 1 0,-1-1 0,1 1 0,0-1 0,0 0 0,-1 1 0,1-1 0,0 0 0,0 0 0,0 0 0,0-1 0,0 1 0,0 0 0,1-1 0,-1 0 0,0 1 0,0-1 0,0 0 0,0 0 0,3 0 0,93-3 807,-22 0-927,-74 3 35,0 0 0,0 0 0,0 0 0,0 0 0,0 0 0,0 0 0,-1 1 0,1-1 0,0 1 0,0-1 0,0 1 0,0 0 0,-1 0 0,1-1 0,0 1 0,-1 1 0,1-1 0,-1 0 0,1 0 0,1 2 0,-2-2 0,-1 1 0,1-1 0,-1 1 0,0-1 0,1 0 0,-1 1 0,0-1 0,0 1 0,0-1 0,0 1 0,0-1 0,0 1 0,0-1 0,0 1 0,-1-1 0,1 0 0,-1 1 0,1-1 0,-1 0 0,0 3 0,-3 3 0,0-1 0,-1 1 0,1-1 0,-1 1 0,0-1 0,-1-1 0,1 1 0,-14 9 0,-11 4-2,-2-2 1,0 0-1,-1-2 0,-45 14 0,-150 34-554,188-53 334,-304 69 53,-268 75 181,600-150-12,-6 1 0,1 1 0,-1 1 0,-21 12 0,39-19 0,1-1 0,-1 2 0,0-1 0,1 0 0,-1 0 0,0 0 0,1 0 0,-1 0 0,0 0 0,1 0 0,-1 0 0,0 0 0,1 1 0,-1-1 0,0 0 0,0 0 0,1 0 0,-1 1 0,0-1 0,0 0 0,1 0 0,-1 1 0,0-1 0,0 0 0,0 0 0,1 1 0,-1-1 0,0 0 0,0 1 0,0-1 0,0 0 0,0 1 0,0-1 0,0 0 0,0 1 0,1-1 0,-1 0 0,0 1 0,-1-1 0,1 0 0,0 1 0,0-1 0,0 0 0,0 1 0,0-1 0,0 0 0,0 1 0,0-1 0,-1 0 0,1 1 0,0-1 0,0 0 0,0 0 0,-1 1 0,1-1 0,0 0 0,0 0 0,-1 1 0,1-1 0,0 0 0,0 0 0,-1 0 0,1 0 0,0 1 0,-1-1 0,1 0 0,0 0 0,-1 0 0,36 6 0,64-1-89,177-12 1,103-34-1261,-297 31 909,403-65-1641,-374 51 1551,-1-5 1,138-56-1,-199 64 694,-35 12 284,-13 2 32,-34-1 394,-59 0 312,-127 7 1,-99 22-1010,-101 24-288,282-24-216,-142 41-1,262-57 339,-95 31-38,103-33 45,1 1 0,-1 0 0,1 0 0,0 1 0,0 0 0,1 1 0,0 0 0,0 0 0,-10 11 0,16-17 9,1 1 1,-1-1-1,1 1 1,-1-1-1,1 1 1,-1-1-1,1 1 1,0 0-1,-1-1 1,1 1-1,0 0 1,-1-1-1,1 1 1,0 0-1,0-1 1,0 1-1,-1 0 1,1-1-1,0 1 1,0 0-1,0-1 1,0 1-1,0 0 1,0-1-1,1 1 1,-1 0-1,0 0 1,0-1-1,0 1 1,1-1-1,-1 1 1,0 0-1,1-1 1,0 2-1,1-1 55,0 1 0,1-1 0,-1 1 0,1-1 0,0 0 0,-1 0 0,1 0 0,0-1 0,5 2 0,33 4 138,1-3-1,1 0 1,43-5-1,-59 1-213,657-41-1671,0-37-865,-288 32 827,-138 14 699,-218 25 1072,-40 8-64,0 0 1,0 0-1,-1 0 0,1 0 1,0 0-1,0 0 0,0 0 1,0 0-1,0 0 0,0 0 1,0-1-1,0 1 1,0 0-1,0 0 0,0 0 1,0 0-1,0 0 0,0 0 1,0 0-1,0 0 0,0 0 1,0-1-1,0 1 0,0 0 1,0 0-1,0 0 1,0 0-1,0 0 0,0 0 1,0 0-1,0 0 0,0 0 1,0 0-1,0-1 0,0 1 1,0 0-1,0 0 1,0 0-1,1 0 0,-1 0 1,0 0-1,0 0 0,0 0 1,0 0-1,0 0 0,0 0 1,0 0-1,0 0 1,0 0-1,0 0 0,1 0 1,-1 0-1,0 0 0,0 0 1,0 0-1,0 0 0,0 0 1,0 0-1,0 0 1,0 0-1,1 0 0,-24-3 637,-70 1-343,1 4 0,-1 4 0,1 5 0,0 3 0,2 4 1,-165 56-1,166-38-208,1 2 1,2 5-1,2 4 1,3 3-1,1 3 1,3 4-1,2 3 1,-97 102-1,165-155-90,1-1 0,0-1 0,0 1 0,1 0 0,0 1 0,0-1 0,0 1 0,1 0 0,0 0 0,0 1 0,0-1 0,-2 12 0,5-17 10,1-1-1,0 0 1,0 1 0,1-1-1,-1 1 1,0-1-1,0 1 1,1-1 0,-1 1-1,1-1 1,-1 0-1,1 1 1,0-1 0,-1 0-1,1 0 1,0 1-1,0-1 1,0 0 0,0 0-1,0 0 1,0 0-1,0 0 1,0 0 0,1 0-1,-1-1 1,0 1-1,0 0 1,1-1 0,-1 1-1,3 0 1,50 9 675,2-7-304,0-2 0,82-10 0,119-29-683,-157 21 112,613-105-252,-652 108 442,-52 9 0,-16 1 0,-18 1 0,-1 1 0,0 2 0,1 0 0,-30 5 0,21-3 0,-221 18 98,-415 87 0,614-90-40,57-17-58,-1 0 0,0 0 0,1 0 0,-1 0 0,0 0 0,0 0 0,1 1 0,-1-1 0,0 0 0,0 0 0,1 0 0,-1 0 0,0 0 0,0 1 0,0-1 0,1 0 0,-1 0 0,0 0 0,0 1 0,0-1 0,0 0 0,1 0 0,-1 0 0,0 1 0,0-1 0,0 0 0,0 0 0,0 1 0,0-1 0,0 0 0,0 1 0,0-1 0,0 0 0,0 0 0,0 1 0,0-1 0,0 0 0,0 0 0,0 1 0,0-1 0,0 0 0,0 0 0,0 1 0,0-1 0,0 0 0,-1 0 0,1 1 0,0-1 0,0 0 0,0 0 0,0 1 0,-1-1 0,1 0 0,0 0 0,0 0 0,0 0 0,-1 1 0,27 3 0,0 0 0,0-2 0,42-1 0,-21-1 0,824-45-582,-1-89-1,-845 130 583,-9 1 0,0 0 0,0-1 0,27-10 0,-41 11 0,-14 2 0,-65 5 12,-121 21 0,-81 32 33,68-5-5,-369 146 0,568-193-40,-3 1 0,0 0 0,1 1 0,0 0 0,-25 18 0,38-25 0,1 0-1,-1 0 0,1 0 0,-1 0 0,1 1 1,-1-1-1,1 0 0,0 1 0,-1-1 0,1 0 1,-1 1-1,1-1 0,0 0 0,-1 1 0,1-1 1,0 1-1,-1-1 0,1 0 0,0 1 0,0-1 1,0 1-1,-1-1 0,1 1 0,0-1 0,0 1 1,0-1-1,0 1 0,0-1 0,0 1 0,0-1 1,0 1-1,0-1 0,0 1 0,0-1 0,0 1 1,0-1-1,0 1 0,1-1 0,-1 1 0,0-1 1,0 1-1,1-1 0,-1 1 0,0-1 0,0 1 1,1-1-1,-1 0 0,0 1 0,1-1 0,0 1 0,31 8 206,23-5 126,-1-2-1,1-3 1,-1-2-1,88-15 1,-96 11-431,375-60-547,616-181 0,-1005 239 594,9-2-61,75-33 0,-115 44 114,0 0 0,0-1 0,0 1 0,0 0 0,-1-1 0,1 1 0,0-1 0,0 1 0,-1-1 0,1 1 0,0-1 0,-1 0 0,1 1 0,-1-1 0,1 0 0,-1 1 0,1-1 0,-1 0 0,1 0 0,-1 1 0,1-3 0,-13-5 0,-44 0 0,-81 2-178,-141 13 0,-150 29-1156,367-30 1147,-955 135-239,930-122 653,-120 20 169,194-37-362,-1-1 0,1 0 0,0-1 0,-1 0 0,-13-3 1,24 3-34,0 0 0,0-1 0,1 1 0,-1 0 0,0-1 0,1 1 0,-1-1 1,0 0-1,1 0 0,-1 1 0,1-1 0,-1 0 0,1 0 0,-1 0 0,1-1 1,0 1-1,-1 0 0,1 0 0,0-1 0,0 1 0,0-1 0,0 1 0,0-1 1,1 1-1,-1-1 0,0 0 0,1 1 0,-1-1 0,1 0 0,-1 0 0,1 1 1,0-1-1,0 0 0,0 0 0,0 1 0,0-1 0,0 0 0,0 0 0,1 1 1,-1-1-1,1 0 0,-1 1 0,2-3 0,2-7 77,1-1 0,0 1 0,1 0-1,0 1 1,1 0 0,0 0 0,15-17 0,69-60 1026,-70 69-928,59-50 119,3 4 0,160-94 0,202-64 192,-426 214-487,-7 3 0,-1 0 0,1-1 0,-1 0 0,21-15 0,-32 21 0,0 0 0,1-1 0,-1 1 0,0 0 0,1 0 0,-1 0 0,0 0 0,0-1 0,1 1 0,-1 0 0,0 0 0,0-1 0,0 1 0,1 0 0,-1 0 0,0-1 0,0 1 0,0 0 0,0-1 0,0 1 0,0 0 0,1 0 0,-1-1 0,0 1 0,0 0 0,0-1 0,0 1 0,0 0 0,0-1 0,0 1 0,0 0 0,0-1 0,-1 1 0,1 0 0,0-1 0,0 1 0,0 0 0,0 0 0,0-1 0,0 1 0,-1 0 0,1-1 0,0 1 0,0 0 0,0 0 0,-1 0 0,1-1 0,0 1 0,0 0 0,-1 0 0,1 0 0,0-1 0,-1 1 0,1 0 0,-10-3 0,1 0 0,-1 1 0,0 1 0,1-1 0,-1 1 0,0 1 0,-15 1 0,-1-1 0,-445 6 601,769-14-1162,405-64-1,-681 68 547,0 2 13,0-1 0,-1-1 1,1 0-1,-1-2 0,0-1 0,22-10 1,-42 16 8,0 1 0,1-1 0,-1 1 0,0-1 0,0 1 0,0-1 1,1 0-1,-1 0 0,0 0 0,0 1 0,0-1 0,0 0 0,0 0 0,-1 0 1,1-1-1,0 1 0,0 0 0,-1 0 0,1 0 0,0-2 0,-1 2 7,-1 0 0,1 1 0,0-1 0,-1 0 0,1 1 0,-1-1-1,1 0 1,-1 1 0,1-1 0,-1 0 0,1 1 0,-1-1 0,0 1 0,1-1 0,-1 1-1,0 0 1,1-1 0,-1 1 0,0 0 0,1-1 0,-1 1 0,0 0 0,-1-1 0,-59-8 511,-64 8-378,84 3-149,-1-3 1,-55-6-1,96 7 2,0 0 0,0 0 0,0 0 0,0 0 0,0 0 0,0-1 0,0 1 0,0 0 0,0 0 0,0-1 0,0 1 0,0-1 0,0 1 0,0-1 0,0 1 0,1-1 0,-1 1 0,0-1 0,0 0 0,0 1 0,1-1 0,-1 0 0,0 0 0,1 0 0,-1 0 0,0-1 0,1 1 0,0 0 0,1-1 0,-1 1 0,1 0 0,0 0 0,-1 0 0,1 0 0,0 0 0,-1 0 0,1 0 0,0 0 0,0 0 0,0 0 0,0 0 0,0 1 0,0-1 0,2-1 0,57-28 0,-1 11 0,117-22 0,-125 32 0,0-2 0,-1-2 0,82-34 0,-123 43 0,0 0 0,-1-1 0,1 0 0,-1 0 0,0-1 0,14-12 0,-22 18 0,1-1 0,-1 1 0,1-1 0,-1 1 0,0-1 0,1 1 0,-1-1 0,0 1 0,1-1 0,-1 0 0,0 1 0,0-1 0,0 1 0,1-1 0,-1 0 0,0 1 0,0-1 0,0 0 0,0 1 0,0-1 0,0 1 0,0-1 0,0 0 0,-1 1 0,1-1 0,0 0 0,0 1 0,0-1 0,-1 1 0,1-1 0,0 1 0,-1-1 0,1 1 0,0-1 0,-1 1 0,1-1 0,-1 1 0,1-1 0,-1 1 0,1-1 0,-1 1 0,1 0 0,-1-1 0,1 1 0,-1 0 0,1 0 0,-1-1 0,0 1 0,1 0 0,-1 0 0,1 0 0,-1 0 0,0 0 0,1 0 0,-2 0 0,-36-4 0,24 5 0,1 0 0,0 1 0,-1 1 0,1 1 0,0-1 0,0 2 0,1 0 0,-1 0 0,1 2 0,1-1 0,-1 1 0,1 1 0,0 0 0,-13 13 0,23-21 0,1 1 0,-1 0 0,1-1 0,-1 1 0,0 0 0,1-1 0,0 1 0,-1 0 0,1-1 0,-1 1 0,1 0 0,0 0 0,0 0 0,-1-1 0,1 1 0,0 0 0,0 0 0,0 0 0,0 0 0,0 0 0,0-1 0,0 1 0,0 0 0,0 0 0,1 0 0,-1 0 0,0-1 0,1 2 0,0 0 0,1-1 0,-1 0 0,0 1 0,1-1 0,0 0 0,-1 0 0,1 0 0,0 0 0,0 0 0,-1-1 0,1 1 0,0 0 0,3 0 0,31 6 0,1-1 0,0-1 0,0-3 0,49-2 0,-28 1 0,152-2-280,211-29 0,-361 21 280,-51 5 0,-17 1 0,-26-1 0,-659 2-1075,483 13 1330,-291 52 1,461-54-256,40-9 0,0 0 0,0 0 0,0 0 0,1 0 0,-1 1 0,0-1 0,0 0 0,0 0 0,0 0 0,0 0 0,1 0 0,-1 0 0,0 0 0,0 1 0,0-1 0,0 0 0,0 0 0,0 0 0,0 0 0,0 1 0,0-1 0,1 0 0,-1 0 0,0 0 0,0 0 0,0 1 0,0-1 0,0 0 0,0 0 0,0 0 0,0 0 0,0 1 0,0-1 0,0 0 0,0 0 0,0 0 0,-1 1 0,1-1 0,0 0 0,0 0 0,0 0 0,0 0 0,0 0 0,0 1 0,0-1 0,0 0 0,-1 0 0,39 6 193,0-3 0,0-1 0,0-1 0,41-6 0,-19 2-57,687-62-1560,-491 38 1445,-231 23-21,-47 3 0,-90 4 220,0 4 0,0 5 0,-211 53-1,272-50 201,38-7-327,15-3-63,25 1-26,103 3-4,1-6 0,185-20 0,-264 12 0,-37 2 0,-15 1 0,-31-1 0,-127 4-387,0 7-1,-175 31 1,247-25 350,1 2-1,-120 42 1,168-43 37,34-8 0,13-2 8,23-1 148,357 0 900,-136-6-1069,-203 6 67,-46 1-42,-17 3-11,-26 4-1,0-1 0,-56 8 0,42-9 0,-873 145-2691,581-101 1839,283-45 731,20-4 112,1 2 0,0 1 0,-64 23 0,94-24 9,14-2 0,11-1 0,1 0 0,0-2 0,-1 0 0,1-1 0,0 0 0,27-3 0,-5 1 0,959-61 776,-980 60-774,85-7 151,0-4 0,142-37 1,-194 29-168,-49 20 15,-1 1 0,1 0-1,-1 0 1,1-1 0,-1 1 0,1-1 0,-1 1 0,1 0 0,-1-1 0,1 1 0,-1-1 0,1 1 0,-1-1 0,0 1 0,1-1 0,-1 0 0,0 1 0,1-1 0,-1 1 0,0-1 0,0 0 0,0 1 0,1-1 0,-1-1 0,-1 1 6,0 0 1,0 1 0,1-1 0,-1 0-1,0 0 1,0 0 0,0 1-1,0-1 1,0 0 0,0 1-1,0-1 1,0 1 0,0-1 0,-1 1-1,1 0 1,0-1 0,0 1-1,0 0 1,-2 0 0,-32-7 405,-1 3 1,1 0-1,-54 3 1,-111 16-351,124-6 130,0 3 1,-142 43 0,177-39-194,41-16 0,0 0 0,0 0 0,-1 0 0,1 0 0,0 0 0,-1 0 0,1 0 0,0 0 0,-1 0 0,1 0 0,0 0 0,-1 0 0,1 1 0,0-1 0,0 0 0,-1 0 0,1 0 0,0 1 0,0-1 0,0 0 0,-1 0 0,1 0 0,0 1 0,0-1 0,0 0 0,-1 1 0,1-1 0,0 0 0,0 0 0,0 1 0,0-1 0,0 0 0,0 1 0,0-1 0,0 0 0,0 1 0,0-1 0,0 0 0,0 1 0,0-1 0,0 0 0,0 0 0,0 1 0,0-1 0,0 0 0,0 1 0,0-1 0,1 0 0,-1 1 0,0-1 0,0 0 0,0 0 0,0 1 0,1-1 0,-1 0 0,0 0 0,0 0 0,1 1 0,-1-1 0,0 0 0,0 0 0,1 0 0,-1 0 0,1 1 0,23 7 0,-22-8 0,65 14 0,133 9 0,76-15 0,-210-8 0,205 1 0,-269-1 0,0 0 0,1 0 0,-1 0 0,1 0 0,-1 1 0,0-1 0,1 1 0,-1-1 0,0 1 0,1 0 0,-1 0 0,0 0 0,0 0 0,4 3 0,-6-4 0,0 0 0,0 1 0,1-1 0,-1 1 0,0-1 0,0 1 0,0-1 0,0 1 0,0-1 0,1 1 0,-1-1 0,0 1 0,0-1 0,0 1 0,0-1 0,0 1 0,0-1 0,-1 1 0,1-1 0,0 1 0,0-1 0,0 1 0,0-1 0,-1 0 0,1 1 0,0 0 0,-19 18 0,-22 9 0,0-1 0,-48 21 0,-10 6 0,-1 6-348,-147 117 0,195-134 334,3 3 0,1 3 0,2 1 0,-47 69 0,1 27 14,6 4 0,-102 245 0,-94 370-22,267-720 24,1 1 1,2 0-1,3 1 0,1 0 1,3 0-1,0 71 0,5-111 37,1 0 0,0 0 0,1 0 1,-1-1-1,1 1 0,1 0 0,-1-1 0,1 1 0,0-1 0,0 0 0,1 0 0,0 0 0,0 0 0,1-1 0,-1 1 0,1-1 0,0 0 0,1-1 0,5 5 0,10 4-41,0-1 0,1-1 0,0 0 0,29 8 0,-28-11 2,-1 0 0,0 2 1,-1 1-1,30 19 0,-41-22 0,0 2 0,0-1 0,0 1 0,-2 1 0,1-1 0,-1 1 0,-1 1 0,0 0 0,0 0 0,-1 0 0,-1 1 0,0 0 0,-1 0 0,0 0 0,3 20 0,-2 14 0,-1 0 0,-3 0 0,-5 56 0,4-99 0,-2 27 19,-2 0 0,-1 0 1,-1-1-1,-1 0 0,-2 0 0,-1-1 0,-23 46 0,13-37-81,-3-1 0,-1-1 0,-1-1 0,-54 56 0,20-32-168,-110 83-1,-77 32-70,121-88 313,-13 12-52,-179 163-1,310-254 38</inkml:trace>
  <inkml:trace contextRef="#ctx0" brushRef="#br0" timeOffset="1">988 6348 23551,'-26'29'-11,"-8"15"-4,1 0-1,2 2 1,2 2-1,2 0 0,-27 71 1,54-118 4,-4 8 54,1 0 0,0 1 0,0-1 0,1 1 0,-2 18 0,4-26-20,0 0-1,0-1 0,0 1 0,1 0 0,-1 0 0,1-1 1,-1 1-1,1 0 0,-1 0 0,1-1 0,0 1 0,0-1 1,0 1-1,0-1 0,0 1 0,0-1 0,0 1 0,1-1 1,-1 0-1,0 0 0,1 0 0,-1 0 0,1 0 0,0 0 1,-1 0-1,1 0 0,-1 0 0,1-1 0,0 1 0,0-1 1,-1 1-1,1-1 0,0 0 0,0 0 0,0 0 0,-1 0 0,4 0 1,71-6 19,-66 3-43,1 2 1,0-1 0,0 1-1,0 1 1,0 0-1,0 1 1,0 0 0,15 3-1,-25-3 1,1 0 0,0 0 0,0 0 0,-1 0 0,1 0 0,-1 0 0,1 1 0,-1-1 0,1 0 0,-1 1 0,0-1 0,1 1 0,-1-1 0,0 1 0,0 0 0,0 0 0,-1-1 0,1 1 0,0 0 0,-1 0 0,1 0 0,-1 0 0,1 0 0,-1 3 0,0-3 0,1 1 0,-1-1 0,1 0 0,-1 1 0,1-1 0,0 0 0,0 0 0,0 0 0,0 1 0,0-1 0,0 0 0,1 0 0,-1-1 0,1 1 0,-1 0 0,1 0 0,0-1 0,-1 1 0,5 2 0,6 1 0,1-1 0,-1 0 0,1-1 0,0 0 0,0-1 0,0 0 0,0-1 0,14-1 0,1 2 0,164 4-622,286-28 0,191-60-962,-609 74 1645,367-62-1061,-362 53 1000,-56 10 0,-14 2 0,-13 1 0,1 1 0,0 1 0,-1 1 0,0 0 0,-17 2 0,-7-2 0,19 1 88,-461-2 909,-2 36 169,431-25-1166,35-3 0,43-2 0,169 0-457,244-25 0,-366 16 751,0-3-1,106-27 1,-174 35-258,1-1-1,0 0 1,-1 0 0,1 1-1,0-2 1,-1 1 0,1 0-1,-1 0 1,0-1 0,4-2-1,-6 4-31,0-1 0,0 1-1,0 0 1,0-1 0,0 1-1,0 0 1,0-1-1,0 1 1,0 0 0,0-1-1,-1 1 1,1 0 0,0-1-1,0 1 1,0 0-1,0-1 1,0 1 0,-1 0-1,1-1 1,0 1-1,0 0 1,0 0 0,-1-1-1,1 1 1,0 0 0,0 0-1,-1 0 1,1-1-1,0 1 1,-1 0 0,1 0-1,0 0 1,-1 0 0,1-1-1,0 1 1,-1 0-1,1 0 1,0 0 0,-1 0-1,1 0 1,0 0 0,-1 0-1,-58-8 11,-51 7 706,64 2-370,36 0-317,14-1-149,62 1 190,349-3-503,-314-4 314,0-4 0,107-24-1,-150 17 116,-47 10 0,-15 1 0,-8 3 0,0 0 0,0 0 0,0 1 0,0 1 0,-1 0 0,1 1 0,-1 0 0,-13 3 0,-9-2 0,-147 6-154,0 8 0,1 8-1,-259 67 1,436-89 154,-30 11 0,34-12 0,0 0 0,0 0 0,0 0 0,-1 0 0,1 0 0,0 0 0,0 0 0,0 0 0,0 0 0,0 0 0,-1 1 0,1-1 0,0 0 0,0 0 0,0 0 0,0 0 0,0 0 0,0 0 0,0 0 0,0 1 0,-1-1 0,1 0 0,0 0 0,0 0 0,0 0 0,0 0 0,0 1 0,0-1 0,0 0 0,0 0 0,0 0 0,0 0 0,0 0 0,0 1 0,0-1 0,0 0 0,0 0 0,0 0 0,0 0 0,0 1 0,0-1 0,0 0 0,0 0 0,0 0 0,0 0 0,0 0 0,1 1 0,-1-1 0,0 0 0,0 0 0,0 0 0,0 0 0,0 0 0,22 6 0,200 2 0,-147-8 0,715-6-2930,900-124-1,-611-43-721,-1054 168 3552,38-7 378,87-28 1,-129 29 412,-21 11-681,0 0 0,1-1 1,-1 1-1,0 0 0,0 0 0,0 0 1,0 0-1,0-1 0,0 1 0,0 0 0,0 0 1,0 0-1,0-1 0,0 1 0,0 0 1,0 0-1,0 0 0,0-1 0,0 1 0,0 0 1,0 0-1,0 0 0,0-1 0,0 1 1,0 0-1,0 0 0,0 0 0,-1 0 0,1-1 1,0 1-1,0 0 0,0 0 0,0 0 1,0 0-1,0-1 0,-1 1 0,1 0 0,0 0 1,0 0-1,0 0 0,0 0 0,-1 0 1,1 0-1,0 0 0,0 0 0,0 0 0,-1-1 1,1 1-1,-43-7 764,-99-1 104,1 6 0,0 6 0,0 7 1,-201 40-1,235-27-785,1 5 0,1 5 0,2 4 0,2 5 0,2 4 0,2 4 1,-151 106-1,230-144-97,6-5 2,-1 0 0,1 1 0,1 1 0,0 0 0,0 0 0,1 1-1,0 0 1,-9 15 0,18-25 2,1 0 0,-1 0 0,1 0 0,-1 0 0,1 1 0,0-1 0,0 0 0,-1 0 0,1 0 0,0 1 0,0-1 0,0 0 0,0 0 0,0 1 0,0-1 0,1 0 0,-1 0 0,0 1 0,1-1 0,-1 0 0,1 0 0,-1 0 0,1 0 0,-1 0 0,1 0 0,0 0 0,0 0 0,-1 0 0,1 0 0,0 0 0,0 0 0,0 0 0,0 0 0,0-1 0,0 1 0,0 0 0,0-1 0,1 1 0,0 0 0,7 2 0,0 0 0,0 0 0,1-1 0,12 2 0,43 4 67,0-3-1,129-7 1,139-31 165,-295 29-228,220-28 445,418-107 0,-615 119-429,-46 11-16,-18 3-2,-32 3-4,-132 13-204,-175 33 0,161-17-7,-668 99-965,11 44-1730,791-159 2866,26-6 75,0 1 1,1 1 0,-39 16-1,59-22-19,1 0 0,-1 0-1,0 0 1,1 0 0,-1 0 0,0 0-1,0 0 1,1 0 0,-1 1 0,0-1-1,0 0 1,0 0 0,1 0 0,-1 0-1,0 0 1,0 1 0,0-1 0,1 0-1,-1 0 1,0 0 0,0 1 0,0-1-1,0 0 1,0 0 0,1 1 0,-1-1-1,0 0 1,0 0 0,0 1 0,0-1-1,0 0 1,0 0 0,0 1 0,0-1-1,0 0 1,0 0 0,0 1 0,0-1-1,0 0 1,0 0 0,0 1 0,0-1-1,0 0 1,0 0 0,-1 1 0,1-1-1,0 0 1,0 0 0,0 1 0,0-1-1,0 0 1,-1 0 0,1 0 0,0 1-1,0-1 1,0 0 0,-1 0 0,1 0 0,25 4 215,-1-1 1,1-1 0,50-4-1,-41 1-204,1334-126 1129,-1329 122-1102,-16 2 169,-1 0 0,1-1-1,37-13 1,-60 17-210,0 0 1,0 0-1,0-1 0,-1 1 0,1 0 1,0 0-1,0 0 0,0 0 0,-1 0 0,1-1 1,0 1-1,0 0 0,0 0 0,0 0 1,0-1-1,0 1 0,-1 0 0,1 0 1,0 0-1,0-1 0,0 1 0,0 0 0,0 0 1,0-1-1,0 1 0,0 0 0,0 0 1,0-1-1,0 1 0,0 0 0,0 0 1,0 0-1,0-1 0,0 1 0,0 0 0,0 0 1,1-1-1,-1 1 0,0 0 0,0 0 1,0 0-1,0-1 0,0 1 0,1 0 0,-1 0 1,0 0-1,0 0 0,0-1 0,0 1 1,1 0-1,-1 0 0,0 0 0,0 0 1,0 0-1,1 0 0,-26-5 8,-1 2 1,0 1-1,1 1 0,-1 1 1,-48 6-1,15-2-11,-76 6 74,-221 43 0,327-43 628,28-10-697,1 1 1,0-1-1,0 0 1,0 0-1,0 0 1,0 1-1,0-1 0,0 0 1,0 0-1,0 0 1,0 1-1,0-1 1,0 0-1,0 0 0,0 0 1,0 1-1,0-1 1,0 0-1,0 0 1,0 1-1,0-1 0,0 0 1,0 0-1,0 0 1,1 0-1,-1 1 1,0-1-1,0 0 0,0 0 1,0 0-1,0 0 1,1 1-1,-1-1 1,0 0-1,0 0 0,0 0 1,0 0-1,1 0 1,-1 0-1,0 0 1,0 1-1,0-1 1,1 0-1,-1 0 0,0 0 1,0 0-1,1 0 1,-1 0-1,0 0 1,0 0-1,0 0 0,1 0 1,-1 0-1,0 0 1,1-1-1,62 7 320,635-64-1973,-645 52 1467,248-36-98,340-93 0,-614 128 230,-17 6 38,0-1 1,0-1-1,0 0 1,0 0-1,-1-1 0,0 0 1,0-1-1,16-10 1,-24 8 2,-14 0 0,-14 2 0,-1 2 0,0 0 0,-37 2 0,32 1 0,-518 20 679,457-9-613,1 4-1,1 5 1,-169 58-1,242-70-42,8-5-21,0 1 0,-1 0 1,2 1-1,-1 0 1,0 1-1,1 0 0,0 1 1,-11 10-1,20-17-2,1 1 0,0-1 0,-1 1 0,1-1 0,0 0 0,0 1 0,-1-1 0,1 1 0,0-1 0,0 1 0,0-1 0,-1 1 0,1-1 0,0 1 0,0-1 0,0 1 0,0-1 0,0 1 0,0-1 0,0 1 0,0-1 0,0 1 0,0-1 0,1 1 0,-1-1 0,0 1 0,0-1 0,0 1 0,0-1 0,1 0 0,-1 1 0,0-1 0,1 1 0,-1-1 0,0 0 0,1 1 0,-1-1 0,0 1 0,1-1 0,-1 0 0,1 0 0,-1 1 0,0-1 0,1 0 0,-1 0 0,1 1 0,-1-1 0,1 0 0,-1 0 0,2 0 0,14 4 0,1-1 0,-1-1 0,1 0 0,0-1 0,-1-1 0,1 0 0,28-6 0,-31 5 0,144-19 27,-2-7-1,-1-7 1,208-75-1,-285 80-60,-1-3-1,-2-3 1,-1-4-1,-3-3 1,-1-3-1,65-56 1,-108 84 30,-26 17 8,-1-1-1,0 1 1,0 0-1,0 0 0,1 0 1,-1 0-1,0 0 0,0 0 1,0 0-1,1 0 0,-1 0 1,0 0-1,0 1 1,0-1-1,0 0 0,1 0 1,-1 0-1,0 0 0,0 0 1,0 0-1,1 0 0,-1 0 1,0 0-1,0 1 1,0-1-1,0 0 0,0 0 1,0 0-1,1 0 0,-1 0 1,0 1-1,0-1 0,0 0 1,0 0-1,0 0 1,0 1-1,0-1 0,0 0 1,0 0-1,0 0 0,0 0 1,0 1-1,0-1 1,0 0-1,0 0 0,0 0 1,0 1-1,0-1 0,0 0 1,0 0-1,0 0 0,0 1 1,0-1-1,0 0 1,0 0-1,0 0 0,-1 0 1,1 1-1,0-1 0,-29 54 648,-902 1346-4771,752-1139 3243,-612 833-2147,775-1072 3225,12-15-112,-1 0-1,0 0 0,0-1 1,0 1-1,0-2 0,-1 1 1,0 0-1,-1-1 0,-12 8 0,18-13-62,1 0 0,-1 1 0,0-1 0,1 0 0,-1 0 0,0 0 0,1 0 0,-1 0 0,0 0 0,0 0 0,1-1 0,-1 1 0,1 0 1,-1 0-1,0 0 0,1-1 0,-1 1 0,0 0 0,1-1 0,-1 1 0,1-1 0,-1 1 0,1 0 0,-1-1 0,1 1 0,-1-1 0,1 1 0,0-1 0,-1 0 0,1 1 0,-1-1 0,1 1 0,0-1 0,0 0 0,-1 1 0,1-1 0,0 0 0,0 1 0,0-1 0,0-1 0,-5-34 634,5 32-564,19-559 4139,-11 455-3974,87-836-3463,-20 240 2176,-34-1-26,-42 266 1486,-2 178 5198,3 2202-9629,0-906 4591,0-6552-740,0 6499 2034,0 1320-5139,0-2271 3451,-1-4 367,2 1 1,1 0-1,7 39 1,-1-47 187,2-16 169,-9-6-854,1 1 0,0-1-1,-1 0 1,0 1-1,1-1 1,-1 0-1,0 0 1,0 0 0,0 0-1,0 0 1,0 0-1,0 0 1,-1 0-1,1 0 1,0-3-1,15-75 39,10-120-1,-7 38-284,94-867-1003,-94 677-2,-17 299-4483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15:31.868"/>
    </inkml:context>
    <inkml:brush xml:id="br0">
      <inkml:brushProperty name="width" value="0.05" units="cm"/>
      <inkml:brushProperty name="height" value="0.05" units="cm"/>
      <inkml:brushProperty name="color" value="#FFFFFF"/>
    </inkml:brush>
  </inkml:definitions>
  <inkml:trace contextRef="#ctx0" brushRef="#br0">825 559 24575,'29'0'0,"52"1"0,0-3 0,1-4 0,103-21 0,-129 18 0,2 2 0,-1 3 0,0 2 0,60 6 0,4-1 0,186-4 0,-498-24 0,-14-1 0,-58-7 0,155 16 0,55 9 0,11 1 0,-80-3 0,92 11 0,22-1 0,22 0 0,447 0 0,-696 0 0,305 0 0,651 30 0,-647-22 0,-13-1 0,0 2 0,68 19 0,-108-19 0,-21-9 0,0 1 0,0-1 0,0 0 0,0 0 0,0 1 0,0-1 0,0 0 0,-1 0 0,1 1 0,0-1 0,0 0 0,0 0 0,0 1 0,0-1 0,0 0 0,-1 0 0,1 0 0,0 1 0,0-1 0,0 0 0,0 0 0,-1 0 0,1 0 0,0 0 0,0 1 0,-1-1 0,1 0 0,0 0 0,0 0 0,0 0 0,-1 0 0,1 0 0,0 0 0,0 0 0,-1 0 0,1 0 0,0 0 0,0 0 0,-1 0 0,1 0 0,-48 4 0,-437-3 0,272-3 0,1252 2 0,-1156-25 0,-129-2 13,-50-7-207,-37-20-582,-414-60-1187,-3 65 1482,707 50 1046,33 0 1,28 0 466,1109 3-1182,-609-6-179,103 10-2002,-6 49 1600,-587-53 750,-21-4 64,-1 0 0,0 1 0,1 0 0,-1 0 0,0 1 0,0-1 0,0 1 0,0 1 0,0-1 0,6 5 0,-12-7-73,0 0-1,0 0 1,0 1 0,0-1 0,0 0 0,0 0-1,0 1 1,0-1 0,0 0 0,0 0 0,0 1-1,0-1 1,0 0 0,0 0 0,0 1 0,0-1-1,0 0 1,0 0 0,-1 0 0,1 1 0,0-1 0,0 0-1,0 0 1,0 0 0,-1 1 0,1-1 0,0 0-1,0 0 1,0 0 0,-1 0 0,1 1 0,0-1-1,0 0 1,0 0 0,-1 0 0,1 0 0,0 0-1,0 0 1,-1 0 0,1 0 0,0 0 0,0 0-1,-1 0 1,1 0 0,0 0 0,-1 0 0,1 0-1,0 0 1,0 0 0,-1 0 0,1 0 0,0 0-1,0 0 1,-1-1 0,-42 7 697,1-3 0,-1-1 0,-47-5 0,8 1-227,-273-1-480,-446 4 0,783 0 0,0-2 0,1 2 0,-1 0 0,0 1 0,1 1 0,-1 0 0,-31 11 0,48-13 0,0-1 0,0 0 0,0 1 0,0-1 0,0 0 0,0 1 0,0-1 0,1 1 0,-1-1 0,0 1 0,0 0 0,0-1 0,1 1 0,-1 0 0,0 0 0,1-1 0,-1 1 0,1 0 0,-1 0 0,1 0 0,-1 0 0,1 0 0,-1 0 0,1 0 0,0 0 0,0 0 0,-1 0 0,1 0 0,0 1 0,1 0 0,0 0 0,0-1 0,0 1 0,0-1 0,0 1 0,0-1 0,0 1 0,1-1 0,-1 0 0,1 0 0,-1 0 0,0 0 0,1 0 0,3 2 0,12 5 0,0 0 0,27 7 0,-35-12 0,127 39 0,213 38 0,-66-20 0,-260-49 0,-41-6 0,-49-4 0,62-1 0,-764-3 0,797 4 0,48 0 0,-73-1 0,-1 0 0,1 0 0,0 0 0,0-1 0,-1 1 0,1-1 0,-1 0 0,1 0 0,0 0 0,-1 0 0,0 0 0,1 0 0,-1-1 0,0 1 0,1-1 0,-1 1 0,0-1 0,0 0 0,0 0 0,2-3 0,-3 2 0,0 1 0,-1-1 0,1 1 0,-1 0 0,0-1 0,0 1 0,0-1 0,0 1 0,0-1 0,0 1 0,-1 0 0,1-1 0,-1 1 0,1-1 0,-1 1 0,0 0 0,0 0 0,0-1 0,0 1 0,-1 0 0,1 0 0,-1 0 0,1 0 0,-1 0 0,1 1 0,-1-1 0,0 0 0,-3-1 0,-2-3 0,0 0 0,0 1 0,-1 0 0,0 0 0,-1 1 0,-11-5 0,-12 0 0,-1 2 0,-1 1 0,1 1 0,-1 2 0,-52 3 0,-24-4 0,68 3 0,30 1 0,1 0 0,0 0 0,-1-1 0,1 0 0,0-1 0,0-1 0,-19-5 0,30 8 0,0-1 0,-1 1 0,1 0 0,0 0 0,0 0 0,-1-1 0,1 1 0,0 0 0,0 0 0,0-1 0,-1 1 0,1 0 0,0 0 0,0-1 0,0 1 0,0 0 0,-1-1 0,1 1 0,0 0 0,0-1 0,0 1 0,0 0 0,0-1 0,0 1 0,0 0 0,0-1 0,0 1 0,0 0 0,0-1 0,0 1 0,0 0 0,0-1 0,0 1 0,1 0 0,-1-1 0,0 1 0,0 0 0,0 0 0,0-1 0,1 1 0,-1 0 0,0-1 0,0 1 0,0 0 0,1 0 0,-1 0 0,0-1 0,0 1 0,1 0 0,0 0 0,17-12 0,1 4 0,1 0 0,0 2 0,1 0 0,-1 1 0,26-2 0,115-6 0,-79 9 0,770-10 0,-540 16 0,-1576-2 0,1395 0 0,78-2 0,220 28 0,263 52 0,-954-81 24,127 5-207,-2315-3-624,2894 0 899,526 2-384,-707 12 292,399 71 0,-659-83 50,-12 0 82,-33 1 269,-59-2 182,-743-2-583,511 3 0,276-1 0,54 2 0,12 2 0,23 4 0,382 27-198,12-32-161,-35 0 187,-167 2 172,375 19 0,-548-18 0,-86-1-31,-36-1 183,-1085-5 456,1242 1-616,912 6-855,3 32 95,-826-29 768,91 8 0,-949-111-491,98 11-220,-7 37 345,427 45 219,-177-11 144,397 7 1684,565 35-2395,-217-6 345,348-3-1574,-84-2-550</inkml:trace>
  <inkml:trace contextRef="#ctx0" brushRef="#br0" timeOffset="-1">4510 578 20976,'-1012'-20'1432,"718"21"688,708 1-2066,410-5-61,-804 3 7,28-3 0</inkml:trace>
  <inkml:trace contextRef="#ctx0" brushRef="#br0" timeOffset="-2">4510 446 24575,'-30'-14'0,"-11"-2"0,-78-22 0,101 33 0,-549-135-1803,-11 34 0,204 49 983,-3 17 1,-498 10 0,824 31 738,-123 5 52,131 3 293,42-9-237,1 0 0,-1 0 1,1 0-1,0 1 0,-1-1 0,1 0 0,-1 0 0,1 1 1,0-1-1,-1 0 0,1 1 0,-1-1 0,1 0 0,0 1 1,0-1-1,-1 1 0,1-1 0,0 1 0,0-1 0,-1 1 1,1-1-1,0 0 0,0 1 0,0-1 0,0 1 0,0-1 1,0 1-1,0 1 68,1-1 0,-1 0 0,1 0 1,-1 0-1,1 1 0,0-1 0,0 0 1,-1 0-1,1 0 0,0 0 0,0 0 1,0-1-1,0 1 0,0 0 0,2 1 1,20 11-18,0-1 1,1-1-1,0-2 0,0 0 1,46 10-1,-20-6-39,789 181-1077,21-52-1092,444 27 2130</inkml:trace>
  <inkml:trace contextRef="#ctx0" brushRef="#br0" timeOffset="-5">4540 788 23549,'-379'-2'-582</inkml:trace>
  <inkml:trace contextRef="#ctx0" brushRef="#br0" timeOffset="74893.03">4203 808 18940,'-42'-4'0</inkml:trace>
  <inkml:trace contextRef="#ctx0" brushRef="#br0" timeOffset="-10">2645 684 22151,'-29'-7'559,"-90"-31"318,-6-1 111,-218-44-1532,-453-48-1,-361 31-544,1097 98 1142,45 1 420,52 1 14,8 1-126,854 34-947,-113 61-3298,395 83 2738,-608-89 1216</inkml:trace>
  <inkml:trace contextRef="#ctx0" brushRef="#br0" timeOffset="-12">3776 709 18704,'-18'-7'143,"-286"-78"359,-353-51-1,52 85-742,161 21 2974,-79-12-579,598 45-2083,222 15-63,1261 114-3207,-994-132 3370,-682-6-104,-120-20 0,-120-38-528,121 19 9,-275-38-1654,-727-24 0,960 103 1711,-309-14 1330,526 11 898,45 4-1345,15 0 165,28-1 885,135 0-1324,0 7 1,185 27-1,-251-20-174,578 69-1697,312 27-916,-820-93 2300,562 49 133,-14 37-516,-654-86 1422,-51-8-181,-14-2-64,-25 0 437,-224-5-543,-259-38-1,316 21-329,-467-33-72,-106-11-201,693 56 160,1 1 24,-105-23 1,173 25 3,16 1 0,28-1 0,659 0 841,-378 8-763,479 10-493,-4 55 0,-649-50 272,186 31-507</inkml:trace>
  <inkml:trace contextRef="#ctx0" brushRef="#br0" timeOffset="-14">4510 558 23174,'-693'-6'-325,"-128"-36"308,566 27-37,-242 2-274,1012 17 1028,-283-6-490,1287 2-2221</inkml:trace>
  <inkml:trace contextRef="#ctx0" brushRef="#br0" timeOffset="-16">4510 357 20500,'-87'-10'-2,"-694"-17"-37,567 24 36,-891-30 2725,1928 36-1660,-438-5-727,-352-1-335,-33 3 0,0 0 0,0 0 0,0 0 0,0 0 0,0 0 0,-1 0 0,1 0 0,0 0 0,0 0 0,0 0 0,0 0 0,0-1 0,0 1 0,0 0 0,-1 0 0,1 0 0,0 0 0,0 0 0,0 0 0,0 0 0,0-1 0,0 1 0,0 0 0,0 0 0,0 0 0,0 0 0,0 0 0,0 0 0,0-1 0,0 1 0,0 0 0,0 0 0,0 0 0,0 0 0,0 0 0,0 0 0,0-1 0,0 1 0,0 0 0,0 0 0,0 0 0,0 0 0,0 0 0,0 0 0,0-1 0,0 1 0,0 0 0,1 0 0,-1 0 0,0 0 0,0 0 0,0 0 0,0 0 0,0 0 0,0-1 0,0 1 0,0 0 0,1 0 0,-1 0 0,0 0 0,0 0 0,0 0 0,-59-15 0,-365-29-509,-10 35-114,363 9 603,-427 1-1153,456 0-4693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9:19.276"/>
    </inkml:context>
    <inkml:brush xml:id="br0">
      <inkml:brushProperty name="width" value="0.35" units="cm"/>
      <inkml:brushProperty name="height" value="0.35" units="cm"/>
      <inkml:brushProperty name="color" value="#FFFFFF"/>
    </inkml:brush>
  </inkml:definitions>
  <inkml:trace contextRef="#ctx0" brushRef="#br0">1286 258 24575,'-25'-30'0,"21"24"0,-1 0 0,0 0 0,0 1 0,0-1 0,-1 1 0,1 0 0,-10-5 0,13 9 0,0 0 0,0 1 0,0-1 0,1 1 0,-1-1 0,0 1 0,0 0 0,0 0 0,0 0 0,0 0 0,0 0 0,0 1 0,0-1 0,0 1 0,0-1 0,0 1 0,0-1 0,0 1 0,1 0 0,-1 0 0,0 0 0,1 0 0,-1 0 0,0 1 0,1-1 0,-1 0 0,1 1 0,0-1 0,0 1 0,-1-1 0,1 1 0,0 0 0,0-1 0,0 3 0,-20 29 0,2 1 0,1 0 0,-17 48 0,16-38 0,14-29 0,0 1 0,1 0 0,-5 31 0,7-31 0,0-1 0,-2 0 0,0 1 0,-8 20 0,-7 12 0,3 0 0,2 1 0,-14 81 0,25-110 0,-20 66 0,21-80 0,0 0 0,0 0 0,-1-1 0,0 1 0,0-1 0,0 0 0,-1 0 0,0 0 0,0 0 0,0-1 0,0 1 0,-6 3 0,9-8 0,0 1 0,0-1 0,0 1 0,0-1 0,-1 1 0,1-1 0,0 0 0,-1 0 0,1 0 0,0 0 0,0 0 0,-1 0 0,1 0 0,0 0 0,-1 0 0,1 0 0,0-1 0,0 1 0,0-1 0,-1 1 0,1-1 0,0 1 0,0-1 0,0 0 0,0 1 0,0-1 0,0 0 0,0 0 0,0 0 0,0 0 0,0 0 0,0 0 0,1 0 0,-1 0 0,0 0 0,1 0 0,-1 0 0,1 0 0,-1-1 0,1 1 0,-1-2 0,-18-53 0,-41-150 0,23 86 0,27 79 0,2-1 0,-4-70 0,9 70 0,-2 1 0,-18-75 0,19 102 0,-7-25 0,-2 1 0,-1 1 0,-28-53 0,38 82 0,1 2 0,-1 0 0,1 1 0,-1-1 0,0 1 0,-7-8 0,10 12 0,0 0 0,-1 0 0,1 0 0,0 1 0,0-1 0,0 0 0,0 1 0,-1-1 0,1 1 0,0-1 0,-1 1 0,1-1 0,0 1 0,-1 0 0,1 0 0,-1 0 0,1 0 0,0 0 0,-1 0 0,1 0 0,-1 0 0,1 1 0,0-1 0,-1 0 0,1 1 0,0-1 0,0 1 0,-1 0 0,1-1 0,0 1 0,0 0 0,0 0 0,-1 0 0,-11 12 0,1 0 0,0 1 0,1 0 0,1 0 0,0 2 0,1-1 0,-11 28 0,-2-2 0,-24 56 0,4 2 0,4 2 0,-26 116 0,9-33 0,30-82 0,20-75 0,-1-1 0,-2 1 0,0-1 0,-22 46 0,30-72 0,0 0 0,-1 1 0,1-1 0,0 0 0,0 0 0,0 0 0,0 0 0,0 0 0,0 1 0,0-1 0,0 0 0,0 0 0,0 0 0,0 0 0,0 0 0,0 0 0,0 0 0,-1 1 0,1-1 0,0 0 0,0 0 0,0 0 0,0 0 0,0 0 0,0 0 0,-1 0 0,1 0 0,0 0 0,0 0 0,0 0 0,0 0 0,0 0 0,-1 0 0,1 0 0,0 0 0,0 0 0,0 0 0,0 0 0,0 0 0,0 0 0,-1 0 0,1 0 0,0 0 0,0 0 0,0 0 0,0 0 0,0 0 0,-1 0 0,1 0 0,0 0 0,0 0 0,0 0 0,0-1 0,0 1 0,0 0 0,0 0 0,0 0 0,-1 0 0,1 0 0,0 0 0,0-1 0,0 1 0,0 0 0,0 0 0,0 0 0,0 0 0,-4-18 0,1-21 0,4-58-455,3 0 0,22-115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03.961"/>
    </inkml:context>
    <inkml:brush xml:id="br0">
      <inkml:brushProperty name="width" value="0.35" units="cm"/>
      <inkml:brushProperty name="height" value="0.35" units="cm"/>
      <inkml:brushProperty name="color" value="#FFFFFF"/>
    </inkml:brush>
  </inkml:definitions>
  <inkml:trace contextRef="#ctx0" brushRef="#br0">0 1 24575,'0'1210'0,"1"-1197"0,1-1 0,0 0 0,1 1 0,0-1 0,0-1 0,2 1 0,-1 0 0,11 16 0,-9-16 0,0 0 0,-1 1 0,0 0 0,-1-1 0,-1 1 0,0 1 0,2 13 0,5 97 0,3 93 0,-14 1048 0,5-1187 0,3 1 0,3-1 0,39 144 0,-40-185 0,-2 1 0,-1 0 0,-2 0 0,-1 53 0,0-33 0,2-1 0,14 59 0,1 11 0,-10-66 0,22 70 0,-10-46 0,1 69 0,-12-106 0,-2 1 0,-3-1 0,1 76 0,-5-63 0,22 160 0,-1-21 0,-11-124 0,-7-44 0,3 48 0,16 142 0,-21-135 0,4-1 0,27 134 0,-27-191 0,0 0 0,-1 0 0,-2 0 0,2 32 0,-4-11 0,2 0 0,17 76 0,-5-63 0,-8-35 0,-1 1 0,-2-1 0,0 1 0,0 34 0,-6-17 0,0-12 0,1 0 0,2 0 0,0 0 0,3 0 0,14 53 0,-8-50 0,-2 0 0,-1 0 0,4 58 0,-8 114 0,-4-205 0,3 61 0,19 111 0,-12-110 0,5 107 0,-17 1271 0,2-1440 0,0 1 0,1-1 0,-1 1 0,1-1 0,0 1 0,0-1 0,0 1 0,1-1 0,-1 0 0,5 8 0,-6-11 0,1-1 0,0 1 0,-1 0 0,1-1 0,-1 1 0,1-1 0,0 1 0,-1 0 0,1-1 0,0 1 0,0-1 0,-1 0 0,1 1 0,0-1 0,0 0 0,0 1 0,0-1 0,-1 0 0,1 0 0,0 0 0,0 0 0,2 0 0,-1 0 0,0-1 0,0 1 0,-1-1 0,1 0 0,0 0 0,0 0 0,0 0 0,0 0 0,-1 0 0,1-1 0,-1 1 0,1 0 0,-1-1 0,2-1 0,4-6 0,-1 1 0,0-1 0,-1-1 0,0 1 0,0-1 0,-1 1 0,0-1 0,-1-1 0,0 1 0,0 0 0,1-15 0,0-17 0,0-63 0,-3 82 0,-1-1154 0,-2 531 0,2-297 0,-13 735 0,0-2 0,10 131 0,-18-101 0,10 102 0,-2-106 0,14-1725-1365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05.899"/>
    </inkml:context>
    <inkml:brush xml:id="br0">
      <inkml:brushProperty name="width" value="0.35" units="cm"/>
      <inkml:brushProperty name="height" value="0.35" units="cm"/>
      <inkml:brushProperty name="color" value="#FFFFFF"/>
    </inkml:brush>
  </inkml:definitions>
  <inkml:trace contextRef="#ctx0" brushRef="#br0">23 1 24575,'0'2006'0,"0"-1999"0,0-3 0,1-1 0,-1 0 0,0 0 0,0 1 0,-1-1 0,1 0 0,-1 0 0,1 1 0,-1-1 0,0 0 0,0 0 0,0 0 0,-4 6 0,5-9 1,-1-1 0,1 1 0,-1 0 0,1 0 0,-1-1 0,1 1 0,-1 0 0,1 0-1,-1-1 1,1 1 0,0-1 0,-1 1 0,1 0 0,-1-1 0,1 1 0,0-1 0,0 1 0,-1-1 0,1 1 0,0-1-1,0 1 1,-1-1 0,1 1 0,0-1 0,0 1 0,0-1 0,0 1 0,0-1 0,0 1 0,0-1 0,0 0 0,0 1-1,0-1 1,0 0 0,-3-23-1398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06.758"/>
    </inkml:context>
    <inkml:brush xml:id="br0">
      <inkml:brushProperty name="width" value="0.35" units="cm"/>
      <inkml:brushProperty name="height" value="0.35" units="cm"/>
      <inkml:brushProperty name="color" value="#FFFFFF"/>
    </inkml:brush>
  </inkml:definitions>
  <inkml:trace contextRef="#ctx0" brushRef="#br0">219 421 24575,'-3'58'0,"-2"0"0,-19 78 0,4-20 0,10-34 0,7-46 0,-16 72 0,19-106 0,0-1 0,0 0 0,-1 1 0,1-1 0,-1 1 0,1-1 0,-1 1 0,1-1 0,-1 0 0,0 1 0,0-1 0,1 0 0,-1 0 0,0 0 0,0 1 0,0-1 0,0 0 0,0 0 0,-3 1 0,4-2 0,-1 0 0,0-1 0,0 1 0,0 0 0,1-1 0,-1 1 0,0 0 0,1-1 0,-1 1 0,0-1 0,1 1 0,-1-1 0,0 1 0,1-1 0,-1 1 0,1-1 0,-1 0 0,1 1 0,-1-1 0,1 0 0,0 1 0,-1-1 0,1 0 0,-1-1 0,-3-8 0,0 0 0,1-1 0,-5-20 0,-57-365 0,54 301-36,3 0-1,7-149 0,3 108-1218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8:08.384"/>
    </inkml:context>
    <inkml:brush xml:id="br0">
      <inkml:brushProperty name="width" value="0.35" units="cm"/>
      <inkml:brushProperty name="height" value="0.35" units="cm"/>
      <inkml:brushProperty name="color" value="#FFFFFF"/>
    </inkml:brush>
  </inkml:definitions>
  <inkml:trace contextRef="#ctx0" brushRef="#br0">1 287 24575,'1'0'0,"0"1"0,0-1 0,0 1 0,0-1 0,0 1 0,0 0 0,0 0 0,0-1 0,0 1 0,0 0 0,0 0 0,0 0 0,-1 0 0,1 0 0,0 0 0,-1 0 0,1 0 0,0 0 0,-1 0 0,1 1 0,-1-1 0,0 0 0,0 0 0,1 0 0,-1 1 0,0-1 0,0 2 0,4 43 0,-4-40 0,12 150 0,2 69 0,-14-219 0,0-1 0,1 1 0,-1-1 0,1 1 0,0-1 0,3 7 0,-4-12 0,0 1 0,0-1 0,0 0 0,0 1 0,0-1 0,0 0 0,0 0 0,1 1 0,-1-1 0,0 0 0,0 1 0,0-1 0,1 0 0,-1 0 0,0 1 0,0-1 0,1 0 0,-1 0 0,0 0 0,1 0 0,-1 1 0,0-1 0,1 0 0,-1 0 0,0 0 0,1 0 0,-1 0 0,0 0 0,1 0 0,-1 0 0,0 0 0,1 0 0,-1 0 0,0 0 0,1 0 0,-1 0 0,16-20 0,-8 0 0,0-2 0,-1 1 0,-1-1 0,5-43 0,3-10 0,32-83 0,12-60 0,-53 197 0,0 0 0,1 0 0,1 0 0,1 1 0,1 0 0,20-32 0,-25 50 0,-1 12 0,0 17 0,-3-22 0,4 29 0,1-1 0,10 34 0,1 4 0,-11-27-1365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9:04.036"/>
    </inkml:context>
    <inkml:brush xml:id="br0">
      <inkml:brushProperty name="width" value="0.35" units="cm"/>
      <inkml:brushProperty name="height" value="0.35" units="cm"/>
      <inkml:brushProperty name="color" value="#FFFFFF"/>
    </inkml:brush>
  </inkml:definitions>
  <inkml:trace contextRef="#ctx0" brushRef="#br0">1304 3945 24575,'-2'-27'0,"-1"0"0,-2 1 0,-1-1 0,-14-40 0,7 27 0,7 14 0,1 0 0,-3-41 0,-1-13 0,-11 9 0,14 55 0,1 0 0,1-1 0,1 1 0,-3-22 0,-15-293 0,18 275 0,1 14 0,-10-57 0,9 84 0,2 5 0,-1-1 0,0 1 0,0 0 0,-8-17 0,9 26 0,1 0 0,-1 0 0,1-1 0,-1 1 0,0 0 0,1 0 0,-1 0 0,0 0 0,0 0 0,0 0 0,0 1 0,0-1 0,0 0 0,0 0 0,0 1 0,0-1 0,0 0 0,0 1 0,-1-1 0,1 1 0,0 0 0,0-1 0,0 1 0,-1 0 0,1 0 0,0 0 0,0 0 0,-1 0 0,1 0 0,0 0 0,-1 0 0,1 0 0,0 1 0,0-1 0,0 0 0,-1 1 0,1-1 0,0 1 0,0-1 0,0 1 0,0 0 0,0-1 0,0 1 0,0 0 0,0 0 0,-2 2 0,-19 15 0,1 1 0,1 2 0,0 0 0,2 1 0,0 1 0,2 0 0,-27 51 0,1 14 0,-30 95 0,25-62 0,-19 41 0,-129 342 0,189-485 0,5-11 0,-1-1 0,0 0 0,0-1 0,-1 1 0,0 0 0,-1-1 0,1 1 0,-1-1 0,-8 10 0,11-15 0,1-1 0,0 0 0,-1 0 0,1 0 0,0 0 0,-1 0 0,1 0 0,0 0 0,-1 1 0,1-1 0,-1 0 0,1 0 0,0 0 0,-1 0 0,1-1 0,0 1 0,-1 0 0,1 0 0,0 0 0,-1 0 0,1 0 0,0 0 0,-1 0 0,1-1 0,0 1 0,-1 0 0,1 0 0,0-1 0,-1 1 0,1 0 0,0 0 0,0-1 0,-1 1 0,1 0 0,0-1 0,0 1 0,0 0 0,0-1 0,-1 1 0,1 0 0,0-1 0,0 1 0,0 0 0,0-1 0,0 1 0,0 0 0,0-1 0,0 1 0,0-1 0,-5-23 0,5 24 0,-7-99 0,6-131 0,3 116 0,5-120 0,53-345 0,-45 484 0,56-402 0,-57 359 0,-8-219 0,-7 396 0,-3 1 0,-1 0 0,-2-1 0,-12 41 0,5-22 0,-117 573 0,72-376 0,-40 245 0,73-257 0,69-394 0,124-561 0,-142 620 0,33-141 0,-48 185 0,-3-1 0,2-87 0,-24 184 0,-8 42 0,-118 374 0,31-118 0,71-208 0,-157 491 0,188-617 0,6-21 0,4-32 0,-1 32 0,20-1225-706,-23 840 584,2-1765-415,0 2036-6289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9:05.365"/>
    </inkml:context>
    <inkml:brush xml:id="br0">
      <inkml:brushProperty name="width" value="0.35" units="cm"/>
      <inkml:brushProperty name="height" value="0.35" units="cm"/>
      <inkml:brushProperty name="color" value="#FFFFFF"/>
    </inkml:brush>
  </inkml:definitions>
  <inkml:trace contextRef="#ctx0" brushRef="#br0">2555 2227 24575,'-2'58'8,"-3"0"-1,-2-1 1,-2 0 0,-34 106-1,-101 214-268,84-230-341,-325 779-931,53-129 1143,39-28 454,68 20-871,186-615 810,-36 189 1048,65-317-341,1-27 329,7-26-494,-4-128-411,6 87-125,10-3690-10117,6 941 8846,-17 2661 1702,1-29 2687,-36 796 2856,-43-1-6062,14-127-1500,-314 2333-5055,177-1389 5886,161-1152 358,-45 356 32,49-217 2916,33-377-1760,-1-16-737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9:07.162"/>
    </inkml:context>
    <inkml:brush xml:id="br0">
      <inkml:brushProperty name="width" value="0.35" units="cm"/>
      <inkml:brushProperty name="height" value="0.35" units="cm"/>
      <inkml:brushProperty name="color" value="#FFFFFF"/>
    </inkml:brush>
  </inkml:definitions>
  <inkml:trace contextRef="#ctx0" brushRef="#br0">1009 2145 24575,'-3'10'0,"1"1"0,-2-1 0,1 0 0,-1-1 0,-8 14 0,-12 31 0,-113 378 0,-39 116 0,21-87 0,-55 204 0,110-192 0,100-472 0,0 0 0,0 0 0,0 0 0,0 0 0,0 0 0,0 0 0,0 0 0,-1 0 0,1 0 0,0 0 0,-1 0 0,1 0 0,-1 0 0,1 0 0,-1 0 0,1 0 0,-1 0 0,0 0 0,1 0 0,-1 0 0,0-1 0,-1 2 0,-4-35 0,11-460-616,32-6-606,-18 260 685,38-407-1022,41-769-1243,-93 926 2683,16-373-1011,-20 854 1142,1-35 331,3 0-1,10-46 1,-9 75 508,-1 20-393,1 28 199,4 413 1538,-11-304-2036,1 11-582,-6 752-750,-38 2 10,-79 276-108,16-177 675,-61 616 257,163-1563 973,4-36 672,167-892 2477,121-435-5331,-98 447-112,40-159 373,-103 527 2932,-113 468-208,-13 21-1402,0-1-18,0 0 0,0 0 1,0 0-1,0 0 1,0 1-1,0-1 1,0 0-1,0 0 1,0 0-1,0 0 1,0 1-1,0-1 1,0 0-1,0 0 1,0 0-1,0 0 1,0 0-1,0 1 1,3 42 1111,-3 502-2249,-72 550 0,-183 910-187,203-1613 1254,-162 1026-438,202-1352 794,10-42 380,8-42 123,136-672 1333,-89 397-2969,183-851-797,125-715 319,-339 1730 1232,24-235 2561,-53 380-1785,-9 27 116,-184 733-134,26-91-538,140-566-79,-143 550-1336,165-611-4756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9:27.469"/>
    </inkml:context>
    <inkml:brush xml:id="br0">
      <inkml:brushProperty name="width" value="0.35" units="cm"/>
      <inkml:brushProperty name="height" value="0.35" units="cm"/>
      <inkml:brushProperty name="color" value="#FFFFFF"/>
    </inkml:brush>
  </inkml:definitions>
  <inkml:trace contextRef="#ctx0" brushRef="#br0">0 2756 24575,'9'0'0,"0"0"0,-1 0 0,1 1 0,0 1 0,-1-1 0,1 1 0,-1 1 0,0 0 0,0 0 0,11 6 0,-8-4 0,0-1 0,0 0 0,0 0 0,0-1 0,1-1 0,-1 0 0,1 0 0,0-1 0,-1-1 0,19-1 0,-11-1 0,0-1 0,0-1 0,-1-1 0,1-1 0,31-14 0,-8-1 0,-2-2 0,-1-2 0,0-1 0,50-46 0,-39 24 0,-31 29 0,37-29 0,-55 46 0,1 1 0,-1 0 0,1 0 0,-1 0 0,1 1 0,0-1 0,-1 0 0,1 0 0,0 1 0,0-1 0,-1 1 0,1 0 0,0 0 0,0-1 0,2 1 0,-3 1 0,0-1 0,0 0 0,0 0 0,0 1 0,-1-1 0,1 1 0,0-1 0,0 1 0,-1-1 0,1 1 0,0-1 0,-1 1 0,1 0 0,0-1 0,-1 1 0,1 0 0,-1-1 0,1 1 0,-1 0 0,0 0 0,1 0 0,-1 1 0,2 2 0,-1 1 0,-1 0 0,1 0 0,-1 0 0,1 0 0,-1-1 0,-1 1 0,1 0 0,-1 0 0,-1 6 0,-4 11 0,-2-1 0,1 0 0,-2-1 0,-1 0 0,-14 21 0,-70 95 0,43-65 0,-26 42 0,-146 202 0,216-305 0,-25 30 0,31-39 0,0 1 0,-1 0 0,0-1 0,1 1 0,-1-1 0,0 1 0,0-1 0,0 0 0,1 0 0,-1 0 0,-1 0 0,1 0 0,0 0 0,0 0 0,0-1 0,-4 1 0,5-1 0,0-1 0,1 1 0,-1-1 0,0 0 0,1 0 0,-1 1 0,1-1 0,-1 0 0,1 0 0,-1 1 0,1-1 0,0 0 0,-1 0 0,1 0 0,0 0 0,0 0 0,0 0 0,0 0 0,0 1 0,0-1 0,0 0 0,0 0 0,0 0 0,0 0 0,0 0 0,0 0 0,1 0 0,-1 1 0,0-1 0,1-1 0,8-32 0,-9 33 0,33-86 0,4 1 0,61-105 0,-61 123 0,58-105 0,155-214 0,-226 354 0,22-29 0,41-74 0,-58 94 0,-29 41 0,1 1 0,-1-1 0,0 1 0,1 0 0,-1-1 0,1 1 0,-1 0 0,1-1 0,-1 1 0,1 0 0,-1-1 0,1 1 0,-1 0 0,1 0 0,-1 0 0,1 0 0,0-1 0,-1 1 0,1 0 0,-1 0 0,1 0 0,-1 0 0,1 0 0,0 0 0,-1 0 0,1 1 0,0-1 0,0 1 0,0 0 0,0 0 0,0 0 0,-1 0 0,1 1 0,0-1 0,0 0 0,-1 0 0,1 1 0,-1-1 0,1 0 0,-1 1 0,0-1 0,1 1 0,-1-1 0,0 3 0,4 31 0,-2 0 0,-2 0 0,-1 0 0,-1 0 0,-3 0 0,-12 53 0,-72 200 0,84-274 0,15-34 0,1 0 0,0 0 0,18-23 0,70-90 0,-39 54 0,-47 61 0,357-468 0,-343 453 0,-4 7 0,0-2 0,-2-1 0,-1 0 0,-1-1 0,21-47 0,2-10 0,-28 61 0,-1 0 0,11-36 0,0 4 0,-22 55 0,0-1 0,0 0 0,1 1 0,0-1 0,-1 1 0,1 0 0,0 0 0,0 0 0,1 0 0,-1 0 0,1 1 0,4-3 0,-7 4 0,0 1 0,0 0 0,0-1 0,0 1 0,-1 0 0,1 0 0,0-1 0,0 1 0,0 0 0,0 0 0,0 0 0,0 0 0,0 0 0,0 0 0,0 0 0,-1 1 0,1-1 0,0 0 0,0 0 0,0 1 0,0-1 0,0 1 0,-1-1 0,1 0 0,0 1 0,0 0 0,-1-1 0,1 1 0,0 0 0,1 2 0,0-1 0,0 1 0,-1 0 0,1 0 0,-1 0 0,1-1 0,-1 1 0,1 6 0,7 62 0,-9-39 0,-2 0 0,-1 0 0,-1 0 0,-16 59 0,-51 120 0,63-190 0,-76 182 0,50-130 0,4 2 0,2 1 0,-27 127 0,52-187 0,1-9 0,1 1 0,-1 0 0,1 0 0,1 0 0,-1-1 0,1 1 0,1 0 0,1 13 0,16-48 0,7-39 0,-3 9 0,39-73 0,207-279-555,37 20-564,-252 322 872,128-159 183,426-517-240,-342 396 260,-198 253 132,-63 88 10,1 0 0,0 0 0,0 1 0,0-1 0,1 1 0,6-5 0,-12 10-75,1-1 0,0 1-1,-1-1 1,1 1 0,0 0-1,-1 0 1,1-1 0,0 1-1,-1 0 1,1 0 0,0 0-1,-1-1 1,1 1 0,0 0 0,-1 0-1,1 0 1,0 0 0,0 1-1,-1-1 1,1 0 0,0 0-1,-1 0 1,1 0 0,0 1-1,-1-1 1,2 1 0,-1 0 11,0 1-1,0 0 1,0-1 0,0 1 0,0 0 0,0-1 0,0 1-1,0 0 1,-1 0 0,1-1 0,-1 1 0,0 0 0,1 0-1,-1 0 1,0 2 0,1 26 39,-1 0 1,-1-1-1,-2 1 1,-1 0-1,-12 48 1,-56 142-110,-25 12 169,25-62-1631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15:31.849"/>
    </inkml:context>
    <inkml:brush xml:id="br0">
      <inkml:brushProperty name="width" value="0.05" units="cm"/>
      <inkml:brushProperty name="height" value="0.05" units="cm"/>
      <inkml:brushProperty name="color" value="#FFFFFF"/>
    </inkml:brush>
  </inkml:definitions>
  <inkml:trace contextRef="#ctx0" brushRef="#br0">2340 1422 24575,'32'3'0,"0"1"0,0 1 0,0 2 0,45 15 0,20 5 0,47-2 0,0-7 0,63-7 0</inkml:trace>
  <inkml:trace contextRef="#ctx0" brushRef="#br0" timeOffset="1">2611 1598 24575,'-98'-1'0,"-327"1"0,403-2 0,0-1 0,0-1 0,0-1 0,0 0 0,-38-17 0,-6-1 0,-31-3 0,-1 5 0,-1 4 0,-1 5 0,-172 0 0,-86-6 0,342 16 0,27 0 0,35 1 0,-46 1 0,1257-1-794,-704 2 858,-883-1 666,302-10-730,9 1 0,-33-6 0,-1 3 0,0 2 0,-87-5 0,-165 12 0,89 3 0,821 20-1450,-101 1 347,377 25-263,-656-26 985,308 23-381</inkml:trace>
  <inkml:trace contextRef="#ctx0" brushRef="#br0" timeOffset="-1">3461 1500 23957,'-32'0'37,"-868"-3"544,277-48-581,554 39 0,69 12 0,-1 0 0,1 0 0,0 0 0,0 1 0,-1-1 0,1 0 0,0 0 0,-1 0 0,1 0 0,0 0 0,0 0 0,-1 0 0,1 0 0,0 0 0,0 0 0,-1-1 0,1 1 0,0 0 0,0 0 0,-1 0 0,1 0 0,0 0 0,0 0 0,-1 0 0,1-1 0,0 1 0,0 0 0,0 0 0,-1 0 0,1-1 0,0 1 0,0 0 0,0 0 0,0 0 0,0-1 0,-1 1 0,1 0 0,0 0 0,0-1 0,0 1 0,0 0 0,0-1 0,0 1 0,0 0 0,0 0 0,0-1 0,0 1 0,0 0 0,33-5 0,366 3 0,-297 3 0,-188-2 0,28-1 0,-64 6 0,183 11 0,886 77-1994,-914-91 1925</inkml:trace>
  <inkml:trace contextRef="#ctx0" brushRef="#br0" timeOffset="41181.42">3633 1498 20893,'-2516'-162'-4850,"1946"145"3595,370 18 3019</inkml:trace>
  <inkml:trace contextRef="#ctx0" brushRef="#br0" timeOffset="41182.42">347 1319 22772,'227'2'599,"25"1"-943,209-5-363,792 14-801,-755 37 790,-442-37 944,-42-5 449,-16-2-338,-29 2 130,-98 0-54,0-5 0,-166-18 0,111 3-297,-1118-9-158,2341 23 1460,-1009 0-1418,89 1 23,123 17-1,-259-20-22,0 1 0,-30 2 0,-14 1 0,-1916-4-2217</inkml:trace>
  <inkml:trace contextRef="#ctx0" brushRef="#br0" timeOffset="63795.65">347 1405 22047,'1055'22'238,"-223"-2"-104,-710-18 15,-1023-4 1380,508 3-1122,371-2-358,-55 4-10,73-3-40,0 1 0,0-1 0,0 1 0,0 0 0,0 0 0,1 0 0,-1 1 0,0-1 0,1 1 0,-1 0 0,1 0-1,0 0 1,0 1 0,0-1 0,-4 4 0,7-5 1,-1-1 0,1 1 0,0 0 0,-1-1 0,1 1 0,0 0 0,0 0 0,-1-1 0,1 1 0,0 0 0,0 0 0,0-1 0,0 1 0,0 0 0,0 0 0,0-1 0,0 1 0,0 0 0,1 0 0,-1-1 0,0 1 0,0 0 0,1-1 0,-1 1 0,0 0 0,1-1 0,-1 1 0,1 0 0,-1-1 0,1 1 0,-1-1 0,1 1 0,-1 0 0,1-1 0,-1 0 0,1 1 0,0-1 0,-1 1 0,1-1 0,0 0 0,-1 1 0,1-1 0,0 0 0,1 1 0,37 12 0,-38-13 0,81 18 10,0-4-1,117 5 1,173-13-83,-265-7-2,529-1-520,-1670 0-295,515 4 554,494-2 336,12-1 0,0 1 0,0 0 0,1 1 0,-20 4 0,33-5 0,-1 0 0,0 0 0,0 1 0,1-1 0,-1 0 0,0 0 1,0 0-1,1 0 0,-1 0 0,0 0 0,0 1 0,1-1 0,-1 0 0,0 0 0,0 0 1,1 0-1,-1 1 0,0-1 0,0 0 0,0 0 0,0 1 0,0-1 0,1 0 0,-1 0 1,0 1-1,0-1 0,0 0 0,0 1 0,0-1 0,0 0 0,0 0 0,0 1 0,0-1 1,0 0-1,0 1 0,0-1 0,0 0 0,0 0 0,0 1 0,0-1 0,0 0 0,0 0 1,-1 1-1,1-1 0,0 0 0,0 0 0,0 1 0,0-1 0,-1 0 0,1 0 0,0 1 1,0-1-1,0 0 0,-1 0 0,1 0 0,0 0 0,0 1 0,-1-1 0,1 0 1,0 0-1,0 0 0,-1 0 0,1 0 0,0 0 0,0 0 0,-1 0 0,19 8 147</inkml:trace>
  <inkml:trace contextRef="#ctx0" brushRef="#br0" timeOffset="63794.65">1633 1622 24575,'38'-7'0,"107"-10"0,106 14 0,-173 3 0,282 2-301,-151-2 60</inkml:trace>
  <inkml:trace contextRef="#ctx0" brushRef="#br0" timeOffset="-5">3196 1523 23708,'-86'-14'13,"-401"-30"18,-226 29-287,432 12 213,531 6-292,588 20-2568,-412 9 2441,-158-14 464</inkml:trace>
  <inkml:trace contextRef="#ctx0" brushRef="#br0" timeOffset="-7">2714 1597 23537,'-311'0'85,"497"3"-285</inkml:trace>
  <inkml:trace contextRef="#ctx0" brushRef="#br0" timeOffset="-9">3903 1498 22265,'-197'-33'-574,"69"14"412,-1094-86-250,1026 97 412,170 4 0,48 1 0,787-3 102,-455 9-73,1084-2 608,-1484-1 202,-501-20 810,273-12-2594,-361-34 921,58 33 24,563 32 0,39 1 0,-14 0 0,1023 55-3075,809 8 782</inkml:trace>
  <inkml:trace contextRef="#ctx0" brushRef="#br0" timeOffset="-11">5577 1289 20686,'-288'-20'241,"-885"-84"-241,104 36 0,1389 71 2705,-138-5-2102,1846 3-6043</inkml:trace>
  <inkml:trace contextRef="#ctx0" brushRef="#br0" timeOffset="-13">5577 880 20568,'-272'-51'-463,"130"22"193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15:31.833"/>
    </inkml:context>
    <inkml:brush xml:id="br0">
      <inkml:brushProperty name="width" value="0.05" units="cm"/>
      <inkml:brushProperty name="height" value="0.05" units="cm"/>
      <inkml:brushProperty name="color" value="#FFFFFF"/>
    </inkml:brush>
  </inkml:definitions>
  <inkml:trace contextRef="#ctx0" brushRef="#br0">5011 474 24575,'0'-3'0,"0"2"0,1-1 0,0 0 0,-1 0 0,1 0 0,0 0 0,0 0 0,0 0 0,0 1 0,0-1 0,0 0 0,1 1 0,-1-1 0,1 1 0,-1-1 0,1 1 0,-1 0 0,1 0 0,0 0 0,-1 0 0,1 0 0,2-1 0,49-19 0,-41 17 0,124-36 0,-43 17 0</inkml:trace>
  <inkml:trace contextRef="#ctx0" brushRef="#br0" timeOffset="-1">3925 299 20375,'-88'6'97,"87"-7"-54,-1 2 1,0-1-1,1 0 0,-1 0 0,1 0 0,-1 1 0,0-1 0,1 1 1,-1-1-1,1 1 0,0 0 0,-1-1 0,1 1 0,-1 0 0,1 0 1,0 0-1,0 0 0,0 0 0,-1 0 0,1 1 0,-1 0 0,2-1 9,0 1 0,0-1 0,0 0 0,0 0 0,0 0 0,0 0-1,0 0 1,1 1 0,-1-1 0,0 0 0,1 0 0,-1 0-1,0 0 1,1 0 0,0 0 0,-1 0 0,1 0 0,-1 0 0,1 0-1,0 0 1,1 1 0,7 6 176,0 1-1,0-1 0,1-1 1,11 7-1,25 13-38,2-1-1,97 36 0,109 21 123,-250-82-311,139 36 0,2-6 0,181 15 0,-300-43 0,-9-2 0,1 1 0,-1 1 0,1 0 0,30 11 0,-48-14 0,0 0 0,1 0 0,-1 0 0,0 0 0,0 0 0,0 0 0,0 0 0,1 0 0,-1 0 0,0 0 0,0 0 0,0 0 0,0 0 0,1 1 0,-1-1 0,0 0 0,0 0 0,0 0 0,0 0 0,1 0 0,-1 0 0,0 0 0,0 0 0,0 0 0,0 1 0,0-1 0,0 0 0,1 0 0,-1 0 0,0 0 0,0 0 0,0 1 0,0-1 0,0 0 0,0 0 0,0 0 0,0 0 0,0 1 0,0-1 0,0 0 0,0 0 0,0 0 0,0 1 0,0-1 0,0 0 0,0 0 0,0 0 0,0 0 0,0 1 0,0-1 0,0 0 0,0 0 0,0 0 0,0 0 0,0 1 0,0-1 0,-1 0 0,1 0 0,-15 5 0,-23 0 0,-412-2 0,230-6 0,212 4 0,1-1 0,0 1 0,0 0 0,0 1 0,0 0 0,1 0 0,-1 0 0,0 1 0,1 0 0,0 1 0,-1-1 0,-7 7 0,12-9 0,0 1 0,0-1 0,0 1 0,1 0 0,-1 0 0,0 0 0,1 0 0,0 0 0,-1 0 0,1 0 0,0 0 0,0 0 0,0 1 0,0-1 0,0 0 0,1 1 0,-1-1 0,1 1 0,-1-1 0,1 1 0,0-1 0,0 1 0,0-1 0,0 1 0,1-1 0,-1 0 0,1 1 0,-1-1 0,1 1 0,0-1 0,0 0 0,0 0 0,0 1 0,1-1 0,-1 0 0,0 0 0,1 0 0,2 3 0,1 0 0,0-1 0,1 1 0,-1-1 0,1 0 0,0 0 0,0-1 0,0 1 0,0-1 0,1-1 0,-1 1 0,11 1 0,7 5 0,-72-6 0,-48-6 0,-161 2 0,202 12 0,54-11 0,0 0 0,0 0 0,0 0 0,0 0 0,0 0 0,0 1 0,0-1 0,0 1 0,0-1 0,0 0 0,0 1 0,0-1 0,1 1 0,-1 0 0,0-1 0,0 1 0,0 0 0,1-1 0,-1 1 0,0 0 0,1 0 0,-1 0 0,1 0 0,-1 0 0,1-1 0,-1 1 0,1 0 0,0 0 0,0 0 0,-1 0 0,1 0 0,0 0 0,0 0 0,0 0 0,0 0 0,0 0 0,0 1 0,0-1 0,0 0 0,1 0 0,-1 0 0,0-1 0,0 1 0,1 0 0,-1 0 0,1 0 0,-1 0 0,1 0 0,0 1 0,3 3 0,1-1 0,-1 0 0,1 0 0,-1 0 0,1-1 0,0 1 0,0-1 0,1 0 0,-1-1 0,9 4 0,65 17 0,-65-20 0,23 5-53</inkml:trace>
  <inkml:trace contextRef="#ctx0" brushRef="#br0" timeOffset="-3">5259 1081 22819,'261'-10'612,"-103"10"-515,71-1-97</inkml:trace>
  <inkml:trace contextRef="#ctx0" brushRef="#br0" timeOffset="-4">5907 782 22680,'-50'-13'-37,"-1220"-280"-1211,230 116-156</inkml:trace>
  <inkml:trace contextRef="#ctx0" brushRef="#br0" timeOffset="-9">3582 299 24575,'16'8'0,"4"2"0,36 10 0,156 36 0,326 19 0,-270-46 0,-242-26 0,-15-2 0,-1 0 0,0 1 0,0 0 0,0 0 0,12 5 0,-21-4 0,-8-1 0,-46 3 0,1-1 0,-70-6 0,33 0 0,-232 0-170,-360 3-362,658 0 532,-2-2 0,0 1 0,1 2 0,-1 0 0,1 2 0,0 0 0,0 2 0,-26 9 0,49-15 2,1 0 1,-1 0 0,0 1 0,0-1 0,0 0 0,1 0 0,-1 1 0,0-1 0,0 0-1,1 1 1,-1-1 0,0 0 0,1 1 0,-1-1 0,1 1 0,-1 0 0,0-1 0,1 1-1,-1-1 1,1 1 0,0 0 0,-1-1 0,1 1 0,-1 0 0,1-1 0,0 1 0,0 0-1,-1 0 1,1 0 0,0-1 0,0 1 0,0 0 0,0 0 0,0-1 0,0 1 0,0 0-1,0 1 1,2 0 16,-1 0-1,1-1 1,0 1 0,0-1-1,0 1 1,0-1-1,0 0 1,0 0 0,0 0-1,1 0 1,-1 0-1,3 0 1,72 17 332,-55-14-351,0-1 0,0-1 0,0-1 0,0 0 0,31-5 0,-52 4 0,-1 0 0,1 0 0,0 0 0,-1 0 0,1 0 0,-1 0 0,1 0 0,0 0 0,-1 0 0,1 0 0,-1 0 0,1 0 0,0-1 0,-1 1 0,1 0 0,-1 0 0,1-1 0,-1 1 0,1 0 0,-1-1 0,1 1 0,-1-1 0,0 1 0,1 0 0,-1-1 0,1 1 0,-1-1 0,0 1 0,1-1 0,-1 0 0,-16-8 0,-35-4 0,-26 4 0,-129-1 0,187 10 0,984 2-557,-573-3 413,-369 0 144,-29-2 0,-42-5 0,31 5 0,-317-60 9,-203-27 15,463 82-24,-195-24 0,244 25 3,25 7-3,0 0 0,0 0-1,1 0 1,-1 0 0,0 0 0,0 1 0,0-1 0,0 0 0,0 0 0,0 0 0,1 0-1,-1 0 1,0 0 0,0 0 0,0 0 0,0-1 0,0 1 0,0 0 0,0 0 0,1 0-1,-1 0 1,0 0 0,0 0 0,0 0 0,0 0 0,0 0 0,0 0 0,0 0-1,0 0 1,0 0 0,1 0 0,-1-1 0,0 1 0,0 0 0,0 0 0,0 0 0,0 0-1,0 0 1,0 0 0,0 0 0,0 0 0,0-1 0,0 1 0,0 0 0,0 0 0,0 0-1,0 0 1,0 0 0,0 0 0,0-1 0,0 1 0,0 0 0,0 0 0,0 0-1,0 0 1,0 0 0,0 0 0,0 0 0,0 0 0,0-1 0,0 1 0,-1 0 0,1 0-1,0 0 1,0 0 0,0 0 0,48-5 116,554 5-64,-9 0-398,-540-4 346,-39 1 0,-12-1 0,-24-5 0,-44-7-1,-20 2 0</inkml:trace>
  <inkml:trace contextRef="#ctx0" brushRef="#br0" timeOffset="-10">3193 251 23921,'-149'-2'6</inkml:trace>
  <inkml:trace contextRef="#ctx0" brushRef="#br0" timeOffset="-12">2994 249 23929,'-25'-1'1,"23"1"-1,-22 1 0,32-1 0,35 0 0</inkml:trace>
  <inkml:trace contextRef="#ctx0" brushRef="#br0" timeOffset="-14">3000 249 23930,'193'0'96</inkml:trace>
  <inkml:trace contextRef="#ctx0" brushRef="#br0" timeOffset="-16">3193 251 24575,'-1'0'0,"1"0"0,0 0 0,0 0 0,0 1 0,-1-1 0,1 0 0,0 0 0,0 0 0,0 1 0,-1-1 0,1 0 0,0 0 0,0 1 0,0-1 0,0 0 0,0 0 0,0 1 0,0-1 0,-1 0 0,1 0 0,0 1 0,0-1 0,0 0 0,0 1 0,0-1 0,0 0 0,0 0 0,0 1 0,1-1 0,-1 0 0,0 1 0,0-1 0,0 0 0,0 0 0,0 1 0,0-1 0,0 0 0,1 0 0,-1 1 0,0-1 0,0 0 0,0 0 0,1 0 0,-1 0 0,0 1 0,1-1 0</inkml:trace>
  <inkml:trace contextRef="#ctx0" brushRef="#br0" timeOffset="-18">3212 274 24575,'48'16'0,"0"-2"0,1-2 0,70 8 0,-60-10 0,355 44 0,-660-55 0,90 2 0,-504-2 0,1692 1 0,-1969 0 0,2565 0-926,-3341 0-198,3618 0 2057,-3288 0-671,1664 24-226,-89-4-243,579 15-1837,-275-16 447,-157-2 1832,70 0-400</inkml:trace>
  <inkml:trace contextRef="#ctx0" brushRef="#br0" timeOffset="-20">5907 535 19926,'-836'-26'252,"-813"-11"-842,2453 36 3639,-354 4-3366,781-3-890</inkml:trace>
  <inkml:trace contextRef="#ctx0" brushRef="#br0" timeOffset="-22">5907 472 20095,'-396'-3'-705,"-325"-36"-331,576 25 637,-1404-100-3686,1332 110 3849,-212-15 2546,504 15 956,593-1-2006</inkml:trace>
  <inkml:trace contextRef="#ctx0" brushRef="#br0" timeOffset="-24">4700 300 20054,'-978'-1'719</inkml:trace>
  <inkml:trace contextRef="#ctx0" brushRef="#br0" timeOffset="-26">3613 299 20773,'-26'5'0,"25"-3"0,13 1 0,723 91 512,-449-61-393,878 35 1064,-1141-69-1183,-55 0 0,-316-3-98,-529-21-874,45-59-1486,-235-12 1613,1784 101 1801</inkml:trace>
  <inkml:trace contextRef="#ctx0" brushRef="#br0" timeOffset="-28">3412 299 19230,'381'3'509,"76"-5"-265,-382 2-261,300 8-659</inkml:trace>
  <inkml:trace contextRef="#ctx0" brushRef="#br0" timeOffset="-30">7301 425 17963,'51'3'38</inkml:trace>
  <inkml:trace contextRef="#ctx0" brushRef="#br0" timeOffset="-33">7352 428 18001,'-51'0'371</inkml:trace>
  <inkml:trace contextRef="#ctx0" brushRef="#br0" timeOffset="-32">5907 387 19209,'-266'-21'-1328,"-23"4"1242</inkml:trace>
  <inkml:trace contextRef="#ctx0" brushRef="#br0" timeOffset="-34">5285 345 17776,'-358'-21'-104</inkml:trace>
  <inkml:trace contextRef="#ctx0" brushRef="#br0" timeOffset="-36">4700 311 17606,'-198'-12'-57</inkml:trace>
  <inkml:trace contextRef="#ctx0" brushRef="#br0" timeOffset="-38">3931 299 20122,'732'66'2270,"-378"-29"-2711,536 42-1179</inkml:trace>
  <inkml:trace contextRef="#ctx0" brushRef="#br0" timeOffset="-40">5907 600 19457,'-1792'-2'-238,"2301"31"1278,9 35-309,170 15-1339,-611-76 601</inkml:trace>
  <inkml:trace contextRef="#ctx0" brushRef="#br0" timeOffset="-42">5907 780 19927,'-410'-32'-88,"-338"-24"-1030,3 33 936,695 24 1155,40-1 423,31 1-453,209 2-144,384 21 1126,-368-2-1925,-224-19 0,-30-2 0,-45 0 0,45-1 0,-1242-27-4690,-334-48 1800,818 33 2307,765 42 595,-46-4 244,42 1 192,29 2 661,1251 25-500,12 78-1784,-617-27-1657,326 77 2782,-696-103-12</inkml:trace>
  <inkml:trace contextRef="#ctx0" brushRef="#br0" timeOffset="-45">3519 1072 16530,'-388'-30'-249,"384"29"1180,6 1-174,16 0 356,45 1 343,-31-1-572,512 30-544</inkml:trace>
  <inkml:trace contextRef="#ctx0" brushRef="#br0" timeOffset="41193.42">4099 1047 9395,'-1722'-199'-19,"864"103"3442,805 85 616,209 7-541,219 15-2008,-323-8-422,802 76-2341,-179-11 1038,-583-62 228,660 55-705,-719-57 706,-30-1 212,-55-1 446,-795-41-1227,-2-58-3440,-897-57 3013,1459 134 44</inkml:trace>
  <inkml:trace contextRef="#ctx0" brushRef="#br0" timeOffset="41194.42">677 620 19954,'1530'3'2081,"-1708"-6"-1535,-194-28 0,-570-63 94,1861 146-3290,-450-5 2650,1157 94 0,-1485-132-97,547 47-1051,-665-53 1173,-17-3 23,0 0 0,0 1 0,0 0 0,0 1 0,0-1 0,0 1 0,8 4 0,-63 2 3552,-45-9-3130,54-1-396,0 2 1,-54 7 0,91-7-75,0 1 0,0-1 0,0 1 0,0-1 0,0 1 0,0 0 0,0 0 0,0 1 0,1-1 0,-1 0 0,0 1 0,1 0 0,-1 0 0,1-1 0,-1 1 0,1 1 0,-2 1 0,3-3 0,1 0 0,0 0 0,0-1 0,0 1 0,-1 0 0,1 0 0,0-1 0,0 1 0,0 0 0,0 0 0,0-1 0,0 1 0,0 0 0,1 0 0,-1-1 0,0 1 0,0 0 0,0 0 0,1-1 0,-1 1 0,0 0 0,1-1 0,-1 1 0,1-1 0,0 2 0,2 1 0,-1-1 0,1 0 0,0 1 0,0-1 0,0 0 0,0 0 0,0-1 0,6 3 0,63 22-16,1-4 0,150 27-1,-145-34-168,184 26-733</inkml:trace>
  <inkml:trace contextRef="#ctx0" brushRef="#br0" timeOffset="-48">5085 1058 23169,'87'14'-305</inkml:trace>
  <inkml:trace contextRef="#ctx0" brushRef="#br0" timeOffset="-50">5259 1086 22561,'73'11'-256</inkml:trace>
  <inkml:trace contextRef="#ctx0" brushRef="#br0" timeOffset="-52">5433 1113 21953,'104'16'-363,"266"24"-597</inkml:trace>
  <inkml:trace contextRef="#ctx0" brushRef="#br0" timeOffset="-55">3044 1124 14218,'-274'-20'2527,"254"16"-251,44 1-1234,385-4 1872,-273 14-2954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16:35.643"/>
    </inkml:context>
    <inkml:brush xml:id="br0">
      <inkml:brushProperty name="width" value="0.035" units="cm"/>
      <inkml:brushProperty name="height" value="0.035" units="cm"/>
      <inkml:brushProperty name="color" value="#FFFFFF"/>
    </inkml:brush>
  </inkml:definitions>
  <inkml:trace contextRef="#ctx0" brushRef="#br0">5048 1723 24575,'10'-2'0,"98"-15"0,139-3 0,-122 12 0,-63 7 0,-47 2 0,1-1 0,-1 0 0,1-2 0,-1 1 0,22-7 0,-36 8 0,0 0 0,-1 0 0,1 0 0,0 0 0,0 0 0,-1 0 0,1-1 0,0 1 0,-1 0 0,1-1 0,0 1 0,-1 0 0,1-1 0,0 1 0,-1-1 0,1 1 0,-1-1 0,1 1 0,-1-1 0,1 1 0,-1-1 0,1 0 0,-1 1 0,0-1 0,1 0 0,-1 1 0,0-1 0,1 0 0,-1 1 0,0-2 0,0 0 0,-1 1 0,0 0 0,0 0 0,1 0 0,-1 0 0,0 0 0,0 1 0,0-1 0,0 0 0,0 0 0,0 1 0,-1-1 0,1 0 0,0 1 0,-2-1 0,-49-16 0,-148-22 0,-241-16 0,372 50 0,34 4 0,0-1 0,0-2 0,0-2 0,-36-11 0,-174-64 0,220 76 0,-1 1 0,-1 2 0,-41 0 0,684 2 0,16 1 0,-441 11 0,197 39 0,92 7 0,-480-59 0,-1 1 0,1 0 0,0 0 0,0 0 0,0 0 0,0 0 0,0 0 0,0-1 0,0 1 0,0 0 0,0 0 0,0 0 0,0 0 0,0 0 0,0 0 0,0-1 0,0 1 0,1 0 0,-1 0 0,0 0 0,0 0 0,0 0 0,0 0 0,0 0 0,0-1 0,0 1 0,0 0 0,0 0 0,0 0 0,0 0 0,1 0 0,-1 0 0,0 0 0,0 0 0,0 0 0,-27-12 0,-44-11 0,-694-139-769,193 49 266,72 12 302,366 76 175,117 20 308,26 3 344,36 3-236,44 11-309,134 34-1,-98-16-483,1433 221-4085,20-144 665,-683-100 4476,-873-8 780,-32-1-563,-5 1-439,-179-26 2579,-102-28-2642,85 14 1621,148 30-1989,-204-31 0,-166-31 0,413 68 0,6 3 0,8 1 0,0 0 0,-1 0 0,1-1 0,0 1 0,0-2 0,0 1 0,0 0 0,0-1 0,-8-6 0,14 9 0,0 0 0,0 0 0,0 0 0,0-1 0,-1 1 0,1 0 0,0 0 0,0 0 0,0-1 0,0 1 0,0 0 0,0 0 0,0-1 0,0 1 0,0 0 0,0 0 0,0-1 0,0 1 0,0 0 0,0 0 0,0-1 0,0 1 0,0 0 0,0 0 0,0-1 0,0 1 0,0 0 0,0 0 0,0 0 0,0-1 0,1 1 0,-1 0 0,0 0 0,0 0 0,0-1 0,0 1 0,1 0 0,-1 0 0,0 0 0,0 0 0,0-1 0,1 1 0,-1 0 0,0 0 0,0 0 0,0 0 0,1 0 0,-1 0 0,0 0 0,0 0 0,1 0 0,-1 0 0,0 0 0,1 0 0,16-5 0,53-2 0,0 3 0,87 7 0,-44-1 0,36 1 0,175-5 0,-320-1 0,-14-2 0,-28-9 0,-915-218-2586,929 227 2621,-779-151-1298,-127-28 440,702 125 733</inkml:trace>
  <inkml:trace contextRef="#ctx0" brushRef="#br0" timeOffset="16044.82">3655 674 24575,'86'110'0,"18"6"0,98 105 0,-150-170 0,3-2 0,67 47 0,-36-39-144,3-5-1,122 53 1,201 54-290,-222-103 434</inkml:trace>
  <inkml:trace contextRef="#ctx0" brushRef="#br0" timeOffset="16043.82">5460 1746 24575,'-20'-9'0,"-60"-24"0,-1 5 0,-1 3 0,-1 3 0,-93-11 0,160 31 0,8 2 0,0-1 0,0 0 0,0 0 0,0-1 0,1 0 0,-1-1 0,0 1 0,1-1 0,-14-8 0,20 11 0,1-1 0,0 1 0,0 0 0,0 0 0,0 0 0,0 0 0,-1-1 0,1 1 0,0 0 0,0 0 0,0-1 0,0 1 0,0 0 0,0 0 0,0 0 0,0-1 0,0 1 0,0 0 0,0 0 0,0-1 0,0 1 0,0 0 0,0 0 0,0 0 0,0-1 0,0 1 0,0 0 0,0 0 0,1-1 0,-1 1 0,0 0 0,0 0 0,0 0 0,0 0 0,0-1 0,1 1 0,-1 0 0,0 0 0,0 0 0,0 0 0,0-1 0,1 1 0,-1 0 0,0 0 0,0 0 0,1 0 0,-1 0 0,0 0 0,0 0 0,0 0 0,1 0 0,-1 0 0,0 0 0,0 0 0,1 0 0,-1 0 0,0 0 0,1 0 0,17-4 0,2 0 0,-1 2 0,0 0 0,1 1 0,-1 1 0,0 1 0,30 5 0,-22-4 0,487 60-738,56 4-116,-317-49 854,7 1 0</inkml:trace>
  <inkml:trace contextRef="#ctx0" brushRef="#br0" timeOffset="11117.3799">6643 1704 22983,'-3'-1'0,"-45"-14"0,-1989-414-5041,882 322 3774,625 70 801,342 22 1893,164 12-559,33 1 447,42 2 287,-44 0-1742,659 57 2189,-341-20-1591,-17-4-458,238 19 0,-526-50 0,-39-2 0,-8 0-7,-611-10-2848,-3-32-479,144-15 2431,-261-26-784</inkml:trace>
  <inkml:trace contextRef="#ctx0" brushRef="#br0" timeOffset="-4">2010 1201 23358,'222'1'0,"-219"-1"0,26 0 0,55 7 0,-75-5 0,1 0 0,0 1 0,-1 0 0,1 1 0,-1 0 0,0 0 0,0 1 0,-1 0 0,9 7 0,8 5 91,2-1 1,-1 0-1,2-2 1,0-1-1,57 17 1,161 28 388,-140-37-732,818 151-4611,-265-86 4165</inkml:trace>
  <inkml:trace contextRef="#ctx0" brushRef="#br0" timeOffset="16042.82">5048 1729 18303,'264'17'-139</inkml:trace>
  <inkml:trace contextRef="#ctx0" brushRef="#br0" timeOffset="-7">4683 1696 22806,'-1145'-99'-354,"545"55"-201,568 40 555,27 2 0,7 1 0,48 0 0,857 79-309,-464-5-1447</inkml:trace>
  <inkml:trace contextRef="#ctx0" brushRef="#br0" timeOffset="16041.82">5342 1746 23483,'-294'-48'-764</inkml:trace>
  <inkml:trace contextRef="#ctx0" brushRef="#br0" timeOffset="-13">5036 1696 22688,'-294'-48'-763,"-908"-139"-2060,-120 91 1316,1295 96 1632,30 1 213,44 1 754,-26-1-438,770 71 3144,-414-32-5107,229 31 965,332 26 374,-914-95-65,-46-2 211,-1122-5 2279,2151 52-3631,-933-44 1176</inkml:trace>
  <inkml:trace contextRef="#ctx0" brushRef="#br0" timeOffset="12761.8">5048 1702 23399,'449'18'0</inkml:trace>
  <inkml:trace contextRef="#ctx0" brushRef="#br0" timeOffset="12762.8">5497 1717 23205,'-487'-37'-1148,"-85"-48"679,-435-39 458,643 117 653,335 9-642,50 0 0,558 49-310,7 34-1498,-129-16-802,-266-46 2305</inkml:trace>
  <inkml:trace contextRef="#ctx0" brushRef="#br0" timeOffset="16040.82">5048 1717 16907,'241'29'-384</inkml:trace>
  <inkml:trace contextRef="#ctx0" brushRef="#br0" timeOffset="16039.82">5433 1746 21178,'-397'-58'-526,"352"47"711,42 9 573,11 0-557,19 1 54,447 46 836</inkml:trace>
  <inkml:trace contextRef="#ctx0" brushRef="#br0" timeOffset="12758.8">6265 1746 20273,'-22'-5'-54</inkml:trace>
  <inkml:trace contextRef="#ctx0" brushRef="#br0" timeOffset="12759.8">6017 1696 19673,'-10'-2'-24,"-229"-49"-1259,-2159-387-5218,1038 273 8606</inkml:trace>
  <inkml:trace contextRef="#ctx0" brushRef="#br0" timeOffset="-24">2010 1022 22413,'161'6'2229,"548"72"-2296,-486-44 67,-91-16 0,219 58 0,-340-70 0,-12-2 0,-30 1 0,-48-2 0,-92-6 0,-116 3 0,249 6 0,29 3 0,10-8 0,-1 0 0,1 0 0,-1 0 0,1-1 0,-1 1 0,1 0 0,0 0 0,-1 0 0,1-1 0,0 1 0,0 0 0,0-1 0,-1 1 0,1-1 0,0 1 0,0-1 0,0 1 0,1 0 0,25 11 0,1-1 0,0-1 0,1-1 0,0-2 0,34 4 0,-12-1 0,295 57-576,3-16 1,591 12-1,-903-65 576,-76-2 0,-3 0 0,-1285-72-1272,954 79 2882,549 7-1680,232 43-1,-218-24-6,787 81-661,-1436-117 2105,27-22-2291,-266-11 44,507 40 654,-56-2 268,483 7 858,26 2-289,783 107-3644</inkml:trace>
  <inkml:trace contextRef="#ctx0" brushRef="#br0" timeOffset="16038.82">5486 1746 14945,'-67'-10'-194,"-1076"-168"-349,-59 40-125,138 16-573</inkml:trace>
  <inkml:trace contextRef="#ctx0" brushRef="#br0" timeOffset="-13261.07">2010 1245 17932,'243'1'742,"333"39"64,-462-31-1198,2540 163-3095,-1527-118 2933,-1097-51 1290,-63-3 727,-639-79-378,598 67-775,-1280-224-2184,105 16-2303,384 79 1903,-158-21 2188</inkml:trace>
  <inkml:trace contextRef="#ctx0" brushRef="#br0" timeOffset="-14070.57">2159 630 15318,'226'16'-101</inkml:trace>
  <inkml:trace contextRef="#ctx0" brushRef="#br0" timeOffset="6285.85">2795 674 15033,'779'53'-349,"921"68"-488,-1646-118 1050,-41-3 80,-1 1 1,1 0-1,0 1 1,-1 0 0,1 1-1,16 6 1,-28-6 155,-13-1 231,-356 3 2447,220-8-2664,42 2 383,-128 1 2049,229 0-2895,0 0 0,-1 1 0,1-1 0,0 1 0,-1 0 0,-6 3 0,12-4 0,-1 0 0,1 1 0,0-1 0,-1 0 0,1 0 0,-1 0 0,1 1 0,0-1 0,-1 0 0,1 1 0,0-1 0,-1 0 0,1 1 0,0-1 0,0 1 0,-1-1 0,1 0 0,0 1 0,0-1 0,0 1 0,-1-1 0,1 1 0,0-1 0,0 1 0,0-1 0,0 0 0,0 1 0,0-1 0,0 1 0,15 20 0,16 2-29,1-2-1,1-1 0,1-1 0,1-2 1,53 19-1,-54-22-138,478 162-1793,20-38-1132,928 130-1006,-868-196 2607</inkml:trace>
  <inkml:trace contextRef="#ctx0" brushRef="#br0" timeOffset="6284.85">7970 1696 16594,'-162'-28'-689,"-831"-150"-3507,-1046-115 3356,1713 255 178,-653-72-353,8 30 4001,946 79-776,45 1-978,-8 0-810,104 2 1934,251 4 1463,189 16-3463,195 40-2332,302 16 2147,-403-49-964,-616-25 798,-49-2 308,-61-1 522,-605-45-1264,-3-57-703,335 46 889,-1039-101-1656,1059 126 1620,241 21 452,61 3 879,62 4-322,124 7 364,216 35 0,-207-19-1074,1349 144-3735,474 59-1776,-566-49 4481,-1335-162 1562,-77-9 211,-21 0-1,-33 0-580,-76-2-1,52-3-162,-580-33 1596,-7-44 914,312 35-2007,269 35-522,-1270-126-131,1084 121-415,-159-11 201,341 14 2253,70 7-968,8 0-78,38 0 101,536 35 1154,-248-5-3090,769 37 665,-1076-62 466,-41-1 135,-785-42-820,-8-40-2831,-412-26 2925,421 65-472,268 17 386</inkml:trace>
  <inkml:trace contextRef="#ctx0" brushRef="#br0" timeOffset="-31">2010 897 18874,'16'0'199,"1091"69"899,-546-22-709,-9-21-677,432 46-417,-955-66 878,-41-1 266,-48-2 761,-719-29 777,201 1-2149,256 24-108,1409 2-1291,47 0-92,-120 71 126,-978-68 1562,-27-3 168,0 0 0,0 0 1,1 0-1,-1 1 0,0 1 1,13 5-1,-20-5 106,-10-1 139,-51 3 923,0-3 1,-59-4-1,13-1-1118,95 3-243,-1332-22-3667,-203-51 200,1388 65 3524,396 8 1469,933 55-3054,2 45-1332,37 3 1251,-890-80 2047,1600 148-1972,-1844-163 1746,-54-7 194,-1 1 1,1 1-1,-1 1 0,0 1 0,30 11 1,-52-16-401,0 0 0,0 0 0,0 0 0,0 0 1,0 0-1,1 0 0,-1 0 0,0 0 0,0 0 1,0 0-1,0 0 0,0 0 0,1 0 0,-1 0 0,0 0 1,0 0-1,0 0 0,0 0 0,0 0 0,0 0 0,0 0 1,1 0-1,-1 0 0,0 1 0,0-1 0,0 0 0,0 0 1,0 0-1,0 0 0,0 0 0,0 0 0,0 0 0,0 0 1,1 1-1,-1-1 0,0 0 0,0 0 0,0 0 0,0 0 1,0 0-1,0 0 0,0 1 0,0-1 0,0 0 1,0 0-1,0 0 0,0 0 0,0 0 0,0 0 0,0 1 1,0-1-1,0 0 0,0 0 0,-1 0 0,1 0 0,0 0 1,0 0-1,0 1 0,0-1 0,0 0 0,0 0 0,0 0 1,0 0-1,0 0 0,0 0 0,-1 0 0,1 0 0,0 0 1,-21 4 53,-240 2 16,201-6 172,-1080-52 970,-12-52-4262,74 7 2052,-33 21-884,385 29 2058,568 35 104,-84-5 1033,85 12 3455,698 36-1044,8 33-4826,-188-19-690,-208-28 1632,3074 333-6441</inkml:trace>
  <inkml:trace contextRef="#ctx0" brushRef="#br0" timeOffset="6283.85">8461 1696 15220,'-74'-8'-124,"-567"-71"-2372,-988-147-278,-305-38 1335,1326 190 1283,-120-9 94,-109-18 1802</inkml:trace>
  <inkml:trace contextRef="#ctx0" brushRef="#br0" timeOffset="-15368.99">1504 800 10961,'-83'-10'173,"-8"-4"853,80 10-27,23 1 1,37 0 76,949 28-493,8 42-336,-707-45-570,2045 172-3368,-790-48 4313,-1315-121 2013,-210-20-1469,-52-3 1857,-756-11-789,260-22-4993,-582-105-1954,9-65 1687,319 54 1547,401 93 1527</inkml:trace>
  <inkml:trace contextRef="#ctx0" brushRef="#br0" timeOffset="11114.3799">3778 632 17913,'238'29'-137,"-201"-20"436,-24-1 434,-77-3-295,0-2 1,-71-7-1,24 0-230,-39 2 412,-196 1 1957,322 6-2237,33 4 1,43 8 25,170 41-603,602 133-1514,-16-113 1751,-664-69 0,-99-4 0,-42-4 0,-10 0 0,-74 1 0,-894-29-1084,126 0 439,390 27 1422,607 12-777,439 36-218,-70-4 118,190 14-60,134 9-51,-975-67 211,117 0 0,-988-28-83,954 25 44,-1199-47-96,1727 70 2466,38 28-2040,-346-31-1349,378 50 744,33 2 341,-516-65-27,-34-2 0,0 0 0,0 2 0,42 11 0,-114-9 671,-793-12 413,371-36-894,555 37-190,1690 7-417,-2880-55-1233,650 22 1234,-416 12 483,830 20-67,31-1 0,22 1 0,1099 69-224,-295 37-1153,-213-26 881,352 34 496,-929-110 221,-39-3 285,-54-1 407,51-1-876,-361-2 188,-1218-32 1893,987 12-2118,673 22 29,638 20 1099,-254 14-1660,215 21-428,-606-47 960,-49-4 0,-19-2 0,-28 1 0</inkml:trace>
  <inkml:trace contextRef="#ctx0" brushRef="#br0" timeOffset="12757.8">6711 1696 23083,'-594'-3'-230,"-3"-34"29,346 19 261,-61-4-82,-555-25-85,842 46 107,55 2 0,1589 126-3749</inkml:trace>
  <inkml:trace contextRef="#ctx0" brushRef="#br0" timeOffset="12756.8">5497 1739 18306,'-449'-42'-227</inkml:trace>
  <inkml:trace contextRef="#ctx0" brushRef="#br0" timeOffset="-35">5034 1696 18072,'-1186'-58'-598,"1032"51"884,148 4 1063,26 1-261,38-1 993,438 24-1196,-181-2-459,716-9-426,-1009-10 0,-16 0 0,-12-1 0,-18-1 0,-1155-165-3255,727 89 1730,-391-45 560,-120-20-1426,905 134 2196,-9-1 984,33 3-384</inkml:trace>
  <inkml:trace contextRef="#ctx0" brushRef="#br0" timeOffset="-22629.23">2010 1041 21918,'200'0'731,"-47"3"-459,1390 31-2627,-1462-30 2050,406 14 826,-489-18-483,-352-2 2604,-188-31-3507,-827-172-4512,1172 173 4884</inkml:trace>
  <inkml:trace contextRef="#ctx0" brushRef="#br0" timeOffset="-19514.3">1834 800 16290,'-353'-57'-882,"85"15"968</inkml:trace>
  <inkml:trace contextRef="#ctx0" brushRef="#br0" timeOffset="-14072.57">1937 674 19587,'1282'137'0,"-320"36"-1144,-8 51-597,-508-116 1439,830 193-727,-1180-278 1939,-64-12-297,-32-10-595,0-1 0,0 0 0,0 0 0,0 0 0,0 1 0,0-1 0,0 0 0,0 0 0,0 0 0,0 1 0,0-1 0,0 0 0,0 0 0,0 0 0,0 1 0,0-1 0,-1 0 0,1 0 0,0 0 0,0 1 0,0-1 0,0 0 0,0 0 0,0 0 0,0 0 0,-1 1 0,1-1 0,0 0 0,0 0 0,0 0 0,0 0 0,-1 0 0,1 0 0,0 0 0,0 1 0,0-1 0,-1 0 0,1 0 0,0 0 0,0 0 0,0 0 0,-1 0 0,1 0 0,0 0 0,0 0 0,0 0 0,-1 0 0,1 0 0,0 0 0,0 0 0,0 0 0,-1-1 0,1 1 0,0 0 0,0 0 0,0 0 0,-1 0 0,-57 1 1390,54-1-1422,-94-1 1985,-586-11 72,-16-45-2930,5-43 173,-455-45 54,1037 133 814,107 9 568,21 0-131,26 0 544,480 2-309,-343 2-764,-1208-1-62,1660-1-1085,768 4-2508,86 69 2283,-1456-69 1681,-65-2 566,-1427-1-171,576-3-707,787 4 33,18 2-15,0-5 0,-107-15 0,189 15-124,9 0-1,20-1 522,687-3 1358,-406 9-2091,679 21-3513,-727-6 3868,460 18 349,-743-36-302,-835-6 1742,-4-41-4899,210-31 2247,-348-24 1612,1225 108 3448,4-4-3844,240 8-1978,1124 140-2922,-983-80 3601,7 0-134,-534-57 1829,-66-8-380,-24-1 100,-31-1 527,-999-15 306,-267-83-5647,2-53 3601,-35 8-455,1300 137 1166,-107-16 2049,134 15-995,16 1-220,23-1 686,908 35 478,-737-18-2537,1351 154-4042,-532 11 5297,-978-170-701,135 32 1146,-148-29-727,-31-7 52,-17-1 309,-427-6 455,382 0-762,-776-68-1965,1-37 618,322 38-304,297 37 1100,190 25 170,30 8-162,0 0 0,0 0 0,0 0 0,-1 0 0,1 0 0,0 0 0,0 0 0,0 0 0,0 0-1,0 0 1,0 0 0,-1 0 0,1 0 0,0 0 0,0 0 0,0 0 0,0 0 0,0 0 0,0 0 0,0 0 0,-1 0 0,1 0 0,0-1 0,0 1 0,0 0 0,0 0 0,0 0-1,0 0 1,0 0 0,0 0 0,0 0 0,0-1 0,0 1 0,0 0 0,-1 0 0,1 0 0,0 0 0,0 0 0,0 0 0,0-1 0,0 1 0,0 0 0,0 0 0,0 0 0,0 0-1,0 0 1,1 0 0,-1-1 0,0 1 0,0 0 0,0 0 0,0 0 0,0 0 0,0 0 0,0 0 0,0-1 0,0 1 0,0 0 0,0 0 0,0 0 0,1 0 0,-1 0 0,0 0 0,0 0-1,0 0 1,0 0 0,0 0 0,0 0 0,1-1 0,45-4 798,736 4 1732,-366 4-2523,-102-2-15,-305-1 0,8-1 0,-40-4 0,-912-190-1737,-39-6-92,-37 48 800,927 142 1029,56 5 339,66 2 593,837 15-1531,7 39-2506,-868-49 3072,826 60-3138,1120 137 3170,-1754-172-221,662 88-1570,-15 29 2124,-742-118 1261,-71-11-806,-40-14-769,0 0 0,0 0 0,0 0-1,0 0 1,0 0 0,1 0 0,-1 0 0,0 0 0,0 0 0,0 0 0,0 1 0,0-1 0,0 0 0,1 0 0,-1 0 0,0 0 0,0 0 0,0 0 0,0 0 0,0 1 0,0-1 0,0 0 0,0 0 0,0 0 0,0 0 0,0 0 0,0 1 0,0-1 0,0 0 0,0 0 0,0 0 0,0 0 0,0 0 0,0 1 0,0-1 0,0 0 0,0 0 0,0 0 0,0 0 0,0 0 0,0 0 0,0 1 0,0-1 0,0 0 0,0 0 0,0 0 0,0 0 0,0 0 0,-1 0 0,1 1 0,0-1 0,0 0 0,0 0-1,0 0 1,0 0 0,-22 5 1865,-59 1-1551,-105-6 1,80-2 104,-331-5 1815,-231-26-3293,-990-137-5176,785 73 6210,198 22-812,-453-43 1891,1089 114-1269,-59-4 3229,93 7-1855,13 2-4,56 3 828,678 66-869,-248-17-4062,932 149 277,-218-27 1345,-1043-155 1298,1022 114 555,-1160-131 514,-51-3 1315,-474-4-597,-315-6-1198,-9-35-3901,-172-54-446,-708-51 941,814 131 3005</inkml:trace>
  <inkml:trace contextRef="#ctx0" brushRef="#br0" timeOffset="12755.8">2010 1193 18013,'603'76'-67,"-356"-43"-331,823 99-3197,473 66 1401,-1118-134 2123</inkml:trace>
  <inkml:trace contextRef="#ctx0" brushRef="#br0" timeOffset="3332.59">8527 2691 13126,'103'16'-76,"512"69"-946,269 38 840,-776-105 1861,-106-18-1595,1 0-1,-1 0 1,0 0 0,0 0 0,0 1-1,0-1 1,0 1 0,0-1 0,0 1-1,0 0 1,0 0 0,0 0 0,0 0 0,3 2-1,-42 2 2281,-783-28-468,-4-70-2770,-148-48-2301</inkml:trace>
  <inkml:trace contextRef="#ctx0" brushRef="#br0" timeOffset="3331.59">7554 2681 14790,'-99'-14'-242</inkml:trace>
  <inkml:trace contextRef="#ctx0" brushRef="#br0" timeOffset="11113.3799">6643 1705 17971,'-1223'-154'-2753,"913"112"2530,17 1 751,-199-26 1716,58 31-127,660 40-1494,288 9 861,-4 41-53,-483-50-1212,-20-4-218,1 1 0,0 0 0,-1 1-1,1-1 1,-1 1 0,1 1 0,-1 0-1,9 4 1,-16-3-1,-10-1 0,-50 4 257,1-3 0,-83-6 0,48 1-101,53 1-160,-889-23-889,901 20 893,27 2 0,5 0 0,52 0 0,60 0-61,1699 18-4206,-1730-13 4267,-56-1 220,-51-1 746,-1321-38-1359,3-103-375,625 22 768,625 89 0,76 18 0,15 9 0,0 1 0,0 0 0,0-1 0,0 1 0,0 0 0,0 0 0,0-1 0,0 1 0,0 0 0,0-1 0,0 1 0,0 0 0,1 0 0,-1-1 0,0 1 0,0 0 0,0 0 0,0-1 0,0 1 0,1 0 0,-1 0 0,0-1 0,0 1 0,0 0 0,1 0 0,-1 0 0,0-1 0,0 1 0,1 0 0,-1 0 0,0 0 0,0 0 0,1 0 0,-1 0 0,0 0 0,1-1 0,-1 1 0,1 0 0,12-3 0,0 0 0,1 1 0,24-1 0,426-1-409,16 28-682,-317-14 963,2271 175-3422,-1227 0 2960,-1138-167 2726,-62-12-934,-17-1-360,-26-1 559,-793-21-19,-5-56-2596,743 64 1062,-1024-112-3576,-144-14 1410,88 58 3347</inkml:trace>
  <inkml:trace contextRef="#ctx0" brushRef="#br0" timeOffset="11112.3799">2010 1120 16930,'1059'64'968,"60"67"-4663,-451-48 2082,1262 167 1249,-1605-202-717</inkml:trace>
  <inkml:trace contextRef="#ctx0" brushRef="#br0" timeOffset="-43">4317 1696 12168,'-638'-81'-1030,"-313"-48"218,233 42 1257</inkml:trace>
  <inkml:trace contextRef="#ctx0" brushRef="#br0" timeOffset="12754.8">2010 1369 12882,'40'1'35,"3"2"166,720 53 1897,381 61-3649,353 79-832</inkml:trace>
  <inkml:trace contextRef="#ctx0" brushRef="#br0" timeOffset="-45">2288 1672 15660,'9'-3'43,"54"-1"-43,87 4 0,-60 2 0,301-2 492,487 10 1176,-833-9-1578,41 1 1238,-1 3 0,-13 6-944</inkml:trace>
  <inkml:trace contextRef="#ctx0" brushRef="#br0" timeOffset="12753.8">5497 1715 23178,'-816'-132'-3395,"6"-5"583,432 79 2748,-1089-159-1210,1451 214 1353</inkml:trace>
  <inkml:trace contextRef="#ctx0" brushRef="#br0" timeOffset="-16445.1699">2010 1142 18054,'1086'1'28,"-500"3"-245,2703-3 1076,-3763-30 2514,-3-37-4424,382 52 1009,-1191-199-4096,385 61 2170</inkml:trace>
  <inkml:trace contextRef="#ctx0" brushRef="#br0" timeOffset="-6582.57">5447 366 14133,'272'5'-303,"728"88"-323,-738-41 2485,-259-51-1684,1 0 0,-1 0 1,1 0-1,-1 0 0,0 1 0,1-1 0,-1 1 1,0 0-1,3 2 0,-5-3-143,-1-1 0,0 1 0,0-1 0,0 0 1,0 1-1,0-1 0,0 0 0,0 1 0,0-1 0,0 0 0,0 1 1,0-1-1,0 0 0,-1 1 0,1-1 0,0 0 0,0 1 1,0-1-1,0 0 0,-1 1 0,1-1 0,0 0 0,0 1 0,0-1 1,-1 0-1,1 0 0,0 1 0,-1-1 0,1 0 0,0 0 0,-1 0 1,1 1-1,0-1 0,-1 0 0,1 0 0,0 0 0,-1 0 0,1 0 1,0 0-1,-1 0 0,1 0 0,0 0 0,-1 0 0,1 0 0,-1 0 1,-72 9 2090,-548-5-401,386-7-1747,-397-32 465</inkml:trace>
  <inkml:trace contextRef="#ctx0" brushRef="#br0" timeOffset="-6584.57">5447 553 23477,'591'94'269,"-580"-92"-269,-4-1 0,0 0 0,-1 0 0,0 1 0,1 0 0,-1 0 0,7 4 0,-15-5 12,-1 0 1,0 1-1,0-1 1,0 0 0,0 0-1,1-1 1,-1 1-1,-1 0 1,1-1-1,-5 0 1,-600 5-951,418-8 359,-430-22-967</inkml:trace>
  <inkml:trace contextRef="#ctx0" brushRef="#br0" timeOffset="-8115.55">4327 637 20027,'-301'-12'-750</inkml:trace>
  <inkml:trace contextRef="#ctx0" brushRef="#br0" timeOffset="-16450.1699">3778 651 20012,'1136'194'-1336,"-439"-64"1032,-688-127 1385,-13-2-322,-28 1 158,-54-3 1044,-538-5-476,653 8-1485,1 1 0,53 14 0,-4 0 0,440 42-831,-94-15 825,-409-39 6,-40-3 0,-1125-27-1355,29-107-1099,92 8 983,1272 130 2097,9-2 234,905 116-455,-350-25-1824,-617-75 1500,-165-14 665,-26-6-728,0 0 0,0 0 0,0 0-1,0 0 1,0 0 0,0 0 0,0 0 0,0 0 0,0 0-1,0 0 1,0 0 0,0 0 0,-1 0 0,1 1-1,0-1 1,0 0 0,0 0 0,0 0 0,0 0 0,0 0-1,0 0 1,0 0 0,0 0 0,0 0 0,0 1 0,0-1-1,0 0 1,0 0 0,0 0 0,0 0 0,1 0 0,-1 0-1,0 0 1,0 0 0,0 0 0,0 0 0,0 1 0,0-1-1,0 0 1,0 0 0,0 0 0,0 0 0,0 0 0,0 0-1,0 0 1,0 0 0,0 0 0,1 0 0,-1 0 0,0 0-1,0 0 1,0 0 0,0 0 0,-42 4 1636,-579-5 363,47 0-1833,1748 26-1902,-282 66 1207,-805-76 409,-64-9 102,-23-6 0,0 0 0,1 0 0,-1 0 0,0 0 0,0 0 0,0 0 0,0 0 0,0 0 0,0 0 0,0 0 0,1 0 0,-1 0 0,0 0 0,0 0 0,0 0 0,0 1 0,0-1 0,0 0 0,0 0 0,0 0 0,1 0 0,-1 0 0,0 0 0,0 0 0,0 0 0,0 0 0,0 0 0,0 0 0,0 1 0,0-1 0,0 0 0,0 0 0,0 0 0,0 0 0,0 0 0,0 0 0,0 0 0,0 1 0,0-1 0,0 0 0,0 0 0,0 0 0,0 0 0,0 0 0,0 0 0,0 0 0,0 1 0,0-1 0,0 0 0,0 0 0,0 0 0,0 0 0,0 0 0,0 0 0,0 0 0,0 0 0,0 1 0,0-1 0,0 0 0,0 0 0,0 0 0,-1 0 0,1 0 0,0 0 0,-39 5 0,-389-13-937,-6-31-46,325 29 1098,-2043-260-1119,2126 266 963,-220-39-308,206 31 330,40 12 20,0 0-1,0 0 1,0 0 0,-1 0-1,1 0 1,0 0 0,0 0-1,0 0 1,0 0 0,0 0-1,0 0 1,0 0 0,-1 0-1,1 0 1,0-1 0,0 1-1,0 0 1,0 0-1,0 0 1,0 0 0,0 0-1,0 0 1,0 0 0,-1 0-1,1-1 1,0 1 0,0 0-1,0 0 1,0 0 0,0 0-1,0 0 1,0 0 0,0-1-1,0 1 1,0 0 0,0 0-1,0 0 1,0 0-1,0 0 1,0 0 0,0-1-1,0 1 1,0 0 0,0 0-1,0 0 1,0 0 0,1 0-1,-1 0 1,0-1 0,0 1-1,0 0 1,0 0 0,0 0-1,0 0 1,0 0 0,0 0-1,0 0 1,1 0-1,-1-1 1,21-3 223,47-1 228,-1 2 0,78 9-1,147 24-216,-241-23-10,708 109-803,62 8-273,-583-102 547,94 13-225,-330-35 579,0 0-1,0 0 1,0 0 0,0 0-1,-1 0 1,1 0 0,0 1-1,0-1 1,0 1 0,-1-1-1,1 1 1,0 0 0,0 0-1,-1 0 1,1-1 0,-1 2 0,3 0-1,-39 4 1323,-574-17 917,0-57-4349,-189-74-162,122 17 1355,637 118 1227,38 4-113,8 2 27,69 0 840,-59 1-913,873 65-647,-2 68-477,65-10-241,-893-116 1498,-53-5 562,-9 0-197,-20 0 291,-39 0 653,-669-39-1378,3-47-2552,472 51 1351,187 25 886,-1772-208-1154,1809 213 1060,-189-26 37,196 23 223,24 6-111,0 0-1,0 0 0,0 0 1,0 0-1,0 0 1,1 0-1,-1 0 0,0 0 1,0 0-1,0 0 1,0 0-1,0 0 0,0 0 1,0 0-1,1 0 1,-1 0-1,0 0 0,0 0 1,0 0-1,0 0 1,0 0-1,0 0 0,0 0 1,0 0-1,1 0 1,-1-1-1,0 1 1,0 0-1,0 0 0,0 0 1,0 0-1,0 0 1,0 0-1,0 0 0,0 0 1,0 0-1,0-1 1,0 1-1,0 0 0,0 0 1,0 0-1,0 0 1,0 0-1,0 0 0,0 0 1,0 0-1,0-1 1,0 1-1,0 0 0,0 0 1,0 0-1,0 0 1,0 0-1,0 0 0,0 0 1,0-1-1,0 1 1,0 0-1,0 0 0,0 0 1,0 0-1,0 0 1,0 0-1,0 0 0,-1 0 1,46-3 751,648 64 140,-528-40-1140,857 98-3297,874 118 1620,-1564-188 2163,806 135-1838,-1094-176 1657,-24-5 264,-1 0-1,1 2 1,-1 0 0,0 1-1,33 15 1,-53-21-308,1 0-1,0 0 1,-1 0-1,1 0 1,0 0 0,-1 0-1,1 0 1,0 0 0,-1 0-1,1 0 1,0 0-1,-1 0 1,1 1 0,0-1-1,0 0 1,-1 0 0,1 0-1,0 0 1,-1 1 0,1-1-1,0 0 1,0 0-1,-1 1 1,1-1 0,0 0-1,0 0 1,0 1 0,0-1-1,-1 0 1,1 1 0,0-1-1,0 0 1,0 1-1,0-1 1,0 0 0,0 1-1,0-1 1,0 0 0,0 1-1,0-1 1,0 0-1,0 1 1,0-1 0,0 0-1,0 1 1,0-1 0,0 0-1,0 1 1,0-1 0,1 0-1,-1 1 1,0-1-1,0 0 1,0 0 0,0 1-1,1-1 1,-1 0 0,0 0-1,0 1 1,1-1 0,-1 0-1,0 0 1,1 0-1,-1 1 1,0-1 0,-25 5 698,0-2 1,0 0-1,-1-1 1,-27-3 0,8 2-727,-812-7 1248,-2-59-2208,-87-64-3169,-700-76 3380,1606 202 849,20 2 381,0-1 0,-38-9 0,110 4 2059,540 33-1140,-481-17-618,1265 143-2498,-800-80 1103,-448-56 597,548 58-656,-7-42 136,-641-33 888,-54 0 834,-354-7-122,-382-20 50,307-18-1157,-408-25 62,677 69-8,-27-1 0,413 7 0,748 79-2458,-665-53 1806,1281 116-3488,-909-87 2232,-226-8 4126,-405-46-1595,-28-2 260,-46-1 909,50-2-1774,-781-44 823,-3-67-889,135 3-498,-214-33-1079,-4 40 406,383 71 1293,1650 135 973,-765-64-929,1260 149-2501,-1036-115 1546,156 22 237,-673-81 757,-93-11 195,-29-1 527,-48 0 1405,-815-5-47,-1187-136-6146,1847 112 3894,-686-77-26,4 32-1440,603 54 3283,245 9 1098,246 2 2699,7 8-4029,-13 0-3147,-147-3-5249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6:56.101"/>
    </inkml:context>
    <inkml:brush xml:id="br0">
      <inkml:brushProperty name="width" value="0.035" units="cm"/>
      <inkml:brushProperty name="height" value="0.035" units="cm"/>
    </inkml:brush>
  </inkml:definitions>
  <inkml:trace contextRef="#ctx0" brushRef="#br0">1 120 24462,'0'-47'-22,"1"-4"-1208,0 30-5596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6:47.268"/>
    </inkml:context>
    <inkml:brush xml:id="br0">
      <inkml:brushProperty name="width" value="0.035" units="cm"/>
      <inkml:brushProperty name="height" value="0.035" units="cm"/>
    </inkml:brush>
  </inkml:definitions>
  <inkml:trace contextRef="#ctx0" brushRef="#br0">1 51 24575,'0'-4'0,"0"-6"0,4 0 0,5 0 0,6 3 0,4 3 0,3 1 0,2 1 0,1 2 0,-4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7:44.982"/>
    </inkml:context>
    <inkml:brush xml:id="br0">
      <inkml:brushProperty name="width" value="0.05" units="cm"/>
      <inkml:brushProperty name="height" value="0.05" units="cm"/>
      <inkml:brushProperty name="color" value="#FFFFFF"/>
    </inkml:brush>
  </inkml:definitions>
  <inkml:trace contextRef="#ctx0" brushRef="#br0">4742 800 24575,'117'2'0,"158"-4"0,-203-6 0,132-33 0,-144 26 0,0 3 0,1 2 0,58 0 0</inkml:trace>
  <inkml:trace contextRef="#ctx0" brushRef="#br0" timeOffset="959.69">5710 704 24557,'-259'1'-57,"-954"-12"-475,1179 10 532,-48-2 0,-138-22 0,267 33 126,141 28 355,260 47-484,-285-58-95,1198 133-1806,-508-99 1775,-834-57 59,476 31 264,-2478-36 1642,3244 3-1662,-1866 0-174,644 0 0,-30 0 0,-29 0 0,-385-23 0,172 6 0,193 15 0,9 1 0,0 0 0,1-3 0,-1 0 0,1-2 0,-33-10 0,63 16 0,-1 0 0,1 0 0,-1 0 0,1 0 0,-1 0 0,1 0 0,-1 0 0,1 0 0,-1 0 0,1-1 0,0 1 0,-1 0 0,1 0 0,-1 0 0,1-1 0,0 1 0,-1 0 0,1 0 0,-1-1 0,1 1 0,0 0 0,0-1 0,-1 1 0,1 0 0,0-1 0,-1 1 0,1 0 0,0-1 0,0 1 0,0-1 0,-1 1 0,1-1 0,0 1 0,0 0 0,0-1 0,0 1 0,0-1 0,0 1 0,0-1 0,22-8 0,46-3-3,0 4 0,0 3-1,79 4 1,-53 1-115,858-2-439,-517 4 455,-718-1 134,-305-3 63,433-7-95,133 5 0,22 4 0,0 0 0,0 0 0,1 0 0,-1 0 0,0 0 0,0 0 0,0 0 0,0 0 0,0 0 0,0 0 0,0 0 0,0 0 0,0 0 0,1 0 0,-1 0 0,0 0 0,0 0 0,0 0 0,0 0 0,0 0 0,0-1 0,0 1 0,0 0 0,0 0 0,0 0 0,0 0 0,1 0 0,-1 0 0,0 0 0,0 0 0,0 0 0,0 0 0,0 0 0,0 0 0,0 0 0,0-1 0,0 1 0,0 0 0,0 0 0,0 0 0,0 0 0,0 0 0,0 0 0,0 0 0,0 0 0,0 0 0,0-1 0,0 1 0,0 0 0,0 0 0,0 0 0,0 0 0,0 0 0,0 0 0,0 0 0,0 0 0,0 0 0,0-1 0,0 1 0,0 0 0,0 0 0,-1 0 0,1 0 0,0 0 0,37-5 0,254 3 205</inkml:trace>
  <inkml:trace contextRef="#ctx0" brushRef="#br0" timeOffset="960.69">6798 918 24393,'47'0'34,"269"3"114,-726-1-384,135-4-5</inkml:trace>
  <inkml:trace contextRef="#ctx0" brushRef="#br0" timeOffset="958.69">6073 918 23745,'-284'-2'-248,"-398"-75"248,423 40 0,246 33-22,41 2-1,55 3 248,681 1-197</inkml:trace>
  <inkml:trace contextRef="#ctx0" brushRef="#br0" timeOffset="-3">5710 800 23734,'-643'0'42,"1286"0"-20</inkml:trace>
  <inkml:trace contextRef="#ctx0" brushRef="#br0" timeOffset="-5">5710 800 22948,'-1558'0'-1914,"2115"0"5455,444 0-4609</inkml:trace>
  <inkml:trace contextRef="#ctx0" brushRef="#br0" timeOffset="121685.3">5710 800 24018,'-291'0'557,"244"7"-557,47-7 0,-1 0 0,1 0 0,0 0 0,-1 0 0,1 0 0,0 0 0,-1 0 0,1 0 0,0 0 0,-1 1 0,1-1 0,0 0 0,-1 0 0,1 0 0,0 1 0,0-1 0,-1 0 0,1 1 0,0-1 0,0 0 0,-1 0 0,1 1 0,0-1 0,0 0 0,0 1 0,0-1 0,-1 0 0,1 1 0,0-1 0,0 0 0,0 1 0,0-1 0,0 1 0,0 0 0,21 13 0,6-5 0,1-2 0,-1 0 0,1-2 0,43 3 0,25 5 0,-81-8 0,-19-1 0,-30 1 0,-656 2-646,411-9 483,211-1 163,47 1 0,0 1 0,-1 1 0,0 0 0,1 2 0,0 0 0,-1 2 0,-28 8 0,50-12 0,-1 0-1,0 0 0,0 0 1,1 0-1,-1 0 1,0 0-1,0 1 0,1-1 1,-1 0-1,0 1 1,1-1-1,-1 0 0,0 1 1,1-1-1,-1 1 1,1-1-1,-1 1 0,1-1 1,-1 1-1,1-1 0,-1 1 1,1-1-1,-1 1 1,1 0-1,0-1 0,-1 1 1,1 0-1,0-1 1,0 1-1,-1 0 0,1 0 1,0-1-1,0 1 0,0 0 1,0 0-1,0-1 1,0 1-1,0 0 0,0 0 1,0-1-1,0 1 1,1 0-1,-1 0 0,0-1 1,0 1-1,1 0 1,-1-1-1,0 1 0,1 0 1,-1-1-1,1 1 0,-1-1 1,1 1-1,0 0 1,3 3 24,1-1 0,-1 0 0,1 0 0,0 0 0,-1 0 0,11 3 0,71 21-19,2-3 0,158 21 0,-169-33-417,1221 174-2570,-865-128 2043,-398-54 889,-14-2 260,-1 1-1,1 1 0,26 8 1,-42-8-15,-13 0 137,-22 0 208,0-2 0,-40-1 0,24-1-382,-689-5-219,539-6 31,-342-63-1,227 6 1071,303 66-932,1 0 0,-1 0-1,1-1 1,0 1 0,-8-6 0,15 8-104,0 0 1,-1 0-1,1 0 1,0 0-1,0-1 1,0 1-1,-1 0 1,1 0-1,0 0 1,0 0-1,0 0 1,0-1-1,-1 1 1,1 0 0,0 0-1,0 0 1,0 0-1,0-1 1,0 1-1,0 0 1,0 0-1,-1 0 1,1-1-1,0 1 1,0 0-1,0 0 1,0-1-1,0 1 1,0 0-1,0 0 1,0 0-1,0-1 1,0 1 0,0 0-1,0 0 1,0-1-1,0 1 1,1 0-1,-1 0 1,0 0-1,0-1 1,0 1-1,0 0 1,0 0-1,0 0 1,1-1-1,-1 1 1,0 0-1,0 0 1,0 0-1,0 0 1,1-1-1,30-5 91,388 1-95,-369 7 0,23-1 0,0 3 0,-1 4 0,113 26 0,-166-25 0,-19-9 0,0 0 0,0 0 0,0 0 0,0 1 0,0-1 0,0 0 0,0 0 0,0 0 0,0 1 0,0-1 0,0 0 0,0 0 0,0 1 0,0-1 0,0 0 0,0 0 0,0 0 0,0 0 0,0 1 0,-1-1 0,1 0 0,0 0 0,0 0 0,0 1 0,0-1 0,0 0 0,-1 0 0,1 0 0,0 0 0,0 0 0,0 0 0,0 1 0,-1-1 0,1 0 0,0 0 0,0 0 0,0 0 0,-1 0 0,1 0 0,0 0 0,0 0 0,0 0 0,-1 0 0,-41 7 0,-588 0-1038,382-9 791,-489 0 247,883 14 0,-75-4 0,2315 269-5154,-2175-248 4966,900 137-1759,-1049-154 3320,-51-7-531,-17-2-75,-28-1 670,-1318-22-3275,-450-163 1393,706-21-626,1037 193 907,44 10 158,1-2-1,-1 1 1,0-2 0,1 0 0,0-1-1,0 0 1,-19-10 0,31 8 51,15 3 270,36-2 134,1 2 0,-1 3 1,51 4-1,-2 0-68,1860 6 892,-1922-9-1278,136 1-305,278 36 1,-388-21 309,-52-8 27,-15-1 166,-8-2-55,0-1-1,-1-1 0,1 0 0,-1-1 1,0 0-1,0-1 0,-22-2 1,-4 3-134,-1139 8 225,756-13-223,208 3-8,-221-2 57,413 2-55,14 0 0,-1 0 0,1 0 0,-1-1 0,1 0 0,-1-1 0,-9-3 0,19 3 0,13-1 0,146-3 0,-111 5 0,2696 0-3091,-2385 7 2164,480 71 1,-708-54 926,-80-7 220,-51-16-212,1 0 0,-1 0 1,0 0-1,0 0 1,0 0-1,0 0 0,0 0 1,1 0-1,-1 0 1,0 1-1,0-1 0,0 0 1,0 0-1,0 0 1,0 0-1,1 0 1,-1 1-1,0-1 0,0 0 1,0 0-1,0 0 1,0 0-1,0 0 0,0 1 1,0-1-1,0 0 1,0 0-1,0 0 0,0 0 1,0 1-1,0-1 1,0 0-1,0 0 0,0 0 1,0 1-1,0-1 1,0 0-1,0 0 1,0 0-1,0 0 0,0 1 1,0-1-1,0 0 1,-1 0-1,1 0 0,0 0 1,0 0-1,0 0 1,0 1-1,0-1 0,0 0 1,-1 0-1,1 0 1,0 0-1,0 0 1,0 0-1,0 0 0,0 0 1,-1 0-1,1 0 1,0 1-1,0-1 0,-33 6 905,-115 6-680,-156-10 0,142-3-73,40 1-467,-1008-13-332,6-87-1353,1068 91 1884,3 2 423,0-2 1,0-2 0,-90-33 0,126 33 348,17 10-639,0 1 0,0 0 0,0-1 0,0 1 1,0-1-1,1 1 0,-1 0 0,0-1 0,0 1 0,0 0 0,0 0 1,1-1-1,-1 1 0,0 0 0,0-1 0,1 1 0,-1 0 0,0 0 1,0-1-1,1 1 0,-1 0 0,0 0 0,1 0 0,-1 0 0,0-1 1,1 1-1,-1 0 0,0 0 0,1 0 0,-1 0 0,0 0 0,1 0 1,50-8 1594,647-2-1612,-443 12-450,266-1-1270,1082 14-1888,-5 93 445,-192 103 2939,-529-70 421,-850-137 54,148 27 1618,-148-19-178,-27-12-1657,0 1-1,0-1 1,0 0 0,0 1-1,0-1 1,0 0 0,0 0-1,-1 1 1,1-1 0,0 0-1,0 1 1,0-1-1,0 0 1,0 0 0,-1 1-1,1-1 1,0 0 0,0 0-1,0 1 1,-1-1 0,1 0-1,0 0 1,0 1 0,-1-1-1,1 0 1,0 0-1,0 0 1,-1 0 0,1 0-1,0 0 1,-1 1 0,1-1-1,0 0 1,-1 0 0,1 0-1,0 0 1,0 0 0,-1 0-1,1 0 1,-1 0-1,-56 6 2919,-862-5-499,722-5-4189,-1762-92-5232,-68-97 2898,15-67 3147,1759 221 946,-526-86 185,730 114 811,50 11-1001,-1 0 0,0 0 0,0 0 1,0 0-1,0 0 0,0 0 0,0 0 0,0-1 1,0 1-1,1 0 0,-1 0 0,0 0 0,0 0 1,0 0-1,0-1 0,0 1 0,0 0 0,0 0 1,0 0-1,0 0 0,0 0 0,0-1 0,0 1 1,0 0-1,0 0 0,0 0 0,0 0 0,0 0 1,0-1-1,0 1 0,0 0 0,0 0 0,0 0 1,0 0-1,0 0 0,-1-1 0,1 1 0,0 0 1,0 0-1,0 0 0,0 0 0,0 0 0,0 0 1,0 0-1,-1-1 0,1 1 0,0 0 0,0 0 1,78-3 2287,-23 3-2008,1127 13 3175,5 58-6589,835 236 245,-23 119 3010,-1910-406-234,-26-7 191,-24-6 600,-1 2 0,54 21 1,-79-22-252,-18-3 210,-10-1-224,-2-1 0,1-1-1,0 0 1,0-1 0,-1-1-1,-20-2 1,-23 0-21,-2205-124-3839,246-166-740,1622 231 3913,-1404-244 203,1737 293 400,1 1 467,-115-35 1,158 35 372,20 11-1170,-1 0 0,1-1 0,0 1 0,0 0 0,0 0-1,0-1 1,0 1 0,0 0 0,0 0 0,0-1 0,0 1 0,0 0 0,0 0 0,0-1 0,0 1-1,0 0 1,0 0 0,0 0 0,0-1 0,0 1 0,0 0 0,0 0 0,0-1 0,1 1 0,-1 0-1,0 0 1,0 0 0,0-1 0,0 1 0,0 0 0,1 0 0,-1 0 0,0-1 0,0 1 0,0 0-1,1 0 1,-1 0 0,0 0 0,0 0 0,0 0 0,1 0 0,-1-1 0,0 1 0,0 0 0,1 0-1,-1 0 1,1 0 0,13-3 125,0 0-1,0 1 0,28-1 1,808-5 602,-528 12-797,84-4-643,715 12 330,-2 64 405,539 198-1300,-1423-229 665,-153-29 193,153 27 955,233 77 1,-404-95 1684,-50-13-1481,-19-5 147,-28 0 910,-107 2-1220,-171-13-1,216 1 40,-844-73-1229,411 25 166,-426-38 96,8-45-280,836 115 404,32 7 211,-95-27 0,154 31 102,19 7-105,0 1 0,0 0 0,0 0 0,0 0 1,0 0-1,-1 0 0,1 0 0,0-1 0,0 1 0,0 0 1,0 0-1,0 0 0,0 0 0,0-1 0,0 1 1,0 0-1,0 0 0,0 0 0,0 0 0,0 0 0,0-1 1,0 1-1,0 0 0,0 0 0,1 0 0,-1 0 1,0 0-1,0-1 0,0 1 0,0 0 0,0 0 0,0 0 1,0 0-1,0 0 0,0 0 0,1 0 0,-1 0 1,0-1-1,0 1 0,0 0 0,0 0 0,0 0 0,1 0 1,-1 0-1,0 0 0,0 0 0,0 0 0,0 0 1,0 0-1,1 0 0,-1 0 0,0 0 0,38-6 709,651 15-613,-639-6-112,1104 106-5078,-2 57 2674,-594-81 1594,2690 479-2180,-1788-273 5263,-1374-274-1065,-23-7 307,-1 4 0,67 23 0,-125-35-1307,-1-1 0,1 1-1,0 0 1,0 0-1,-1 0 1,1 0-1,-1 1 1,1-1-1,2 5 1,-5-7-138,-1 0 1,0 1-1,1-1 1,-1 1-1,0-1 1,1 1-1,-1-1 1,0 1-1,0-1 1,0 1-1,0-1 1,1 1-1,-1-1 1,0 1-1,0-1 1,0 1-1,0-1 1,0 1-1,0-1 1,0 1-1,0-1 1,-1 1-1,1-1 1,0 1-1,0-1 1,0 1-1,-1 0 1,0 0 13,0 1 0,0-1 0,0 0-1,-1 0 1,1 0 0,0 0 0,-1 0 0,1 0 0,-1-1 0,1 1 0,-1 0 0,0-1 0,-1 1-1,-29 7 352,0-2 0,0-1 1,0-2-1,0-1 0,-42-3 0,8 2-315,-1480 1-6046,788-5 3925,-1538-81-3241,366-140 3143,5-75 1535,1771 274 605,-60-10-34,-648-115 2184,765 126-106,74 15-1559,18 1 498,7 6-808,0 1 0,0 0-1,0 0 1,0 0 0,1 0 0,-1 0-1,0 0 1,1 1 0,-1-1 0,1 1 0,-1-1-1,1 1 1,2 0 0,101-8 176,132 6 0,-113 3-114,3195 5-4486,-1542 61 4776,-1735-63 499,-41-2-98,-10-1 55,-73 1 130,-665-54-616,-8-63-2034,600 90 996,-320-58-2295,-71-17 1563,-76-12-922,-2917-497-680,2948 510 2718,362 59 113</inkml:trace>
  <inkml:trace contextRef="#ctx0" brushRef="#br0" timeOffset="121684.3">5387 582 18753,'98'13'55,"-37"-6"2623,103-1 0</inkml:trace>
  <inkml:trace contextRef="#ctx0" brushRef="#br0" timeOffset="956.69">6798 776 24575,'2'0'0,"125"25"0,-86-20 0,-28-4 0,1 1 0,-1 0 0,0 1 0,15 5 0,-38-5 0,-231 0-1</inkml:trace>
  <inkml:trace contextRef="#ctx0" brushRef="#br0" timeOffset="121683.3">5710 768 22147,'-344'-35'-561,"-406"-92"-1661</inkml:trace>
  <inkml:trace contextRef="#ctx0" brushRef="#br0" timeOffset="954.69">6798 722 8731,'1088'178'-539,"3857"688"539,-4439-774 0,-190-34 207,431 76 836,-258-58 2547,-433-69-3126,-14-1 3435,-90-6-64,-383-8-599,-222 7-3587,405 2 811,60-14-460,44 1 0,-460-42-713,209 14-1263,-1254-141-3212,1072 87 4430,3 1 1214,190 34 4613,367 57-4697,-86-14 997,-156-3 0,193 16-1369,60 1 0,7 0 0,17-3 0,34 0 0,958-2-4296,-620 8 3264,136-2 932,1025 13-1539,-838 45 915,-642-44 1675,-52-6-520,-23-3 298,-39 1 809,-612 1-1157,399-8-815,-2728-1-3751,3920 2 8003,497 1-4862,-343 1 879,-3735-1 832,2571 1-790,31 1 178,0-2 1,0-2-1,-46-9 0,83 9 469,13-1-1,49-3 848,111 3 0,-84 3-1391,1290-2-652,-750 4-271,-4427-2-3752,4447-2 5783,775 5 1143,-862 14-1771,-10 38 395,-513-51-790,0 2 1,-1 1 0,57 21 0,-87-27-66,-1-1 1,1 1 0,0 0-1,-1 0 1,1-1-1,-1 1 1,1 0 0,-1 0-1,0 0 1,1 0 0,-1 1-1,0-1 1,0 0-1,0 1 1,1-1 0,0 2-1,-2-2-1,0 0 1,-1-1-1,1 1 0,0-1 0,0 1 0,0 0 0,0-1 0,-1 1 0,1-1 1,0 1-1,0-1 0,-1 1 0,1-1 0,0 1 0,-1-1 0,1 1 1,-1-1-1,1 1 0,-1-1 0,1 0 0,-1 1 0,1-1 0,-1 0 0,1 1 1,-1-1-1,1 0 0,-1 0 0,1 1 0,-2-1 0,-7 3 93,0 0-1,0-1 1,-1 0-1,-13 1 0,-458 7 1467,332-11-2347,-1143-3-3092,745 4 5496,3512 0-3356,-3501 1 1415,-804-7-2535,1325 6 2802,-95-1-189,-1-6 0,-124-22 0,224 27 422,-1-1 0,1 0 1,0 0-1,-11-6 0,22 9-109,-1 0-1,0 0 1,1 0-1,-1 0 1,1-1-1,-1 1 1,1 0-1,-1 0 1,1-1-1,-1 1 1,1 0-1,0-1 1,-1 1-1,1 0 1,-1-1 0,1 1-1,0-1 1,-1 1-1,1 0 1,0-1-1,-1 1 1,1-1-1,0 1 1,0-1-1,-1 1 1,1-1-1,0 1 1,0-1-1,0 0 1,0 1-1,0-1 1,0 1-1,0-1 1,0 1 0,0-1-1,0 1 1,0-1-1,0 0 1,0 1-1,1-1 1,-1 1-1,0-1 1,0 1-1,0-1 1,1 1-1,-1-1 1,0 1-1,1 0 1,-1-1-1,0 1 1,1-1-1,-1 1 1,1-1 0,7-3 59,-1 0 0,1 0 1,0 0-1,0 1 1,0 1-1,13-4 1,66-14-160,136-14 1,104 11-395,-274 20 342,991-28-3183,12 29-599,-663 3 3062,457-1-1438,1327 7 1393,-755 88 3233,-1349-80-1357,-72-16-1004,-1 1 1,0 0-1,0 0 1,0 0-1,0 0 1,0 0-1,1 0 0,-1 0 1,0 0-1,0 0 1,0 0-1,0 0 1,0 0-1,1 0 1,-1 0-1,0 0 0,0 0 1,0 0-1,0 1 1,0-1-1,0 0 1,1 0-1,-1 0 1,0 0-1,0 0 1,0 0-1,0 0 0,0 0 1,0 0-1,0 1 1,0-1-1,1 0 1,-1 0-1,0 0 1,0 0-1,0 0 1,0 0-1,0 1 0,0-1 1,0 0-1,0 0 1,0 0-1,0 0 1,0 0-1,0 1 1,0-1-1,0 0 1,0 0-1,0 0 0,0 0 1,0 0-1,0 1 1,0-1-1,0 0 1,0 0-1,0 0 1,0 0-1,0 0 1,-1 1-1,-15 2 1207,-77 5-909,-122-7 0,97-3 204,-10 2 511,-760-7 1893,-1-38-2948,110-13-662,-245-23-358,959 75 1029,-11 0 109,0-3 1,-143-37-1,219 46-69,0 0 0,-1 0 0,1 0-1,0 0 1,0 0 0,-1 0-1,1 0 1,0 0 0,0 0 0,-1 0-1,1 0 1,0 0 0,0 0-1,0 0 1,-1 0 0,1 0-1,0 0 1,0 0 0,-1 0 0,1 0-1,0 0 1,0 0 0,0 0-1,-1-1 1,1 1 0,0 0-1,0 0 1,0 0 0,0 0 0,-1-1-1,1 1 1,0 0 0,0 0-1,0 0 1,0-1 0,0 1 0,0 0-1,0 0 1,-1 0 0,1-1-1,0 1 1,0 0 0,0 0-1,0-1 1,0 1 0,0 0 0,0 0-1,0 0 1,0-1 0,0 1-1,0 0 1,0 0 0,1-1 0,-1 1-1,0 0 1,18-6 1275,40-1 258,-50 6-1472,139-13 2022,73-7-3697,-193 18-5239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2:47:16.204"/>
    </inkml:context>
    <inkml:brush xml:id="br0">
      <inkml:brushProperty name="width" value="0.05" units="cm"/>
      <inkml:brushProperty name="height" value="0.05" units="cm"/>
      <inkml:brushProperty name="color" value="#FFFFFF"/>
    </inkml:brush>
  </inkml:definitions>
  <inkml:trace contextRef="#ctx0" brushRef="#br0">0 78 24575,'5'-1'0,"-1"0"0,1-1 0,-1 0 0,0 0 0,0 0 0,0 0 0,0 0 0,0-1 0,3-3 0,17-9 0,-4 7 0,0 1 0,1 1 0,-1 0 0,1 2 0,1 0 0,28-1 0,137 6 0,-95 1 0,613 39 0,-385-12 0,-40 5 0,243 27 0,-318-35 0,127 18 0,280 21 0,-280-37 0,-288-22-682,63 16-1,-87-17-6143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CC07F-A0B0-45C4-86B3-D530E20DD584}" type="datetimeFigureOut">
              <a:rPr lang="tr-TR" smtClean="0"/>
              <a:t>9.07.2024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695E3-4164-49EF-AA71-C479BBC9F903}" type="slidenum">
              <a:rPr lang="tr-TR" smtClean="0"/>
              <a:t>‹#›</a:t>
            </a:fld>
            <a:endParaRPr lang="tr-TR"/>
          </a:p>
        </p:txBody>
      </p:sp>
    </p:spTree>
    <p:extLst>
      <p:ext uri="{BB962C8B-B14F-4D97-AF65-F5344CB8AC3E}">
        <p14:creationId xmlns:p14="http://schemas.microsoft.com/office/powerpoint/2010/main" val="14880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DBE8639-95BB-4201-9763-19FA6FE41189}"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96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DDE7E0-0F1E-4F94-AF46-BB6DFBA2896E}"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59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567360-77A7-496E-B06C-41FC6E6A749D}"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892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6D86DB6-29E3-405A-9D29-239DAC6EC130}"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406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F8A08BA-FFEA-4EAA-8E49-E568D1603644}"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5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A74A37C-2BE3-4424-8A19-A60BC59DA63D}" type="datetime1">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523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AEE028-0482-4BBB-90D9-FD7CC9BC436A}" type="datetime1">
              <a:rPr lang="en-US" smtClean="0"/>
              <a:t>7/9/2024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612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B77E3D6-FA15-47F4-9E6C-173AD8D0F911}" type="datetime1">
              <a:rPr lang="en-US" smtClean="0"/>
              <a:t>7/9/2024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590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D8039A-B254-43A7-987E-8FEB26E12084}" type="datetime1">
              <a:rPr lang="en-US" smtClean="0"/>
              <a:t>7/9/2024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170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567EE9-1186-4455-886F-E6BF3C2891C0}" type="datetime1">
              <a:rPr lang="en-US" smtClean="0"/>
              <a:t>7/9/2024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32713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49FA338-BF23-40B1-B8DA-1BE9A0C5E216}" type="datetime1">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2146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1B0BC0-AD0E-44A9-B2AA-7A876991093F}" type="datetime1">
              <a:rPr lang="en-US" smtClean="0"/>
              <a:t>7/9/2024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94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image" Target="../media/image19.png"/><Relationship Id="rId26" Type="http://schemas.openxmlformats.org/officeDocument/2006/relationships/image" Target="../media/image23.png"/><Relationship Id="rId39" Type="http://schemas.openxmlformats.org/officeDocument/2006/relationships/customXml" Target="../ink/ink24.xml"/><Relationship Id="rId21" Type="http://schemas.openxmlformats.org/officeDocument/2006/relationships/customXml" Target="../ink/ink15.xml"/><Relationship Id="rId34" Type="http://schemas.openxmlformats.org/officeDocument/2006/relationships/image" Target="../media/image27.png"/><Relationship Id="rId42" Type="http://schemas.openxmlformats.org/officeDocument/2006/relationships/image" Target="../media/image31.png"/><Relationship Id="rId47" Type="http://schemas.openxmlformats.org/officeDocument/2006/relationships/customXml" Target="../ink/ink28.xml"/><Relationship Id="rId7" Type="http://schemas.openxmlformats.org/officeDocument/2006/relationships/customXml" Target="../ink/ink8.xml"/><Relationship Id="rId2" Type="http://schemas.openxmlformats.org/officeDocument/2006/relationships/image" Target="../media/image11.png"/><Relationship Id="rId16" Type="http://schemas.openxmlformats.org/officeDocument/2006/relationships/image" Target="../media/image18.png"/><Relationship Id="rId29" Type="http://schemas.openxmlformats.org/officeDocument/2006/relationships/customXml" Target="../ink/ink1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customXml" Target="../ink/ink10.xml"/><Relationship Id="rId24" Type="http://schemas.openxmlformats.org/officeDocument/2006/relationships/image" Target="../media/image22.png"/><Relationship Id="rId32" Type="http://schemas.openxmlformats.org/officeDocument/2006/relationships/image" Target="../media/image26.png"/><Relationship Id="rId37" Type="http://schemas.openxmlformats.org/officeDocument/2006/relationships/customXml" Target="../ink/ink23.xml"/><Relationship Id="rId40" Type="http://schemas.openxmlformats.org/officeDocument/2006/relationships/image" Target="../media/image30.png"/><Relationship Id="rId45" Type="http://schemas.openxmlformats.org/officeDocument/2006/relationships/customXml" Target="../ink/ink27.xml"/><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24.png"/><Relationship Id="rId36"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customXml" Target="../ink/ink14.xml"/><Relationship Id="rId31" Type="http://schemas.openxmlformats.org/officeDocument/2006/relationships/customXml" Target="../ink/ink20.xml"/><Relationship Id="rId44" Type="http://schemas.openxmlformats.org/officeDocument/2006/relationships/image" Target="../media/image32.png"/><Relationship Id="rId4" Type="http://schemas.openxmlformats.org/officeDocument/2006/relationships/image" Target="../media/image12.png"/><Relationship Id="rId9" Type="http://schemas.openxmlformats.org/officeDocument/2006/relationships/customXml" Target="../ink/ink9.xml"/><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customXml" Target="../ink/ink18.xml"/><Relationship Id="rId30" Type="http://schemas.openxmlformats.org/officeDocument/2006/relationships/image" Target="../media/image25.png"/><Relationship Id="rId35" Type="http://schemas.openxmlformats.org/officeDocument/2006/relationships/customXml" Target="../ink/ink22.xml"/><Relationship Id="rId43" Type="http://schemas.openxmlformats.org/officeDocument/2006/relationships/customXml" Target="../ink/ink26.xml"/><Relationship Id="rId48" Type="http://schemas.openxmlformats.org/officeDocument/2006/relationships/image" Target="../media/image34.png"/><Relationship Id="rId8" Type="http://schemas.openxmlformats.org/officeDocument/2006/relationships/image" Target="../media/image14.png"/><Relationship Id="rId3" Type="http://schemas.openxmlformats.org/officeDocument/2006/relationships/customXml" Target="../ink/ink6.xml"/><Relationship Id="rId12" Type="http://schemas.openxmlformats.org/officeDocument/2006/relationships/image" Target="../media/image16.png"/><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38" Type="http://schemas.openxmlformats.org/officeDocument/2006/relationships/image" Target="../media/image29.png"/><Relationship Id="rId46" Type="http://schemas.openxmlformats.org/officeDocument/2006/relationships/image" Target="../media/image33.png"/><Relationship Id="rId20" Type="http://schemas.openxmlformats.org/officeDocument/2006/relationships/image" Target="../media/image20.png"/><Relationship Id="rId41" Type="http://schemas.openxmlformats.org/officeDocument/2006/relationships/customXml" Target="../ink/ink25.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18777-3B54-AF0C-2F21-3914537E982A}"/>
              </a:ext>
            </a:extLst>
          </p:cNvPr>
          <p:cNvSpPr>
            <a:spLocks noGrp="1"/>
          </p:cNvSpPr>
          <p:nvPr>
            <p:ph type="ctrTitle"/>
          </p:nvPr>
        </p:nvSpPr>
        <p:spPr>
          <a:xfrm>
            <a:off x="78658" y="0"/>
            <a:ext cx="7934633" cy="2595716"/>
          </a:xfrm>
        </p:spPr>
        <p:txBody>
          <a:bodyPr>
            <a:normAutofit/>
          </a:bodyPr>
          <a:lstStyle/>
          <a:p>
            <a:r>
              <a:rPr lang="tr-TR" sz="4800" b="1" i="1" dirty="0">
                <a:solidFill>
                  <a:schemeClr val="tx1"/>
                </a:solidFill>
              </a:rPr>
              <a:t>ATATÜRK ÜNİVERSİTESİ</a:t>
            </a:r>
            <a:br>
              <a:rPr lang="tr-TR" sz="4800" b="1" i="1" dirty="0">
                <a:solidFill>
                  <a:schemeClr val="tx1"/>
                </a:solidFill>
              </a:rPr>
            </a:br>
            <a:r>
              <a:rPr lang="tr-TR" sz="4800" b="1" i="1" dirty="0">
                <a:solidFill>
                  <a:schemeClr val="tx1"/>
                </a:solidFill>
              </a:rPr>
              <a:t>İSPİR HAMZA POLAT MYO. BİYOMEDİKAL CİHAZ TEKNOLOJİSİ </a:t>
            </a:r>
          </a:p>
        </p:txBody>
      </p:sp>
      <p:sp>
        <p:nvSpPr>
          <p:cNvPr id="3" name="Alt Başlık 2">
            <a:extLst>
              <a:ext uri="{FF2B5EF4-FFF2-40B4-BE49-F238E27FC236}">
                <a16:creationId xmlns:a16="http://schemas.microsoft.com/office/drawing/2014/main" id="{74029A88-6CB9-3942-E8AB-AC850D998CF8}"/>
              </a:ext>
            </a:extLst>
          </p:cNvPr>
          <p:cNvSpPr>
            <a:spLocks noGrp="1"/>
          </p:cNvSpPr>
          <p:nvPr>
            <p:ph type="subTitle" idx="1"/>
          </p:nvPr>
        </p:nvSpPr>
        <p:spPr>
          <a:xfrm>
            <a:off x="196645" y="2812026"/>
            <a:ext cx="6735097" cy="2786594"/>
          </a:xfrm>
        </p:spPr>
        <p:txBody>
          <a:bodyPr/>
          <a:lstStyle/>
          <a:p>
            <a:r>
              <a:rPr lang="tr-TR" dirty="0">
                <a:solidFill>
                  <a:schemeClr val="tx1"/>
                </a:solidFill>
              </a:rPr>
              <a:t>ÖĞRETİM GÖREVLİSİ:DOÇ.DR.SEVDA SARITAŞ</a:t>
            </a:r>
          </a:p>
          <a:p>
            <a:endParaRPr lang="tr-TR" dirty="0">
              <a:solidFill>
                <a:schemeClr val="tx1"/>
              </a:solidFill>
            </a:endParaRPr>
          </a:p>
          <a:p>
            <a:r>
              <a:rPr lang="tr-TR" dirty="0">
                <a:solidFill>
                  <a:schemeClr val="tx1"/>
                </a:solidFill>
              </a:rPr>
              <a:t>HAZIRLAYAN : DERYA ÇAĞLAR </a:t>
            </a:r>
          </a:p>
        </p:txBody>
      </p:sp>
      <p:pic>
        <p:nvPicPr>
          <p:cNvPr id="5" name="Resim 4">
            <a:extLst>
              <a:ext uri="{FF2B5EF4-FFF2-40B4-BE49-F238E27FC236}">
                <a16:creationId xmlns:a16="http://schemas.microsoft.com/office/drawing/2014/main" id="{65186017-F770-5B1A-C665-5FFB886E4771}"/>
              </a:ext>
            </a:extLst>
          </p:cNvPr>
          <p:cNvPicPr>
            <a:picLocks noChangeAspect="1"/>
          </p:cNvPicPr>
          <p:nvPr/>
        </p:nvPicPr>
        <p:blipFill>
          <a:blip r:embed="rId2">
            <a:extLst>
              <a:ext uri="{BEBA8EAE-BF5A-486C-A8C5-ECC9F3942E4B}">
                <a14:imgProps xmlns:a14="http://schemas.microsoft.com/office/drawing/2010/main">
                  <a14:imgLayer r:embed="rId3">
                    <a14:imgEffect>
                      <a14:saturation sat="147000"/>
                    </a14:imgEffect>
                  </a14:imgLayer>
                </a14:imgProps>
              </a:ext>
            </a:extLst>
          </a:blip>
          <a:stretch>
            <a:fillRect/>
          </a:stretch>
        </p:blipFill>
        <p:spPr>
          <a:xfrm>
            <a:off x="9132939" y="900881"/>
            <a:ext cx="2362200" cy="2362200"/>
          </a:xfrm>
          <a:prstGeom prst="ellipse">
            <a:avLst/>
          </a:prstGeom>
          <a:solidFill>
            <a:schemeClr val="bg1"/>
          </a:solidFill>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ayt Numarası Yer Tutucusu 5">
            <a:extLst>
              <a:ext uri="{FF2B5EF4-FFF2-40B4-BE49-F238E27FC236}">
                <a16:creationId xmlns:a16="http://schemas.microsoft.com/office/drawing/2014/main" id="{A68150C6-A860-1EE2-4DD8-F9175797BDD5}"/>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04472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7B83ADE-0724-3C01-428E-5A25CBBCA239}"/>
              </a:ext>
            </a:extLst>
          </p:cNvPr>
          <p:cNvSpPr>
            <a:spLocks noGrp="1"/>
          </p:cNvSpPr>
          <p:nvPr>
            <p:ph type="sldNum" sz="quarter" idx="12"/>
          </p:nvPr>
        </p:nvSpPr>
        <p:spPr/>
        <p:txBody>
          <a:bodyPr/>
          <a:lstStyle/>
          <a:p>
            <a:fld id="{4FAB73BC-B049-4115-A692-8D63A059BFB8}" type="slidenum">
              <a:rPr lang="en-US" smtClean="0"/>
              <a:t>10</a:t>
            </a:fld>
            <a:endParaRPr lang="en-US" dirty="0"/>
          </a:p>
        </p:txBody>
      </p:sp>
      <p:sp>
        <p:nvSpPr>
          <p:cNvPr id="4" name="Metin kutusu 3">
            <a:extLst>
              <a:ext uri="{FF2B5EF4-FFF2-40B4-BE49-F238E27FC236}">
                <a16:creationId xmlns:a16="http://schemas.microsoft.com/office/drawing/2014/main" id="{0C194A7D-DEFA-2AF9-B065-8418D2CD8CE5}"/>
              </a:ext>
            </a:extLst>
          </p:cNvPr>
          <p:cNvSpPr txBox="1"/>
          <p:nvPr/>
        </p:nvSpPr>
        <p:spPr>
          <a:xfrm>
            <a:off x="2151017" y="287382"/>
            <a:ext cx="6653349" cy="584775"/>
          </a:xfrm>
          <a:prstGeom prst="rect">
            <a:avLst/>
          </a:prstGeom>
          <a:noFill/>
        </p:spPr>
        <p:txBody>
          <a:bodyPr wrap="square" rtlCol="0">
            <a:spAutoFit/>
          </a:bodyPr>
          <a:lstStyle/>
          <a:p>
            <a:r>
              <a:rPr lang="tr-TR" sz="3200" b="1" dirty="0">
                <a:solidFill>
                  <a:schemeClr val="accent2">
                    <a:lumMod val="75000"/>
                  </a:schemeClr>
                </a:solidFill>
              </a:rPr>
              <a:t>Yağlama yapmanın temel bilgisi</a:t>
            </a:r>
          </a:p>
        </p:txBody>
      </p:sp>
      <p:sp>
        <p:nvSpPr>
          <p:cNvPr id="5" name="Metin kutusu 4">
            <a:extLst>
              <a:ext uri="{FF2B5EF4-FFF2-40B4-BE49-F238E27FC236}">
                <a16:creationId xmlns:a16="http://schemas.microsoft.com/office/drawing/2014/main" id="{149386AE-DB90-FE43-D0FA-0C5368A6C561}"/>
              </a:ext>
            </a:extLst>
          </p:cNvPr>
          <p:cNvSpPr txBox="1"/>
          <p:nvPr/>
        </p:nvSpPr>
        <p:spPr>
          <a:xfrm>
            <a:off x="478971" y="1881051"/>
            <a:ext cx="10356489" cy="646331"/>
          </a:xfrm>
          <a:prstGeom prst="rect">
            <a:avLst/>
          </a:prstGeom>
          <a:noFill/>
        </p:spPr>
        <p:txBody>
          <a:bodyPr wrap="none" rtlCol="0">
            <a:spAutoFit/>
          </a:bodyPr>
          <a:lstStyle/>
          <a:p>
            <a:r>
              <a:rPr lang="tr-TR" dirty="0"/>
              <a:t>Birbiriyle temas eden hareketli yüzeyler arasında oluşan sürtünme hareketi zorlaştırır ve sürtünen yüzeylerde</a:t>
            </a:r>
          </a:p>
          <a:p>
            <a:r>
              <a:rPr lang="tr-TR" dirty="0"/>
              <a:t>Aşınma ,ısınma gibi sonuçlar doğurur</a:t>
            </a:r>
          </a:p>
        </p:txBody>
      </p:sp>
      <p:pic>
        <p:nvPicPr>
          <p:cNvPr id="7" name="Resim 6">
            <a:extLst>
              <a:ext uri="{FF2B5EF4-FFF2-40B4-BE49-F238E27FC236}">
                <a16:creationId xmlns:a16="http://schemas.microsoft.com/office/drawing/2014/main" id="{8CD74640-276E-1642-059D-FEF58047325E}"/>
              </a:ext>
            </a:extLst>
          </p:cNvPr>
          <p:cNvPicPr>
            <a:picLocks noChangeAspect="1"/>
          </p:cNvPicPr>
          <p:nvPr/>
        </p:nvPicPr>
        <p:blipFill>
          <a:blip r:embed="rId2"/>
          <a:stretch>
            <a:fillRect/>
          </a:stretch>
        </p:blipFill>
        <p:spPr>
          <a:xfrm>
            <a:off x="478971" y="2846755"/>
            <a:ext cx="3530398" cy="2967727"/>
          </a:xfrm>
          <a:prstGeom prst="rect">
            <a:avLst/>
          </a:prstGeom>
        </p:spPr>
      </p:pic>
      <p:pic>
        <p:nvPicPr>
          <p:cNvPr id="9" name="Resim 8">
            <a:extLst>
              <a:ext uri="{FF2B5EF4-FFF2-40B4-BE49-F238E27FC236}">
                <a16:creationId xmlns:a16="http://schemas.microsoft.com/office/drawing/2014/main" id="{4172E013-2268-7F74-EC78-047402E8084A}"/>
              </a:ext>
            </a:extLst>
          </p:cNvPr>
          <p:cNvPicPr>
            <a:picLocks noChangeAspect="1"/>
          </p:cNvPicPr>
          <p:nvPr/>
        </p:nvPicPr>
        <p:blipFill>
          <a:blip r:embed="rId3"/>
          <a:stretch>
            <a:fillRect/>
          </a:stretch>
        </p:blipFill>
        <p:spPr>
          <a:xfrm>
            <a:off x="5550232" y="3429000"/>
            <a:ext cx="4632643" cy="2274425"/>
          </a:xfrm>
          <a:prstGeom prst="rect">
            <a:avLst/>
          </a:prstGeom>
        </p:spPr>
      </p:pic>
    </p:spTree>
    <p:extLst>
      <p:ext uri="{BB962C8B-B14F-4D97-AF65-F5344CB8AC3E}">
        <p14:creationId xmlns:p14="http://schemas.microsoft.com/office/powerpoint/2010/main" val="414593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C44E907-5140-65C5-09F7-FB8D93B83F9A}"/>
              </a:ext>
            </a:extLst>
          </p:cNvPr>
          <p:cNvSpPr>
            <a:spLocks noGrp="1"/>
          </p:cNvSpPr>
          <p:nvPr>
            <p:ph type="sldNum" sz="quarter" idx="12"/>
          </p:nvPr>
        </p:nvSpPr>
        <p:spPr/>
        <p:txBody>
          <a:bodyPr/>
          <a:lstStyle/>
          <a:p>
            <a:fld id="{4FAB73BC-B049-4115-A692-8D63A059BFB8}" type="slidenum">
              <a:rPr lang="en-US" smtClean="0"/>
              <a:t>11</a:t>
            </a:fld>
            <a:endParaRPr lang="en-US" dirty="0"/>
          </a:p>
        </p:txBody>
      </p:sp>
      <p:sp>
        <p:nvSpPr>
          <p:cNvPr id="3" name="Metin kutusu 2">
            <a:extLst>
              <a:ext uri="{FF2B5EF4-FFF2-40B4-BE49-F238E27FC236}">
                <a16:creationId xmlns:a16="http://schemas.microsoft.com/office/drawing/2014/main" id="{B38B3D81-1FC9-DB77-480C-B8D8C75FB98D}"/>
              </a:ext>
            </a:extLst>
          </p:cNvPr>
          <p:cNvSpPr txBox="1"/>
          <p:nvPr/>
        </p:nvSpPr>
        <p:spPr>
          <a:xfrm>
            <a:off x="217714" y="731520"/>
            <a:ext cx="11660436" cy="3139321"/>
          </a:xfrm>
          <a:prstGeom prst="rect">
            <a:avLst/>
          </a:prstGeom>
          <a:noFill/>
        </p:spPr>
        <p:txBody>
          <a:bodyPr wrap="none" rtlCol="0">
            <a:spAutoFit/>
          </a:bodyPr>
          <a:lstStyle/>
          <a:p>
            <a:pPr marL="342900" indent="-342900">
              <a:buFont typeface="+mj-lt"/>
              <a:buAutoNum type="arabicPeriod"/>
            </a:pPr>
            <a:r>
              <a:rPr lang="tr-TR" dirty="0"/>
              <a:t>Yağlayıcı birbiriyle temas eden iki yüzey arasından koruyucu bir film tabakası oluşturarak iki yüzü birbirinden ayırmasını </a:t>
            </a:r>
          </a:p>
          <a:p>
            <a:r>
              <a:rPr lang="tr-TR" dirty="0" err="1"/>
              <a:t>Sağlar,bunun</a:t>
            </a:r>
            <a:r>
              <a:rPr lang="tr-TR" dirty="0"/>
              <a:t> sonucunda sürtünme azalır.</a:t>
            </a:r>
          </a:p>
          <a:p>
            <a:pPr marL="342900" indent="-342900">
              <a:buAutoNum type="arabicPeriod" startAt="2"/>
            </a:pPr>
            <a:r>
              <a:rPr lang="tr-TR" dirty="0"/>
              <a:t>Yağlamadan önce </a:t>
            </a:r>
            <a:r>
              <a:rPr lang="tr-TR" dirty="0" err="1"/>
              <a:t>yağlanıcak</a:t>
            </a:r>
            <a:r>
              <a:rPr lang="tr-TR" dirty="0"/>
              <a:t> yüzeyler temizlenmeli.</a:t>
            </a:r>
          </a:p>
          <a:p>
            <a:pPr marL="342900" indent="-342900">
              <a:buAutoNum type="arabicPeriod" startAt="2"/>
            </a:pPr>
            <a:r>
              <a:rPr lang="tr-TR" dirty="0"/>
              <a:t>Üretici tarafından belirlenen periyotlarla yağlama işlemi yapılmalıdır.</a:t>
            </a:r>
          </a:p>
          <a:p>
            <a:pPr marL="342900" indent="-342900">
              <a:buAutoNum type="arabicPeriod" startAt="2"/>
            </a:pPr>
            <a:r>
              <a:rPr lang="tr-TR" dirty="0"/>
              <a:t>Gereğinden fazla yağ kullanılmamalıdır.</a:t>
            </a:r>
          </a:p>
          <a:p>
            <a:pPr marL="342900" indent="-342900">
              <a:buAutoNum type="arabicPeriod" startAt="2"/>
            </a:pPr>
            <a:r>
              <a:rPr lang="tr-TR" dirty="0" err="1"/>
              <a:t>Üretiçi</a:t>
            </a:r>
            <a:r>
              <a:rPr lang="tr-TR" dirty="0"/>
              <a:t> tarafından belirtilen özelliklerde yağlar kullanılmalıdır.</a:t>
            </a:r>
          </a:p>
          <a:p>
            <a:pPr marL="342900" indent="-342900">
              <a:buAutoNum type="arabicPeriod" startAt="2"/>
            </a:pPr>
            <a:endParaRPr lang="tr-TR" dirty="0"/>
          </a:p>
          <a:p>
            <a:pPr marL="342900" indent="-342900">
              <a:buAutoNum type="arabicPeriod" startAt="2"/>
            </a:pPr>
            <a:endParaRPr lang="tr-TR" dirty="0"/>
          </a:p>
          <a:p>
            <a:endParaRPr lang="tr-TR" dirty="0"/>
          </a:p>
          <a:p>
            <a:endParaRPr lang="tr-TR" dirty="0"/>
          </a:p>
          <a:p>
            <a:pPr marL="342900" indent="-342900">
              <a:buFont typeface="+mj-lt"/>
              <a:buAutoNum type="arabicPeriod"/>
            </a:pPr>
            <a:endParaRPr lang="tr-TR" dirty="0"/>
          </a:p>
        </p:txBody>
      </p:sp>
      <p:pic>
        <p:nvPicPr>
          <p:cNvPr id="5" name="Resim 4">
            <a:extLst>
              <a:ext uri="{FF2B5EF4-FFF2-40B4-BE49-F238E27FC236}">
                <a16:creationId xmlns:a16="http://schemas.microsoft.com/office/drawing/2014/main" id="{2628F3AE-D911-76EB-04F6-34F24DD0B704}"/>
              </a:ext>
            </a:extLst>
          </p:cNvPr>
          <p:cNvPicPr>
            <a:picLocks noChangeAspect="1"/>
          </p:cNvPicPr>
          <p:nvPr/>
        </p:nvPicPr>
        <p:blipFill>
          <a:blip r:embed="rId2"/>
          <a:stretch>
            <a:fillRect/>
          </a:stretch>
        </p:blipFill>
        <p:spPr>
          <a:xfrm>
            <a:off x="313850" y="2888519"/>
            <a:ext cx="2857899" cy="2276793"/>
          </a:xfrm>
          <a:prstGeom prst="rect">
            <a:avLst/>
          </a:prstGeom>
        </p:spPr>
      </p:pic>
      <p:pic>
        <p:nvPicPr>
          <p:cNvPr id="7" name="Resim 6">
            <a:extLst>
              <a:ext uri="{FF2B5EF4-FFF2-40B4-BE49-F238E27FC236}">
                <a16:creationId xmlns:a16="http://schemas.microsoft.com/office/drawing/2014/main" id="{015FE9EF-38A7-D768-90A7-5F33195B07F5}"/>
              </a:ext>
            </a:extLst>
          </p:cNvPr>
          <p:cNvPicPr>
            <a:picLocks noChangeAspect="1"/>
          </p:cNvPicPr>
          <p:nvPr/>
        </p:nvPicPr>
        <p:blipFill>
          <a:blip r:embed="rId3"/>
          <a:stretch>
            <a:fillRect/>
          </a:stretch>
        </p:blipFill>
        <p:spPr>
          <a:xfrm>
            <a:off x="3742996" y="2926908"/>
            <a:ext cx="3781953" cy="2248214"/>
          </a:xfrm>
          <a:prstGeom prst="rect">
            <a:avLst/>
          </a:prstGeom>
        </p:spPr>
      </p:pic>
      <p:pic>
        <p:nvPicPr>
          <p:cNvPr id="9" name="Resim 8">
            <a:extLst>
              <a:ext uri="{FF2B5EF4-FFF2-40B4-BE49-F238E27FC236}">
                <a16:creationId xmlns:a16="http://schemas.microsoft.com/office/drawing/2014/main" id="{9B1FBAE7-DEE3-A7DC-CCB5-B71EC83056BD}"/>
              </a:ext>
            </a:extLst>
          </p:cNvPr>
          <p:cNvPicPr>
            <a:picLocks noChangeAspect="1"/>
          </p:cNvPicPr>
          <p:nvPr/>
        </p:nvPicPr>
        <p:blipFill>
          <a:blip r:embed="rId4"/>
          <a:stretch>
            <a:fillRect/>
          </a:stretch>
        </p:blipFill>
        <p:spPr>
          <a:xfrm>
            <a:off x="7851789" y="3094580"/>
            <a:ext cx="4340211" cy="1961886"/>
          </a:xfrm>
          <a:prstGeom prst="rect">
            <a:avLst/>
          </a:prstGeom>
        </p:spPr>
      </p:pic>
    </p:spTree>
    <p:extLst>
      <p:ext uri="{BB962C8B-B14F-4D97-AF65-F5344CB8AC3E}">
        <p14:creationId xmlns:p14="http://schemas.microsoft.com/office/powerpoint/2010/main" val="84945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064BBD2-39D8-E666-2035-91C5E1B55063}"/>
              </a:ext>
            </a:extLst>
          </p:cNvPr>
          <p:cNvSpPr>
            <a:spLocks noGrp="1"/>
          </p:cNvSpPr>
          <p:nvPr>
            <p:ph type="sldNum" sz="quarter" idx="12"/>
          </p:nvPr>
        </p:nvSpPr>
        <p:spPr/>
        <p:txBody>
          <a:bodyPr/>
          <a:lstStyle/>
          <a:p>
            <a:fld id="{4FAB73BC-B049-4115-A692-8D63A059BFB8}" type="slidenum">
              <a:rPr lang="en-US" smtClean="0"/>
              <a:t>12</a:t>
            </a:fld>
            <a:endParaRPr lang="en-US" dirty="0"/>
          </a:p>
        </p:txBody>
      </p:sp>
      <p:pic>
        <p:nvPicPr>
          <p:cNvPr id="4" name="Resim 3">
            <a:extLst>
              <a:ext uri="{FF2B5EF4-FFF2-40B4-BE49-F238E27FC236}">
                <a16:creationId xmlns:a16="http://schemas.microsoft.com/office/drawing/2014/main" id="{F19CC41C-C4DC-0D52-A5F8-625EBAD5FF52}"/>
              </a:ext>
            </a:extLst>
          </p:cNvPr>
          <p:cNvPicPr>
            <a:picLocks noChangeAspect="1"/>
          </p:cNvPicPr>
          <p:nvPr/>
        </p:nvPicPr>
        <p:blipFill>
          <a:blip r:embed="rId2"/>
          <a:stretch>
            <a:fillRect/>
          </a:stretch>
        </p:blipFill>
        <p:spPr>
          <a:xfrm>
            <a:off x="756923" y="1662912"/>
            <a:ext cx="7210187" cy="3048425"/>
          </a:xfrm>
          <a:prstGeom prst="rect">
            <a:avLst/>
          </a:prstGeom>
        </p:spPr>
      </p:pic>
      <p:sp>
        <p:nvSpPr>
          <p:cNvPr id="5" name="Metin kutusu 4">
            <a:extLst>
              <a:ext uri="{FF2B5EF4-FFF2-40B4-BE49-F238E27FC236}">
                <a16:creationId xmlns:a16="http://schemas.microsoft.com/office/drawing/2014/main" id="{68DA3CDB-9442-F76A-3940-65893B8BE896}"/>
              </a:ext>
            </a:extLst>
          </p:cNvPr>
          <p:cNvSpPr txBox="1"/>
          <p:nvPr/>
        </p:nvSpPr>
        <p:spPr>
          <a:xfrm>
            <a:off x="3466011" y="252548"/>
            <a:ext cx="5259978" cy="584775"/>
          </a:xfrm>
          <a:prstGeom prst="rect">
            <a:avLst/>
          </a:prstGeom>
          <a:noFill/>
        </p:spPr>
        <p:txBody>
          <a:bodyPr wrap="square" rtlCol="0">
            <a:spAutoFit/>
          </a:bodyPr>
          <a:lstStyle/>
          <a:p>
            <a:r>
              <a:rPr lang="tr-TR" sz="3200" b="1" dirty="0">
                <a:solidFill>
                  <a:schemeClr val="accent2">
                    <a:lumMod val="75000"/>
                  </a:schemeClr>
                </a:solidFill>
              </a:rPr>
              <a:t>ARIZA BİLGİ FORMU</a:t>
            </a:r>
          </a:p>
        </p:txBody>
      </p:sp>
    </p:spTree>
    <p:extLst>
      <p:ext uri="{BB962C8B-B14F-4D97-AF65-F5344CB8AC3E}">
        <p14:creationId xmlns:p14="http://schemas.microsoft.com/office/powerpoint/2010/main" val="322213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EF620F-FC5F-BF98-61D8-19C9B9C8A871}"/>
              </a:ext>
            </a:extLst>
          </p:cNvPr>
          <p:cNvSpPr>
            <a:spLocks noGrp="1"/>
          </p:cNvSpPr>
          <p:nvPr>
            <p:ph type="title"/>
          </p:nvPr>
        </p:nvSpPr>
        <p:spPr/>
        <p:txBody>
          <a:bodyPr/>
          <a:lstStyle/>
          <a:p>
            <a:r>
              <a:rPr lang="tr-TR" b="1" dirty="0">
                <a:solidFill>
                  <a:schemeClr val="accent2">
                    <a:lumMod val="75000"/>
                  </a:schemeClr>
                </a:solidFill>
              </a:rPr>
              <a:t>OTOANALİZÖRLERDE SOĞUTMA FANLARI </a:t>
            </a:r>
          </a:p>
        </p:txBody>
      </p:sp>
      <p:sp>
        <p:nvSpPr>
          <p:cNvPr id="3" name="İçerik Yer Tutucusu 2">
            <a:extLst>
              <a:ext uri="{FF2B5EF4-FFF2-40B4-BE49-F238E27FC236}">
                <a16:creationId xmlns:a16="http://schemas.microsoft.com/office/drawing/2014/main" id="{6F846DA1-AAA7-0742-44BE-BDB3A1EE9A45}"/>
              </a:ext>
            </a:extLst>
          </p:cNvPr>
          <p:cNvSpPr>
            <a:spLocks noGrp="1"/>
          </p:cNvSpPr>
          <p:nvPr>
            <p:ph idx="1"/>
          </p:nvPr>
        </p:nvSpPr>
        <p:spPr/>
        <p:txBody>
          <a:bodyPr/>
          <a:lstStyle/>
          <a:p>
            <a:pPr>
              <a:buFont typeface="Wingdings" panose="05000000000000000000" pitchFamily="2" charset="2"/>
              <a:buChar char="Ø"/>
            </a:pPr>
            <a:r>
              <a:rPr lang="tr-TR" dirty="0"/>
              <a:t>Cihazda kullanılan fanların amacı hava sirkülasyonu yaparak cihaz içindeki sıcaklığın yükselmesini engellemektedir.</a:t>
            </a:r>
          </a:p>
          <a:p>
            <a:pPr>
              <a:buFont typeface="Wingdings" panose="05000000000000000000" pitchFamily="2" charset="2"/>
              <a:buChar char="Ø"/>
            </a:pPr>
            <a:r>
              <a:rPr lang="tr-TR" dirty="0"/>
              <a:t>Cihazın içinde bulunan elektronik devreler belirli sıcaklık değerleri arasında çalışır. Bu sıcaklık düzenlemesi fanlar ile gerçekleştirilebilir.</a:t>
            </a:r>
          </a:p>
          <a:p>
            <a:pPr>
              <a:buFont typeface="Wingdings" panose="05000000000000000000" pitchFamily="2" charset="2"/>
              <a:buChar char="Ø"/>
            </a:pPr>
            <a:r>
              <a:rPr lang="tr-TR" dirty="0"/>
              <a:t>Fanları fiziksel ve elektriksel yapıları bakımından incelersek göreceğimiz şey bir elektrik motoru ve buna bağlı bir pervane olacaktır.</a:t>
            </a:r>
          </a:p>
          <a:p>
            <a:pPr>
              <a:buFont typeface="Wingdings" panose="05000000000000000000" pitchFamily="2" charset="2"/>
              <a:buChar char="Ø"/>
            </a:pPr>
            <a:r>
              <a:rPr lang="tr-TR" dirty="0"/>
              <a:t>Soğutma fanları iki guruba ayrılır </a:t>
            </a:r>
          </a:p>
          <a:p>
            <a:pPr marL="457200" indent="-457200">
              <a:buFont typeface="+mj-lt"/>
              <a:buAutoNum type="alphaLcPeriod"/>
            </a:pPr>
            <a:r>
              <a:rPr lang="tr-TR" dirty="0"/>
              <a:t>DC fanlar: doğru akımla çalışır.</a:t>
            </a:r>
          </a:p>
          <a:p>
            <a:pPr marL="457200" indent="-457200">
              <a:buFont typeface="+mj-lt"/>
              <a:buAutoNum type="alphaLcPeriod"/>
            </a:pPr>
            <a:r>
              <a:rPr lang="tr-TR" dirty="0"/>
              <a:t>AC fanlar: alternatif akımla çalışır.</a:t>
            </a:r>
          </a:p>
          <a:p>
            <a:pPr>
              <a:buFont typeface="Wingdings" panose="05000000000000000000" pitchFamily="2" charset="2"/>
              <a:buChar char="Ø"/>
            </a:pPr>
            <a:r>
              <a:rPr lang="tr-TR" dirty="0"/>
              <a:t> Dış görünüşleri aynı olup AC ve DC fanların arasındaki tek fark elektriksel beslenme türüdür.</a:t>
            </a:r>
          </a:p>
        </p:txBody>
      </p:sp>
      <p:sp>
        <p:nvSpPr>
          <p:cNvPr id="4" name="Slayt Numarası Yer Tutucusu 3">
            <a:extLst>
              <a:ext uri="{FF2B5EF4-FFF2-40B4-BE49-F238E27FC236}">
                <a16:creationId xmlns:a16="http://schemas.microsoft.com/office/drawing/2014/main" id="{1D9ED160-FC0C-5CC6-27AB-FBBDB1CC8870}"/>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84668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A739CE6-BF8A-6BCC-DF94-F2DBB41E1B2D}"/>
              </a:ext>
            </a:extLst>
          </p:cNvPr>
          <p:cNvSpPr>
            <a:spLocks noGrp="1"/>
          </p:cNvSpPr>
          <p:nvPr>
            <p:ph type="sldNum" sz="quarter" idx="12"/>
          </p:nvPr>
        </p:nvSpPr>
        <p:spPr/>
        <p:txBody>
          <a:bodyPr/>
          <a:lstStyle/>
          <a:p>
            <a:fld id="{4FAB73BC-B049-4115-A692-8D63A059BFB8}" type="slidenum">
              <a:rPr lang="en-US" smtClean="0"/>
              <a:t>14</a:t>
            </a:fld>
            <a:endParaRPr lang="en-US" dirty="0"/>
          </a:p>
        </p:txBody>
      </p:sp>
      <p:sp>
        <p:nvSpPr>
          <p:cNvPr id="3" name="Metin kutusu 2">
            <a:extLst>
              <a:ext uri="{FF2B5EF4-FFF2-40B4-BE49-F238E27FC236}">
                <a16:creationId xmlns:a16="http://schemas.microsoft.com/office/drawing/2014/main" id="{4AAB67A4-E796-A931-F1D8-130D6BA137B6}"/>
              </a:ext>
            </a:extLst>
          </p:cNvPr>
          <p:cNvSpPr txBox="1"/>
          <p:nvPr/>
        </p:nvSpPr>
        <p:spPr>
          <a:xfrm>
            <a:off x="3614057" y="566057"/>
            <a:ext cx="4738348" cy="584775"/>
          </a:xfrm>
          <a:prstGeom prst="rect">
            <a:avLst/>
          </a:prstGeom>
          <a:noFill/>
        </p:spPr>
        <p:txBody>
          <a:bodyPr wrap="none" rtlCol="0">
            <a:spAutoFit/>
          </a:bodyPr>
          <a:lstStyle/>
          <a:p>
            <a:r>
              <a:rPr lang="tr-TR" sz="3200" b="1" dirty="0">
                <a:solidFill>
                  <a:schemeClr val="accent2">
                    <a:lumMod val="75000"/>
                  </a:schemeClr>
                </a:solidFill>
              </a:rPr>
              <a:t>FANLARLA İLGİLİ ARIZALAR</a:t>
            </a:r>
          </a:p>
        </p:txBody>
      </p:sp>
      <p:sp>
        <p:nvSpPr>
          <p:cNvPr id="4" name="Metin kutusu 3">
            <a:extLst>
              <a:ext uri="{FF2B5EF4-FFF2-40B4-BE49-F238E27FC236}">
                <a16:creationId xmlns:a16="http://schemas.microsoft.com/office/drawing/2014/main" id="{BC18AA74-28FB-0900-DEA8-3C9A5BA07418}"/>
              </a:ext>
            </a:extLst>
          </p:cNvPr>
          <p:cNvSpPr txBox="1"/>
          <p:nvPr/>
        </p:nvSpPr>
        <p:spPr>
          <a:xfrm>
            <a:off x="870857" y="1665514"/>
            <a:ext cx="9987862" cy="830997"/>
          </a:xfrm>
          <a:prstGeom prst="rect">
            <a:avLst/>
          </a:prstGeom>
          <a:noFill/>
        </p:spPr>
        <p:txBody>
          <a:bodyPr wrap="none" rtlCol="0">
            <a:spAutoFit/>
          </a:bodyPr>
          <a:lstStyle/>
          <a:p>
            <a:r>
              <a:rPr lang="tr-TR" sz="2400" b="1" dirty="0"/>
              <a:t>Arıza belirtisi:</a:t>
            </a:r>
          </a:p>
          <a:p>
            <a:pPr marL="342900" indent="-342900">
              <a:buFont typeface="Wingdings" panose="05000000000000000000" pitchFamily="2" charset="2"/>
              <a:buChar char="Ø"/>
            </a:pPr>
            <a:r>
              <a:rPr lang="tr-TR" sz="2400" dirty="0"/>
              <a:t>Cihaz sıcaklığın yüksek olduğu konusunda mesaj veriyor(</a:t>
            </a:r>
            <a:r>
              <a:rPr lang="tr-TR" sz="2400" dirty="0" err="1"/>
              <a:t>Temperatere</a:t>
            </a:r>
            <a:r>
              <a:rPr lang="tr-TR" sz="2400" dirty="0"/>
              <a:t> </a:t>
            </a:r>
            <a:r>
              <a:rPr lang="tr-TR" sz="2400" dirty="0" err="1"/>
              <a:t>error</a:t>
            </a:r>
            <a:r>
              <a:rPr lang="tr-TR" sz="2400" dirty="0"/>
              <a:t>).</a:t>
            </a:r>
          </a:p>
        </p:txBody>
      </p:sp>
      <p:sp>
        <p:nvSpPr>
          <p:cNvPr id="5" name="Metin kutusu 4">
            <a:extLst>
              <a:ext uri="{FF2B5EF4-FFF2-40B4-BE49-F238E27FC236}">
                <a16:creationId xmlns:a16="http://schemas.microsoft.com/office/drawing/2014/main" id="{6454478A-BB91-8676-FE4C-8DC156D9213F}"/>
              </a:ext>
            </a:extLst>
          </p:cNvPr>
          <p:cNvSpPr txBox="1"/>
          <p:nvPr/>
        </p:nvSpPr>
        <p:spPr>
          <a:xfrm>
            <a:off x="1057203" y="2780360"/>
            <a:ext cx="10508902" cy="1200329"/>
          </a:xfrm>
          <a:prstGeom prst="rect">
            <a:avLst/>
          </a:prstGeom>
          <a:noFill/>
        </p:spPr>
        <p:txBody>
          <a:bodyPr wrap="none" rtlCol="0">
            <a:spAutoFit/>
          </a:bodyPr>
          <a:lstStyle/>
          <a:p>
            <a:r>
              <a:rPr lang="tr-TR" sz="2400" b="1" dirty="0"/>
              <a:t>Muhtemel nedeni:</a:t>
            </a:r>
          </a:p>
          <a:p>
            <a:pPr marL="342900" indent="-342900">
              <a:buFont typeface="Wingdings" panose="05000000000000000000" pitchFamily="2" charset="2"/>
              <a:buChar char="Ø"/>
            </a:pPr>
            <a:r>
              <a:rPr lang="tr-TR" sz="2400" dirty="0"/>
              <a:t>Fanlardan bazılarının arızalanması ve tam çalışmaması nedeni ile </a:t>
            </a:r>
            <a:r>
              <a:rPr lang="tr-TR" sz="2400" dirty="0" err="1"/>
              <a:t>cıhazın</a:t>
            </a:r>
            <a:r>
              <a:rPr lang="tr-TR" sz="2400" dirty="0"/>
              <a:t> sıcaklığı</a:t>
            </a:r>
          </a:p>
          <a:p>
            <a:r>
              <a:rPr lang="tr-TR" sz="2400" dirty="0"/>
              <a:t> </a:t>
            </a:r>
            <a:r>
              <a:rPr lang="tr-TR" sz="2400" dirty="0" err="1"/>
              <a:t>cok</a:t>
            </a:r>
            <a:r>
              <a:rPr lang="tr-TR" sz="2400" dirty="0"/>
              <a:t> yükselmiş olabilir.</a:t>
            </a:r>
          </a:p>
        </p:txBody>
      </p:sp>
      <p:sp>
        <p:nvSpPr>
          <p:cNvPr id="6" name="Metin kutusu 5">
            <a:extLst>
              <a:ext uri="{FF2B5EF4-FFF2-40B4-BE49-F238E27FC236}">
                <a16:creationId xmlns:a16="http://schemas.microsoft.com/office/drawing/2014/main" id="{43061E7E-BE85-9CEE-20AF-5AD209582A04}"/>
              </a:ext>
            </a:extLst>
          </p:cNvPr>
          <p:cNvSpPr txBox="1"/>
          <p:nvPr/>
        </p:nvSpPr>
        <p:spPr>
          <a:xfrm>
            <a:off x="1262743" y="4361490"/>
            <a:ext cx="11188897" cy="1569660"/>
          </a:xfrm>
          <a:prstGeom prst="rect">
            <a:avLst/>
          </a:prstGeom>
          <a:noFill/>
        </p:spPr>
        <p:txBody>
          <a:bodyPr wrap="none" rtlCol="0">
            <a:spAutoFit/>
          </a:bodyPr>
          <a:lstStyle/>
          <a:p>
            <a:r>
              <a:rPr lang="tr-TR" sz="2400" b="1" dirty="0"/>
              <a:t>Çözüm:</a:t>
            </a:r>
            <a:endParaRPr lang="tr-TR" sz="2400" dirty="0"/>
          </a:p>
          <a:p>
            <a:pPr marL="342900" indent="-342900">
              <a:buFont typeface="Wingdings" panose="05000000000000000000" pitchFamily="2" charset="2"/>
              <a:buChar char="Ø"/>
            </a:pPr>
            <a:r>
              <a:rPr lang="tr-TR" sz="2400" dirty="0"/>
              <a:t>Cihaz açık durumda iken tüm fanlar kontrol edilir. Dönmeyen arızalı fanlar tespit edilip</a:t>
            </a:r>
          </a:p>
          <a:p>
            <a:r>
              <a:rPr lang="tr-TR" sz="2400" dirty="0"/>
              <a:t>Cihaz kapatılır. Cihazın ilgili bölümü açılarak fana erişilir. Fan sökülüp aynı tipte başka bir </a:t>
            </a:r>
          </a:p>
          <a:p>
            <a:r>
              <a:rPr lang="tr-TR" sz="2400" dirty="0"/>
              <a:t>Fan ile değiştirilir böylelikle arıza giderilmiş olur.</a:t>
            </a:r>
          </a:p>
        </p:txBody>
      </p:sp>
    </p:spTree>
    <p:extLst>
      <p:ext uri="{BB962C8B-B14F-4D97-AF65-F5344CB8AC3E}">
        <p14:creationId xmlns:p14="http://schemas.microsoft.com/office/powerpoint/2010/main" val="379042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BD657EB-23A3-A6D0-75AA-F2FC77DB1467}"/>
              </a:ext>
            </a:extLst>
          </p:cNvPr>
          <p:cNvSpPr>
            <a:spLocks noGrp="1"/>
          </p:cNvSpPr>
          <p:nvPr>
            <p:ph type="sldNum" sz="quarter" idx="12"/>
          </p:nvPr>
        </p:nvSpPr>
        <p:spPr/>
        <p:txBody>
          <a:bodyPr/>
          <a:lstStyle/>
          <a:p>
            <a:fld id="{4FAB73BC-B049-4115-A692-8D63A059BFB8}" type="slidenum">
              <a:rPr lang="en-US" smtClean="0"/>
              <a:t>15</a:t>
            </a:fld>
            <a:endParaRPr lang="en-US" dirty="0"/>
          </a:p>
        </p:txBody>
      </p:sp>
      <p:sp>
        <p:nvSpPr>
          <p:cNvPr id="3" name="Metin kutusu 2">
            <a:extLst>
              <a:ext uri="{FF2B5EF4-FFF2-40B4-BE49-F238E27FC236}">
                <a16:creationId xmlns:a16="http://schemas.microsoft.com/office/drawing/2014/main" id="{5D50C88E-BE42-5EBC-213C-2830609AC6BA}"/>
              </a:ext>
            </a:extLst>
          </p:cNvPr>
          <p:cNvSpPr txBox="1"/>
          <p:nvPr/>
        </p:nvSpPr>
        <p:spPr>
          <a:xfrm>
            <a:off x="1621971" y="478971"/>
            <a:ext cx="8491492" cy="584775"/>
          </a:xfrm>
          <a:prstGeom prst="rect">
            <a:avLst/>
          </a:prstGeom>
          <a:noFill/>
        </p:spPr>
        <p:txBody>
          <a:bodyPr wrap="none" rtlCol="0">
            <a:spAutoFit/>
          </a:bodyPr>
          <a:lstStyle/>
          <a:p>
            <a:r>
              <a:rPr lang="tr-TR" sz="3200" b="1" dirty="0">
                <a:solidFill>
                  <a:schemeClr val="accent2">
                    <a:lumMod val="75000"/>
                  </a:schemeClr>
                </a:solidFill>
              </a:rPr>
              <a:t>OTOANALİZÖRLERDE ELEKTROMEKANİK VALFLER</a:t>
            </a:r>
          </a:p>
        </p:txBody>
      </p:sp>
      <p:sp>
        <p:nvSpPr>
          <p:cNvPr id="4" name="Metin kutusu 3">
            <a:extLst>
              <a:ext uri="{FF2B5EF4-FFF2-40B4-BE49-F238E27FC236}">
                <a16:creationId xmlns:a16="http://schemas.microsoft.com/office/drawing/2014/main" id="{75E0B20A-8304-7AFA-16E2-69A84F2322AD}"/>
              </a:ext>
            </a:extLst>
          </p:cNvPr>
          <p:cNvSpPr txBox="1"/>
          <p:nvPr/>
        </p:nvSpPr>
        <p:spPr>
          <a:xfrm>
            <a:off x="1807029" y="1698171"/>
            <a:ext cx="7755265" cy="646331"/>
          </a:xfrm>
          <a:prstGeom prst="rect">
            <a:avLst/>
          </a:prstGeom>
          <a:noFill/>
        </p:spPr>
        <p:txBody>
          <a:bodyPr wrap="none" rtlCol="0">
            <a:spAutoFit/>
          </a:bodyPr>
          <a:lstStyle/>
          <a:p>
            <a:pPr marL="285750" indent="-285750">
              <a:buFont typeface="Wingdings" panose="05000000000000000000" pitchFamily="2" charset="2"/>
              <a:buChar char="Ø"/>
            </a:pPr>
            <a:r>
              <a:rPr lang="tr-TR" dirty="0"/>
              <a:t>Sıvıların ve gazların akışlarını kontrol etmek için kullanılan cihazlara valf denir .</a:t>
            </a:r>
          </a:p>
          <a:p>
            <a:r>
              <a:rPr lang="tr-TR" dirty="0"/>
              <a:t>Bu kontrol ,açma ,kapama ,kısma ve yön değiştirme şeklinde olabilir.</a:t>
            </a:r>
          </a:p>
        </p:txBody>
      </p:sp>
      <p:pic>
        <p:nvPicPr>
          <p:cNvPr id="6" name="Resim 5">
            <a:extLst>
              <a:ext uri="{FF2B5EF4-FFF2-40B4-BE49-F238E27FC236}">
                <a16:creationId xmlns:a16="http://schemas.microsoft.com/office/drawing/2014/main" id="{6788AAC6-74EA-1E05-5BF4-1F634F526B1E}"/>
              </a:ext>
            </a:extLst>
          </p:cNvPr>
          <p:cNvPicPr>
            <a:picLocks noChangeAspect="1"/>
          </p:cNvPicPr>
          <p:nvPr/>
        </p:nvPicPr>
        <p:blipFill>
          <a:blip r:embed="rId2"/>
          <a:stretch>
            <a:fillRect/>
          </a:stretch>
        </p:blipFill>
        <p:spPr>
          <a:xfrm>
            <a:off x="1492150" y="3040483"/>
            <a:ext cx="3873699" cy="1752690"/>
          </a:xfrm>
          <a:prstGeom prst="rect">
            <a:avLst/>
          </a:prstGeom>
        </p:spPr>
      </p:pic>
      <p:pic>
        <p:nvPicPr>
          <p:cNvPr id="8" name="Resim 7">
            <a:extLst>
              <a:ext uri="{FF2B5EF4-FFF2-40B4-BE49-F238E27FC236}">
                <a16:creationId xmlns:a16="http://schemas.microsoft.com/office/drawing/2014/main" id="{E24B2A1B-E8B0-6426-A4F6-E548E0D30A4A}"/>
              </a:ext>
            </a:extLst>
          </p:cNvPr>
          <p:cNvPicPr>
            <a:picLocks noChangeAspect="1"/>
          </p:cNvPicPr>
          <p:nvPr/>
        </p:nvPicPr>
        <p:blipFill>
          <a:blip r:embed="rId3"/>
          <a:stretch>
            <a:fillRect/>
          </a:stretch>
        </p:blipFill>
        <p:spPr>
          <a:xfrm>
            <a:off x="5515827" y="2978927"/>
            <a:ext cx="4597636" cy="1930499"/>
          </a:xfrm>
          <a:prstGeom prst="rect">
            <a:avLst/>
          </a:prstGeom>
        </p:spPr>
      </p:pic>
    </p:spTree>
    <p:extLst>
      <p:ext uri="{BB962C8B-B14F-4D97-AF65-F5344CB8AC3E}">
        <p14:creationId xmlns:p14="http://schemas.microsoft.com/office/powerpoint/2010/main" val="9960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89FF7C2-FCFE-B302-A582-04B376A6A927}"/>
              </a:ext>
            </a:extLst>
          </p:cNvPr>
          <p:cNvSpPr>
            <a:spLocks noGrp="1"/>
          </p:cNvSpPr>
          <p:nvPr>
            <p:ph type="sldNum" sz="quarter" idx="12"/>
          </p:nvPr>
        </p:nvSpPr>
        <p:spPr/>
        <p:txBody>
          <a:bodyPr/>
          <a:lstStyle/>
          <a:p>
            <a:fld id="{4FAB73BC-B049-4115-A692-8D63A059BFB8}" type="slidenum">
              <a:rPr lang="en-US" smtClean="0"/>
              <a:t>16</a:t>
            </a:fld>
            <a:endParaRPr lang="en-US" dirty="0"/>
          </a:p>
        </p:txBody>
      </p:sp>
      <p:sp>
        <p:nvSpPr>
          <p:cNvPr id="3" name="Metin kutusu 2">
            <a:extLst>
              <a:ext uri="{FF2B5EF4-FFF2-40B4-BE49-F238E27FC236}">
                <a16:creationId xmlns:a16="http://schemas.microsoft.com/office/drawing/2014/main" id="{D1FA0EFA-1419-8736-7611-9B6481AF6A0B}"/>
              </a:ext>
            </a:extLst>
          </p:cNvPr>
          <p:cNvSpPr txBox="1"/>
          <p:nvPr/>
        </p:nvSpPr>
        <p:spPr>
          <a:xfrm>
            <a:off x="3156857" y="272143"/>
            <a:ext cx="5066772" cy="584775"/>
          </a:xfrm>
          <a:prstGeom prst="rect">
            <a:avLst/>
          </a:prstGeom>
          <a:noFill/>
        </p:spPr>
        <p:txBody>
          <a:bodyPr wrap="none" rtlCol="0">
            <a:spAutoFit/>
          </a:bodyPr>
          <a:lstStyle/>
          <a:p>
            <a:r>
              <a:rPr lang="tr-TR" sz="3200" b="1" dirty="0">
                <a:solidFill>
                  <a:schemeClr val="accent2">
                    <a:lumMod val="75000"/>
                  </a:schemeClr>
                </a:solidFill>
              </a:rPr>
              <a:t>VALFLERLE  İLGİLİ  ARIZALAR </a:t>
            </a:r>
          </a:p>
        </p:txBody>
      </p:sp>
      <p:sp>
        <p:nvSpPr>
          <p:cNvPr id="4" name="Metin kutusu 3">
            <a:extLst>
              <a:ext uri="{FF2B5EF4-FFF2-40B4-BE49-F238E27FC236}">
                <a16:creationId xmlns:a16="http://schemas.microsoft.com/office/drawing/2014/main" id="{54898EEA-5A87-FC02-5262-94648E16A1D3}"/>
              </a:ext>
            </a:extLst>
          </p:cNvPr>
          <p:cNvSpPr txBox="1"/>
          <p:nvPr/>
        </p:nvSpPr>
        <p:spPr>
          <a:xfrm>
            <a:off x="835475" y="1293612"/>
            <a:ext cx="10377008" cy="1015663"/>
          </a:xfrm>
          <a:prstGeom prst="rect">
            <a:avLst/>
          </a:prstGeom>
          <a:noFill/>
        </p:spPr>
        <p:txBody>
          <a:bodyPr wrap="none" rtlCol="0">
            <a:spAutoFit/>
          </a:bodyPr>
          <a:lstStyle/>
          <a:p>
            <a:r>
              <a:rPr lang="tr-TR" sz="2000" b="1" dirty="0"/>
              <a:t>ARIZA BELİRTİSİ :</a:t>
            </a:r>
          </a:p>
          <a:p>
            <a:pPr marL="342900" indent="-342900">
              <a:buFont typeface="Wingdings" panose="05000000000000000000" pitchFamily="2" charset="2"/>
              <a:buChar char="Ø"/>
            </a:pPr>
            <a:r>
              <a:rPr lang="tr-TR" sz="2000" dirty="0"/>
              <a:t>Hidrolik sistemde problem var küvet yıkama sistemine veya prob yıkama sistemine su gelmiyor.</a:t>
            </a:r>
          </a:p>
          <a:p>
            <a:r>
              <a:rPr lang="tr-TR" sz="2000" dirty="0"/>
              <a:t>Cihaz valf hakkında hata mesajı veriyor .</a:t>
            </a:r>
          </a:p>
        </p:txBody>
      </p:sp>
      <p:sp>
        <p:nvSpPr>
          <p:cNvPr id="5" name="Metin kutusu 4">
            <a:extLst>
              <a:ext uri="{FF2B5EF4-FFF2-40B4-BE49-F238E27FC236}">
                <a16:creationId xmlns:a16="http://schemas.microsoft.com/office/drawing/2014/main" id="{46C28FA1-86D2-E778-F5DE-0F4FEDA1B47C}"/>
              </a:ext>
            </a:extLst>
          </p:cNvPr>
          <p:cNvSpPr txBox="1"/>
          <p:nvPr/>
        </p:nvSpPr>
        <p:spPr>
          <a:xfrm>
            <a:off x="674914" y="3200400"/>
            <a:ext cx="10959475" cy="1015663"/>
          </a:xfrm>
          <a:prstGeom prst="rect">
            <a:avLst/>
          </a:prstGeom>
          <a:noFill/>
        </p:spPr>
        <p:txBody>
          <a:bodyPr wrap="none" rtlCol="0">
            <a:spAutoFit/>
          </a:bodyPr>
          <a:lstStyle/>
          <a:p>
            <a:r>
              <a:rPr lang="tr-TR" sz="2000" b="1" dirty="0"/>
              <a:t>MUHTEMEL NEDENİ:</a:t>
            </a:r>
          </a:p>
          <a:p>
            <a:pPr marL="342900" indent="-342900">
              <a:buFont typeface="Wingdings" panose="05000000000000000000" pitchFamily="2" charset="2"/>
              <a:buChar char="Ø"/>
            </a:pPr>
            <a:r>
              <a:rPr lang="tr-TR" sz="2000" dirty="0"/>
              <a:t>Hidrolik sistem üzerinde bulunan valflerden birisi arızalı olabilir . Hat üzerinde valfte veya filtrelerde .</a:t>
            </a:r>
          </a:p>
          <a:p>
            <a:r>
              <a:rPr lang="tr-TR" sz="2000" dirty="0"/>
              <a:t>Borularda  tıkanma olabilir .</a:t>
            </a:r>
          </a:p>
        </p:txBody>
      </p:sp>
      <p:sp>
        <p:nvSpPr>
          <p:cNvPr id="6" name="Metin kutusu 5">
            <a:extLst>
              <a:ext uri="{FF2B5EF4-FFF2-40B4-BE49-F238E27FC236}">
                <a16:creationId xmlns:a16="http://schemas.microsoft.com/office/drawing/2014/main" id="{053DD152-A905-E7D8-3022-5F77B90AC725}"/>
              </a:ext>
            </a:extLst>
          </p:cNvPr>
          <p:cNvSpPr txBox="1"/>
          <p:nvPr/>
        </p:nvSpPr>
        <p:spPr>
          <a:xfrm>
            <a:off x="674914" y="4652757"/>
            <a:ext cx="11853245" cy="1569660"/>
          </a:xfrm>
          <a:prstGeom prst="rect">
            <a:avLst/>
          </a:prstGeom>
          <a:noFill/>
        </p:spPr>
        <p:txBody>
          <a:bodyPr wrap="none" rtlCol="0">
            <a:spAutoFit/>
          </a:bodyPr>
          <a:lstStyle/>
          <a:p>
            <a:r>
              <a:rPr lang="tr-TR" sz="2400" b="1" dirty="0"/>
              <a:t>ÇÖZÜM:</a:t>
            </a:r>
          </a:p>
          <a:p>
            <a:pPr marL="342900" indent="-342900">
              <a:buFont typeface="Wingdings" panose="05000000000000000000" pitchFamily="2" charset="2"/>
              <a:buChar char="Ø"/>
            </a:pPr>
            <a:r>
              <a:rPr lang="tr-TR" sz="2400" dirty="0"/>
              <a:t>Hidrolik sistemler kontrol edilir. Borularda herhangi bir tıkanma olup olmadığı kontrol edilir,</a:t>
            </a:r>
          </a:p>
          <a:p>
            <a:r>
              <a:rPr lang="tr-TR" sz="2400" dirty="0"/>
              <a:t>Valfler açılıp kapatılır eğer valf hiç hareket etmiyorsa yenisi takılır .Yine çalışmıyorsa </a:t>
            </a:r>
          </a:p>
          <a:p>
            <a:r>
              <a:rPr lang="tr-TR" sz="2400" dirty="0"/>
              <a:t>Valfin beslemesinin geldiği  kablo ve kart kontrol edilmeli. </a:t>
            </a:r>
          </a:p>
        </p:txBody>
      </p:sp>
    </p:spTree>
    <p:extLst>
      <p:ext uri="{BB962C8B-B14F-4D97-AF65-F5344CB8AC3E}">
        <p14:creationId xmlns:p14="http://schemas.microsoft.com/office/powerpoint/2010/main" val="167554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5E43CB9-6A6D-7EAF-A0DC-E25B6FD2B07E}"/>
              </a:ext>
            </a:extLst>
          </p:cNvPr>
          <p:cNvSpPr>
            <a:spLocks noGrp="1"/>
          </p:cNvSpPr>
          <p:nvPr>
            <p:ph type="sldNum" sz="quarter" idx="12"/>
          </p:nvPr>
        </p:nvSpPr>
        <p:spPr/>
        <p:txBody>
          <a:bodyPr/>
          <a:lstStyle/>
          <a:p>
            <a:fld id="{4FAB73BC-B049-4115-A692-8D63A059BFB8}" type="slidenum">
              <a:rPr lang="en-US" smtClean="0"/>
              <a:t>17</a:t>
            </a:fld>
            <a:endParaRPr lang="en-US" dirty="0"/>
          </a:p>
        </p:txBody>
      </p:sp>
      <p:sp>
        <p:nvSpPr>
          <p:cNvPr id="3" name="Metin kutusu 2">
            <a:extLst>
              <a:ext uri="{FF2B5EF4-FFF2-40B4-BE49-F238E27FC236}">
                <a16:creationId xmlns:a16="http://schemas.microsoft.com/office/drawing/2014/main" id="{7669FEEB-EB14-41CD-952F-CF4DAD325374}"/>
              </a:ext>
            </a:extLst>
          </p:cNvPr>
          <p:cNvSpPr txBox="1"/>
          <p:nvPr/>
        </p:nvSpPr>
        <p:spPr>
          <a:xfrm>
            <a:off x="3363686" y="283029"/>
            <a:ext cx="5161734" cy="584775"/>
          </a:xfrm>
          <a:prstGeom prst="rect">
            <a:avLst/>
          </a:prstGeom>
          <a:noFill/>
        </p:spPr>
        <p:txBody>
          <a:bodyPr wrap="none" rtlCol="0">
            <a:spAutoFit/>
          </a:bodyPr>
          <a:lstStyle/>
          <a:p>
            <a:r>
              <a:rPr lang="tr-TR" sz="3200" b="1" dirty="0">
                <a:solidFill>
                  <a:schemeClr val="accent2">
                    <a:lumMod val="75000"/>
                  </a:schemeClr>
                </a:solidFill>
              </a:rPr>
              <a:t>OTOANALİZÖRDE POMPALAR</a:t>
            </a:r>
          </a:p>
        </p:txBody>
      </p:sp>
      <p:sp>
        <p:nvSpPr>
          <p:cNvPr id="4" name="Metin kutusu 3">
            <a:extLst>
              <a:ext uri="{FF2B5EF4-FFF2-40B4-BE49-F238E27FC236}">
                <a16:creationId xmlns:a16="http://schemas.microsoft.com/office/drawing/2014/main" id="{F5AC5163-3FEA-0FD8-E0E1-2FB36CDCE51F}"/>
              </a:ext>
            </a:extLst>
          </p:cNvPr>
          <p:cNvSpPr txBox="1"/>
          <p:nvPr/>
        </p:nvSpPr>
        <p:spPr>
          <a:xfrm>
            <a:off x="892629" y="1948543"/>
            <a:ext cx="10791672" cy="923330"/>
          </a:xfrm>
          <a:prstGeom prst="rect">
            <a:avLst/>
          </a:prstGeom>
          <a:noFill/>
        </p:spPr>
        <p:txBody>
          <a:bodyPr wrap="none" rtlCol="0">
            <a:spAutoFit/>
          </a:bodyPr>
          <a:lstStyle/>
          <a:p>
            <a:pPr marL="285750" indent="-285750">
              <a:buFont typeface="Wingdings" panose="05000000000000000000" pitchFamily="2" charset="2"/>
              <a:buChar char="Ø"/>
            </a:pPr>
            <a:r>
              <a:rPr lang="tr-TR" dirty="0"/>
              <a:t>Pompalar sıvıları ve gazları hareket ettirmek ,taşımak için kullanılan cihazlara verilen </a:t>
            </a:r>
            <a:r>
              <a:rPr lang="tr-TR" dirty="0" err="1"/>
              <a:t>addır.Gazlar</a:t>
            </a:r>
            <a:r>
              <a:rPr lang="tr-TR" dirty="0"/>
              <a:t> için kullanılan</a:t>
            </a:r>
          </a:p>
          <a:p>
            <a:r>
              <a:rPr lang="tr-TR" dirty="0"/>
              <a:t> pompalar kompresör olarak adlandırılır. </a:t>
            </a:r>
          </a:p>
          <a:p>
            <a:pPr marL="285750" indent="-285750">
              <a:buFont typeface="Wingdings" panose="05000000000000000000" pitchFamily="2" charset="2"/>
              <a:buChar char="Ø"/>
            </a:pPr>
            <a:endParaRPr lang="tr-TR" dirty="0"/>
          </a:p>
        </p:txBody>
      </p:sp>
      <p:pic>
        <p:nvPicPr>
          <p:cNvPr id="6" name="Resim 5">
            <a:extLst>
              <a:ext uri="{FF2B5EF4-FFF2-40B4-BE49-F238E27FC236}">
                <a16:creationId xmlns:a16="http://schemas.microsoft.com/office/drawing/2014/main" id="{BB7D1636-E228-3B8A-D339-0E9B5135EAE8}"/>
              </a:ext>
            </a:extLst>
          </p:cNvPr>
          <p:cNvPicPr>
            <a:picLocks noChangeAspect="1"/>
          </p:cNvPicPr>
          <p:nvPr/>
        </p:nvPicPr>
        <p:blipFill>
          <a:blip r:embed="rId2"/>
          <a:stretch>
            <a:fillRect/>
          </a:stretch>
        </p:blipFill>
        <p:spPr>
          <a:xfrm>
            <a:off x="892629" y="3097838"/>
            <a:ext cx="4648439" cy="2121009"/>
          </a:xfrm>
          <a:prstGeom prst="rect">
            <a:avLst/>
          </a:prstGeom>
        </p:spPr>
      </p:pic>
      <p:pic>
        <p:nvPicPr>
          <p:cNvPr id="8" name="Resim 7">
            <a:extLst>
              <a:ext uri="{FF2B5EF4-FFF2-40B4-BE49-F238E27FC236}">
                <a16:creationId xmlns:a16="http://schemas.microsoft.com/office/drawing/2014/main" id="{CE8F139C-316D-5AB3-2B31-7450378B33DA}"/>
              </a:ext>
            </a:extLst>
          </p:cNvPr>
          <p:cNvPicPr>
            <a:picLocks noChangeAspect="1"/>
          </p:cNvPicPr>
          <p:nvPr/>
        </p:nvPicPr>
        <p:blipFill>
          <a:blip r:embed="rId3"/>
          <a:stretch>
            <a:fillRect/>
          </a:stretch>
        </p:blipFill>
        <p:spPr>
          <a:xfrm>
            <a:off x="6096000" y="3147676"/>
            <a:ext cx="3657788" cy="2616334"/>
          </a:xfrm>
          <a:prstGeom prst="rect">
            <a:avLst/>
          </a:prstGeom>
        </p:spPr>
      </p:pic>
    </p:spTree>
    <p:extLst>
      <p:ext uri="{BB962C8B-B14F-4D97-AF65-F5344CB8AC3E}">
        <p14:creationId xmlns:p14="http://schemas.microsoft.com/office/powerpoint/2010/main" val="181273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3889D36D-1BF2-45A6-E4B0-8FAB506B94BB}"/>
              </a:ext>
            </a:extLst>
          </p:cNvPr>
          <p:cNvSpPr>
            <a:spLocks noGrp="1"/>
          </p:cNvSpPr>
          <p:nvPr>
            <p:ph type="sldNum" sz="quarter" idx="12"/>
          </p:nvPr>
        </p:nvSpPr>
        <p:spPr/>
        <p:txBody>
          <a:bodyPr/>
          <a:lstStyle/>
          <a:p>
            <a:fld id="{4FAB73BC-B049-4115-A692-8D63A059BFB8}" type="slidenum">
              <a:rPr lang="en-US" smtClean="0"/>
              <a:t>18</a:t>
            </a:fld>
            <a:endParaRPr lang="en-US" dirty="0"/>
          </a:p>
        </p:txBody>
      </p:sp>
      <p:sp>
        <p:nvSpPr>
          <p:cNvPr id="3" name="Metin kutusu 2">
            <a:extLst>
              <a:ext uri="{FF2B5EF4-FFF2-40B4-BE49-F238E27FC236}">
                <a16:creationId xmlns:a16="http://schemas.microsoft.com/office/drawing/2014/main" id="{680287DB-314F-D1B4-F5A5-4F170A1873D7}"/>
              </a:ext>
            </a:extLst>
          </p:cNvPr>
          <p:cNvSpPr txBox="1"/>
          <p:nvPr/>
        </p:nvSpPr>
        <p:spPr>
          <a:xfrm>
            <a:off x="1621971" y="544286"/>
            <a:ext cx="5439118" cy="584775"/>
          </a:xfrm>
          <a:prstGeom prst="rect">
            <a:avLst/>
          </a:prstGeom>
          <a:noFill/>
        </p:spPr>
        <p:txBody>
          <a:bodyPr wrap="none" rtlCol="0">
            <a:spAutoFit/>
          </a:bodyPr>
          <a:lstStyle/>
          <a:p>
            <a:r>
              <a:rPr lang="tr-TR" sz="3200" b="1" dirty="0">
                <a:solidFill>
                  <a:schemeClr val="accent2">
                    <a:lumMod val="75000"/>
                  </a:schemeClr>
                </a:solidFill>
              </a:rPr>
              <a:t>POMPALARLA İLGİLİ ARIZALAR </a:t>
            </a:r>
          </a:p>
        </p:txBody>
      </p:sp>
      <p:sp>
        <p:nvSpPr>
          <p:cNvPr id="4" name="Metin kutusu 3">
            <a:extLst>
              <a:ext uri="{FF2B5EF4-FFF2-40B4-BE49-F238E27FC236}">
                <a16:creationId xmlns:a16="http://schemas.microsoft.com/office/drawing/2014/main" id="{7FA04133-9686-BDBE-2080-FE40BADAFE06}"/>
              </a:ext>
            </a:extLst>
          </p:cNvPr>
          <p:cNvSpPr txBox="1"/>
          <p:nvPr/>
        </p:nvSpPr>
        <p:spPr>
          <a:xfrm>
            <a:off x="805597" y="1442786"/>
            <a:ext cx="10948638" cy="923330"/>
          </a:xfrm>
          <a:prstGeom prst="rect">
            <a:avLst/>
          </a:prstGeom>
          <a:noFill/>
        </p:spPr>
        <p:txBody>
          <a:bodyPr wrap="none" rtlCol="0">
            <a:spAutoFit/>
          </a:bodyPr>
          <a:lstStyle/>
          <a:p>
            <a:r>
              <a:rPr lang="tr-TR" b="1" dirty="0"/>
              <a:t>Arıza belirtisi:</a:t>
            </a:r>
          </a:p>
          <a:p>
            <a:pPr marL="285750" indent="-285750">
              <a:buFont typeface="Wingdings" panose="05000000000000000000" pitchFamily="2" charset="2"/>
              <a:buChar char="Ø"/>
            </a:pPr>
            <a:r>
              <a:rPr lang="tr-TR" dirty="0"/>
              <a:t>Hidrolik sistemde problem var . </a:t>
            </a:r>
            <a:r>
              <a:rPr lang="tr-TR" dirty="0" err="1"/>
              <a:t>Kuvet</a:t>
            </a:r>
            <a:r>
              <a:rPr lang="tr-TR" dirty="0"/>
              <a:t> yıkama sistemine veya prob yıkama sistemine su gelmiyor .Cihaz küvetleri </a:t>
            </a:r>
          </a:p>
          <a:p>
            <a:r>
              <a:rPr lang="tr-TR" dirty="0"/>
              <a:t>Veya prob uçlarını iyi yıkamıyor. Kurutma işlemi yapmıyor .Cihaz bir pompa ile ilgili hata veriyor. </a:t>
            </a:r>
          </a:p>
        </p:txBody>
      </p:sp>
      <p:sp>
        <p:nvSpPr>
          <p:cNvPr id="5" name="Metin kutusu 4">
            <a:extLst>
              <a:ext uri="{FF2B5EF4-FFF2-40B4-BE49-F238E27FC236}">
                <a16:creationId xmlns:a16="http://schemas.microsoft.com/office/drawing/2014/main" id="{4393124C-6159-3C1C-8923-E848A3F848EB}"/>
              </a:ext>
            </a:extLst>
          </p:cNvPr>
          <p:cNvSpPr txBox="1"/>
          <p:nvPr/>
        </p:nvSpPr>
        <p:spPr>
          <a:xfrm>
            <a:off x="648868" y="2967335"/>
            <a:ext cx="10894264" cy="923330"/>
          </a:xfrm>
          <a:prstGeom prst="rect">
            <a:avLst/>
          </a:prstGeom>
          <a:noFill/>
        </p:spPr>
        <p:txBody>
          <a:bodyPr wrap="none" rtlCol="0">
            <a:spAutoFit/>
          </a:bodyPr>
          <a:lstStyle/>
          <a:p>
            <a:r>
              <a:rPr lang="tr-TR" b="1" dirty="0"/>
              <a:t>Muhtemel nedeni:</a:t>
            </a:r>
          </a:p>
          <a:p>
            <a:pPr marL="285750" indent="-285750">
              <a:buFont typeface="Wingdings" panose="05000000000000000000" pitchFamily="2" charset="2"/>
              <a:buChar char="Ø"/>
            </a:pPr>
            <a:r>
              <a:rPr lang="tr-TR" dirty="0"/>
              <a:t>Motorlardan bazıları arızalı olabilir . Motorlar görevlerini tam olarak yapmıyor olabilir . Hat üzerinde valfte veya </a:t>
            </a:r>
          </a:p>
          <a:p>
            <a:r>
              <a:rPr lang="tr-TR" dirty="0"/>
              <a:t>Filtrelerde ,borularda tıkanma olabilir .</a:t>
            </a:r>
          </a:p>
        </p:txBody>
      </p:sp>
      <p:sp>
        <p:nvSpPr>
          <p:cNvPr id="6" name="Metin kutusu 5">
            <a:extLst>
              <a:ext uri="{FF2B5EF4-FFF2-40B4-BE49-F238E27FC236}">
                <a16:creationId xmlns:a16="http://schemas.microsoft.com/office/drawing/2014/main" id="{BB86D187-13DC-B29D-0B5C-1FE783B5CDBC}"/>
              </a:ext>
            </a:extLst>
          </p:cNvPr>
          <p:cNvSpPr txBox="1"/>
          <p:nvPr/>
        </p:nvSpPr>
        <p:spPr>
          <a:xfrm>
            <a:off x="489858" y="4491884"/>
            <a:ext cx="12018625" cy="1754326"/>
          </a:xfrm>
          <a:prstGeom prst="rect">
            <a:avLst/>
          </a:prstGeom>
          <a:noFill/>
        </p:spPr>
        <p:txBody>
          <a:bodyPr wrap="square" rtlCol="0">
            <a:spAutoFit/>
          </a:bodyPr>
          <a:lstStyle/>
          <a:p>
            <a:r>
              <a:rPr lang="tr-TR" b="1" dirty="0"/>
              <a:t>Çözüm:</a:t>
            </a:r>
          </a:p>
          <a:p>
            <a:pPr marL="285750" indent="-285750">
              <a:buFont typeface="Wingdings" panose="05000000000000000000" pitchFamily="2" charset="2"/>
              <a:buChar char="Ø"/>
            </a:pPr>
            <a:r>
              <a:rPr lang="tr-TR" dirty="0"/>
              <a:t>Hidrolik sistem kontrol edilir. Borular kontrol </a:t>
            </a:r>
            <a:r>
              <a:rPr lang="tr-TR" dirty="0" err="1"/>
              <a:t>edilir,tıkanma</a:t>
            </a:r>
            <a:r>
              <a:rPr lang="tr-TR" dirty="0"/>
              <a:t> varsa giderilir. Pompaların bulunduğu bölümün </a:t>
            </a:r>
          </a:p>
          <a:p>
            <a:r>
              <a:rPr lang="tr-TR" dirty="0"/>
              <a:t>Kapağı açılır. Cihaz çalışırken pompalara bakılır. Çalıştıkları görülür. Eğer hiç çalışmayan bir motor varsa bağlantıları kontrol edilir. Yine çalışmıyorsa yenisi ile değiştirilir. Yine çalışmıyorsa motoru besleyen kartlar ve bağlantılar kontrol edilir. Motor dönüyor fakat işlevini tam olarak yapmıyorsa motorda tıkanma veya aşınma olmuş olabilir. Gerekli bakımları yapılarak tam çalışır hâle getirilir. </a:t>
            </a:r>
          </a:p>
        </p:txBody>
      </p:sp>
    </p:spTree>
    <p:extLst>
      <p:ext uri="{BB962C8B-B14F-4D97-AF65-F5344CB8AC3E}">
        <p14:creationId xmlns:p14="http://schemas.microsoft.com/office/powerpoint/2010/main" val="279188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49516B37-A7A8-279E-2B0F-040E0C2CE967}"/>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3" name="Metin kutusu 2">
            <a:extLst>
              <a:ext uri="{FF2B5EF4-FFF2-40B4-BE49-F238E27FC236}">
                <a16:creationId xmlns:a16="http://schemas.microsoft.com/office/drawing/2014/main" id="{BA482D33-2C4F-1E22-F078-A2711E55A486}"/>
              </a:ext>
            </a:extLst>
          </p:cNvPr>
          <p:cNvSpPr txBox="1"/>
          <p:nvPr/>
        </p:nvSpPr>
        <p:spPr>
          <a:xfrm>
            <a:off x="1687287" y="544286"/>
            <a:ext cx="7570790" cy="584775"/>
          </a:xfrm>
          <a:prstGeom prst="rect">
            <a:avLst/>
          </a:prstGeom>
          <a:noFill/>
        </p:spPr>
        <p:txBody>
          <a:bodyPr wrap="none" rtlCol="0">
            <a:spAutoFit/>
          </a:bodyPr>
          <a:lstStyle/>
          <a:p>
            <a:r>
              <a:rPr lang="tr-TR" sz="3200" b="1" dirty="0">
                <a:solidFill>
                  <a:schemeClr val="accent2">
                    <a:lumMod val="75000"/>
                  </a:schemeClr>
                </a:solidFill>
              </a:rPr>
              <a:t>OTOANALİZÖRLERDE HAREKET MOTORLARI</a:t>
            </a:r>
          </a:p>
        </p:txBody>
      </p:sp>
      <p:sp>
        <p:nvSpPr>
          <p:cNvPr id="4" name="Metin kutusu 3">
            <a:extLst>
              <a:ext uri="{FF2B5EF4-FFF2-40B4-BE49-F238E27FC236}">
                <a16:creationId xmlns:a16="http://schemas.microsoft.com/office/drawing/2014/main" id="{1F311058-AB64-6874-6D27-CBB66834BD9C}"/>
              </a:ext>
            </a:extLst>
          </p:cNvPr>
          <p:cNvSpPr txBox="1"/>
          <p:nvPr/>
        </p:nvSpPr>
        <p:spPr>
          <a:xfrm>
            <a:off x="566057" y="1883229"/>
            <a:ext cx="9644500" cy="3108543"/>
          </a:xfrm>
          <a:prstGeom prst="rect">
            <a:avLst/>
          </a:prstGeom>
          <a:noFill/>
        </p:spPr>
        <p:txBody>
          <a:bodyPr wrap="none" rtlCol="0">
            <a:spAutoFit/>
          </a:bodyPr>
          <a:lstStyle/>
          <a:p>
            <a:pPr marL="285750" indent="-285750">
              <a:buFont typeface="Wingdings" panose="05000000000000000000" pitchFamily="2" charset="2"/>
              <a:buChar char="Ø"/>
            </a:pPr>
            <a:r>
              <a:rPr lang="tr-TR" sz="2800" dirty="0" err="1"/>
              <a:t>Otoanalizörlerde</a:t>
            </a:r>
            <a:r>
              <a:rPr lang="tr-TR" sz="2800" dirty="0"/>
              <a:t> hareket sisteminin temel elemanı motorlardır.</a:t>
            </a:r>
          </a:p>
          <a:p>
            <a:pPr marL="285750" indent="-285750">
              <a:buFont typeface="Wingdings" panose="05000000000000000000" pitchFamily="2" charset="2"/>
              <a:buChar char="Ø"/>
            </a:pPr>
            <a:r>
              <a:rPr lang="tr-TR" sz="2800" dirty="0"/>
              <a:t>Probların yatay ve dikey olarak hareket ettirilmesinde </a:t>
            </a:r>
          </a:p>
          <a:p>
            <a:pPr marL="285750" indent="-285750">
              <a:buFont typeface="Wingdings" panose="05000000000000000000" pitchFamily="2" charset="2"/>
              <a:buChar char="Ø"/>
            </a:pPr>
            <a:r>
              <a:rPr lang="tr-TR" sz="2800" dirty="0"/>
              <a:t>Fotometre filtresinin tekerinin döndürülmesinde</a:t>
            </a:r>
          </a:p>
          <a:p>
            <a:pPr marL="285750" indent="-285750">
              <a:buFont typeface="Wingdings" panose="05000000000000000000" pitchFamily="2" charset="2"/>
              <a:buChar char="Ø"/>
            </a:pPr>
            <a:r>
              <a:rPr lang="tr-TR" sz="2800" dirty="0"/>
              <a:t>Reaktif ve reaksiyon tepsilerinin döndürülmesinde </a:t>
            </a:r>
          </a:p>
          <a:p>
            <a:pPr marL="285750" indent="-285750">
              <a:buFont typeface="Wingdings" panose="05000000000000000000" pitchFamily="2" charset="2"/>
              <a:buChar char="Ø"/>
            </a:pPr>
            <a:r>
              <a:rPr lang="tr-TR" sz="2800" dirty="0"/>
              <a:t>Numune tepsilerinde ve diğer numune sistemlerinde </a:t>
            </a:r>
          </a:p>
          <a:p>
            <a:pPr marL="285750" indent="-285750">
              <a:buFont typeface="Wingdings" panose="05000000000000000000" pitchFamily="2" charset="2"/>
              <a:buChar char="Ø"/>
            </a:pPr>
            <a:r>
              <a:rPr lang="tr-TR" sz="2800" dirty="0"/>
              <a:t>Peristaltik pompalarda</a:t>
            </a:r>
          </a:p>
          <a:p>
            <a:pPr marL="285750" indent="-285750">
              <a:buFont typeface="Wingdings" panose="05000000000000000000" pitchFamily="2" charset="2"/>
              <a:buChar char="Ø"/>
            </a:pPr>
            <a:r>
              <a:rPr lang="tr-TR" sz="2800" dirty="0"/>
              <a:t>Şırınga sistemlerinde hareket için kullanılır.</a:t>
            </a:r>
          </a:p>
        </p:txBody>
      </p:sp>
    </p:spTree>
    <p:extLst>
      <p:ext uri="{BB962C8B-B14F-4D97-AF65-F5344CB8AC3E}">
        <p14:creationId xmlns:p14="http://schemas.microsoft.com/office/powerpoint/2010/main" val="301750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12EF65D-979E-B2EF-0051-66C8232E5613}"/>
              </a:ext>
            </a:extLst>
          </p:cNvPr>
          <p:cNvSpPr txBox="1"/>
          <p:nvPr/>
        </p:nvSpPr>
        <p:spPr>
          <a:xfrm>
            <a:off x="226423" y="0"/>
            <a:ext cx="11747863" cy="584775"/>
          </a:xfrm>
          <a:prstGeom prst="rect">
            <a:avLst/>
          </a:prstGeom>
          <a:noFill/>
        </p:spPr>
        <p:txBody>
          <a:bodyPr wrap="square" rtlCol="0">
            <a:spAutoFit/>
          </a:bodyPr>
          <a:lstStyle/>
          <a:p>
            <a:r>
              <a:rPr lang="tr-TR" sz="3200" b="1" dirty="0"/>
              <a:t> </a:t>
            </a:r>
          </a:p>
        </p:txBody>
      </p:sp>
      <p:sp>
        <p:nvSpPr>
          <p:cNvPr id="3" name="Metin kutusu 2">
            <a:extLst>
              <a:ext uri="{FF2B5EF4-FFF2-40B4-BE49-F238E27FC236}">
                <a16:creationId xmlns:a16="http://schemas.microsoft.com/office/drawing/2014/main" id="{D1BF4818-9527-A11A-90EA-44323833C73F}"/>
              </a:ext>
            </a:extLst>
          </p:cNvPr>
          <p:cNvSpPr txBox="1"/>
          <p:nvPr/>
        </p:nvSpPr>
        <p:spPr>
          <a:xfrm>
            <a:off x="52251" y="1332412"/>
            <a:ext cx="6496595" cy="2585323"/>
          </a:xfrm>
          <a:prstGeom prst="rect">
            <a:avLst/>
          </a:prstGeom>
          <a:noFill/>
        </p:spPr>
        <p:txBody>
          <a:bodyPr wrap="square" rtlCol="0">
            <a:spAutoFit/>
          </a:bodyPr>
          <a:lstStyle/>
          <a:p>
            <a:r>
              <a:rPr lang="tr-TR" b="1" i="1" dirty="0">
                <a:solidFill>
                  <a:schemeClr val="accent2"/>
                </a:solidFill>
              </a:rPr>
              <a:t>OTOANALİZÖR NEDİR ? </a:t>
            </a:r>
          </a:p>
          <a:p>
            <a:pPr marL="285750" indent="-285750">
              <a:buFont typeface="Wingdings" panose="05000000000000000000" pitchFamily="2" charset="2"/>
              <a:buChar char="ü"/>
            </a:pPr>
            <a:r>
              <a:rPr lang="tr-TR" dirty="0"/>
              <a:t>Kan , serum , plazma ,idrar gibi biyolojik maddelerin içinde bulunan organik ve inorganik maddeleri çeşitli parametreler</a:t>
            </a:r>
          </a:p>
          <a:p>
            <a:r>
              <a:rPr lang="tr-TR" dirty="0"/>
              <a:t>kullanılarak otomatik olarak analiz eden cihazlara </a:t>
            </a:r>
            <a:r>
              <a:rPr lang="tr-TR" dirty="0" err="1"/>
              <a:t>otoanalizör</a:t>
            </a:r>
            <a:r>
              <a:rPr lang="tr-TR" dirty="0"/>
              <a:t> denir .</a:t>
            </a:r>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r>
              <a:rPr lang="tr-TR" dirty="0"/>
              <a:t>Cihaz tek bir seferde kandaki kalsiyum, </a:t>
            </a:r>
            <a:r>
              <a:rPr lang="tr-TR" dirty="0" err="1"/>
              <a:t>kolestrol,bilrubin,glukoz,lipaz</a:t>
            </a:r>
            <a:r>
              <a:rPr lang="tr-TR" dirty="0"/>
              <a:t>… cihazda analizi yapılabilmektedir.</a:t>
            </a:r>
          </a:p>
          <a:p>
            <a:endParaRPr lang="tr-TR" dirty="0"/>
          </a:p>
          <a:p>
            <a:endParaRPr lang="tr-TR" dirty="0"/>
          </a:p>
        </p:txBody>
      </p:sp>
      <p:pic>
        <p:nvPicPr>
          <p:cNvPr id="1034" name="Picture 10" descr="İkinci El Olympus AU640 Biyokimya Analizörü Medbidding, 45% OFF">
            <a:extLst>
              <a:ext uri="{FF2B5EF4-FFF2-40B4-BE49-F238E27FC236}">
                <a16:creationId xmlns:a16="http://schemas.microsoft.com/office/drawing/2014/main" id="{70EE5A2D-B817-B11A-AA83-D04165B19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387" y="292387"/>
            <a:ext cx="4657840" cy="5695406"/>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a:extLst>
              <a:ext uri="{FF2B5EF4-FFF2-40B4-BE49-F238E27FC236}">
                <a16:creationId xmlns:a16="http://schemas.microsoft.com/office/drawing/2014/main" id="{9618C91A-56F6-C502-CC8D-58F57F3677BA}"/>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77218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ACF2E161-085E-0261-1D21-366E587A0B65}"/>
              </a:ext>
            </a:extLst>
          </p:cNvPr>
          <p:cNvSpPr>
            <a:spLocks noGrp="1"/>
          </p:cNvSpPr>
          <p:nvPr>
            <p:ph type="sldNum" sz="quarter" idx="12"/>
          </p:nvPr>
        </p:nvSpPr>
        <p:spPr/>
        <p:txBody>
          <a:bodyPr/>
          <a:lstStyle/>
          <a:p>
            <a:fld id="{4FAB73BC-B049-4115-A692-8D63A059BFB8}" type="slidenum">
              <a:rPr lang="en-US" smtClean="0"/>
              <a:t>20</a:t>
            </a:fld>
            <a:endParaRPr lang="en-US" dirty="0"/>
          </a:p>
        </p:txBody>
      </p:sp>
      <p:sp>
        <p:nvSpPr>
          <p:cNvPr id="3" name="Metin kutusu 2">
            <a:extLst>
              <a:ext uri="{FF2B5EF4-FFF2-40B4-BE49-F238E27FC236}">
                <a16:creationId xmlns:a16="http://schemas.microsoft.com/office/drawing/2014/main" id="{617937C2-27BC-2C6F-DD46-7E383CA942AE}"/>
              </a:ext>
            </a:extLst>
          </p:cNvPr>
          <p:cNvSpPr txBox="1"/>
          <p:nvPr/>
        </p:nvSpPr>
        <p:spPr>
          <a:xfrm>
            <a:off x="3189514" y="511629"/>
            <a:ext cx="4742324" cy="523220"/>
          </a:xfrm>
          <a:prstGeom prst="rect">
            <a:avLst/>
          </a:prstGeom>
          <a:noFill/>
        </p:spPr>
        <p:txBody>
          <a:bodyPr wrap="none" rtlCol="0">
            <a:spAutoFit/>
          </a:bodyPr>
          <a:lstStyle/>
          <a:p>
            <a:r>
              <a:rPr lang="tr-TR" sz="2800" b="1" dirty="0">
                <a:solidFill>
                  <a:schemeClr val="accent2">
                    <a:lumMod val="75000"/>
                  </a:schemeClr>
                </a:solidFill>
              </a:rPr>
              <a:t>MOTORLARLA İLGİLİ ARIZALAR</a:t>
            </a:r>
          </a:p>
        </p:txBody>
      </p:sp>
      <p:sp>
        <p:nvSpPr>
          <p:cNvPr id="4" name="Metin kutusu 3">
            <a:extLst>
              <a:ext uri="{FF2B5EF4-FFF2-40B4-BE49-F238E27FC236}">
                <a16:creationId xmlns:a16="http://schemas.microsoft.com/office/drawing/2014/main" id="{3B539A20-E0E4-3692-3FBA-2D905095BC4E}"/>
              </a:ext>
            </a:extLst>
          </p:cNvPr>
          <p:cNvSpPr txBox="1"/>
          <p:nvPr/>
        </p:nvSpPr>
        <p:spPr>
          <a:xfrm>
            <a:off x="489857" y="1295400"/>
            <a:ext cx="9545177" cy="923330"/>
          </a:xfrm>
          <a:prstGeom prst="rect">
            <a:avLst/>
          </a:prstGeom>
          <a:noFill/>
        </p:spPr>
        <p:txBody>
          <a:bodyPr wrap="none" rtlCol="0">
            <a:spAutoFit/>
          </a:bodyPr>
          <a:lstStyle/>
          <a:p>
            <a:r>
              <a:rPr lang="tr-TR" b="1" dirty="0"/>
              <a:t>Arıza belirtisi:</a:t>
            </a:r>
          </a:p>
          <a:p>
            <a:pPr marL="285750" indent="-285750">
              <a:buFont typeface="Wingdings" panose="05000000000000000000" pitchFamily="2" charset="2"/>
              <a:buChar char="Ø"/>
            </a:pPr>
            <a:r>
              <a:rPr lang="tr-TR" dirty="0"/>
              <a:t>Cihaz motorlarla ilgili hata veriyor . Cihaz mekanik sistemle ilgili hata veriyor cihazın hareket eden</a:t>
            </a:r>
          </a:p>
          <a:p>
            <a:r>
              <a:rPr lang="tr-TR" dirty="0"/>
              <a:t> sistemlerinde problem var .tepsiler proplar hareket etmiyor.</a:t>
            </a:r>
          </a:p>
        </p:txBody>
      </p:sp>
      <p:sp>
        <p:nvSpPr>
          <p:cNvPr id="6" name="Metin kutusu 5">
            <a:extLst>
              <a:ext uri="{FF2B5EF4-FFF2-40B4-BE49-F238E27FC236}">
                <a16:creationId xmlns:a16="http://schemas.microsoft.com/office/drawing/2014/main" id="{78B803C8-22FB-6883-B48F-96302007BD4E}"/>
              </a:ext>
            </a:extLst>
          </p:cNvPr>
          <p:cNvSpPr txBox="1"/>
          <p:nvPr/>
        </p:nvSpPr>
        <p:spPr>
          <a:xfrm>
            <a:off x="323554" y="2555212"/>
            <a:ext cx="11544892" cy="1200329"/>
          </a:xfrm>
          <a:prstGeom prst="rect">
            <a:avLst/>
          </a:prstGeom>
          <a:noFill/>
        </p:spPr>
        <p:txBody>
          <a:bodyPr wrap="none" rtlCol="0">
            <a:spAutoFit/>
          </a:bodyPr>
          <a:lstStyle/>
          <a:p>
            <a:r>
              <a:rPr lang="tr-TR" b="1" dirty="0"/>
              <a:t>Muhtemel nedeni:</a:t>
            </a:r>
          </a:p>
          <a:p>
            <a:pPr marL="285750" indent="-285750">
              <a:buFont typeface="Wingdings" panose="05000000000000000000" pitchFamily="2" charset="2"/>
              <a:buChar char="Ø"/>
            </a:pPr>
            <a:r>
              <a:rPr lang="tr-TR" dirty="0"/>
              <a:t>mekanik sistemde meydana gelen sıkışma nedeni ile motorlar dönmüyor ,motorlara besleme gelmiyor. </a:t>
            </a:r>
          </a:p>
          <a:p>
            <a:r>
              <a:rPr lang="tr-TR" dirty="0"/>
              <a:t>Step motorlar kolay kolay bozulmaz ve arıza vermez . Arızaların en büyük nedeni motor hareketlerinin kontrol edilmesi ve </a:t>
            </a:r>
          </a:p>
          <a:p>
            <a:r>
              <a:rPr lang="tr-TR" dirty="0"/>
              <a:t>Doğrulama sensörlerinde meydana gelen kirlenme sonucu sensörlerin algılanmaması olabilir.</a:t>
            </a:r>
            <a:r>
              <a:rPr lang="tr-TR" b="1" dirty="0"/>
              <a:t> </a:t>
            </a:r>
          </a:p>
        </p:txBody>
      </p:sp>
      <p:sp>
        <p:nvSpPr>
          <p:cNvPr id="7" name="Metin kutusu 6">
            <a:extLst>
              <a:ext uri="{FF2B5EF4-FFF2-40B4-BE49-F238E27FC236}">
                <a16:creationId xmlns:a16="http://schemas.microsoft.com/office/drawing/2014/main" id="{44C07E62-3607-7321-5F77-637DFE088677}"/>
              </a:ext>
            </a:extLst>
          </p:cNvPr>
          <p:cNvSpPr txBox="1"/>
          <p:nvPr/>
        </p:nvSpPr>
        <p:spPr>
          <a:xfrm>
            <a:off x="272143" y="4321629"/>
            <a:ext cx="10626563" cy="1754326"/>
          </a:xfrm>
          <a:prstGeom prst="rect">
            <a:avLst/>
          </a:prstGeom>
          <a:noFill/>
        </p:spPr>
        <p:txBody>
          <a:bodyPr wrap="none" rtlCol="0">
            <a:spAutoFit/>
          </a:bodyPr>
          <a:lstStyle/>
          <a:p>
            <a:r>
              <a:rPr lang="tr-TR" b="1" dirty="0"/>
              <a:t>Çözüm:</a:t>
            </a:r>
          </a:p>
          <a:p>
            <a:pPr marL="285750" indent="-285750">
              <a:buFont typeface="Wingdings" panose="05000000000000000000" pitchFamily="2" charset="2"/>
              <a:buChar char="Ø"/>
            </a:pPr>
            <a:r>
              <a:rPr lang="tr-TR" dirty="0"/>
              <a:t>Cihaz hangi sistem veya motor ile ilgili mesaj veriyorsa sistem kontrol edilir. </a:t>
            </a:r>
          </a:p>
          <a:p>
            <a:pPr marL="285750" indent="-285750">
              <a:buFont typeface="Wingdings" panose="05000000000000000000" pitchFamily="2" charset="2"/>
              <a:buChar char="Ø"/>
            </a:pPr>
            <a:r>
              <a:rPr lang="tr-TR" dirty="0"/>
              <a:t>Cihaz kapalı iken tepsilerin ,propların bir yere takılmadan rahatlıkla dönebildikleri kontrol edilir ,dönmüyorsa </a:t>
            </a:r>
          </a:p>
          <a:p>
            <a:r>
              <a:rPr lang="tr-TR" dirty="0"/>
              <a:t>Motor kontrol edilir.</a:t>
            </a:r>
          </a:p>
          <a:p>
            <a:pPr marL="285750" indent="-285750">
              <a:buFont typeface="Wingdings" panose="05000000000000000000" pitchFamily="2" charset="2"/>
              <a:buChar char="Ø"/>
            </a:pPr>
            <a:r>
              <a:rPr lang="tr-TR" dirty="0"/>
              <a:t>Motor hiç dönmüyorsa elektriksel beslenme kontrol edilir . Bağlantı soketleri sök tak yapılarak temassızlık</a:t>
            </a:r>
          </a:p>
          <a:p>
            <a:r>
              <a:rPr lang="tr-TR" dirty="0"/>
              <a:t>Olmadığı kontrol edilir veya elektronik kart testi yapılır.  </a:t>
            </a:r>
          </a:p>
        </p:txBody>
      </p:sp>
    </p:spTree>
    <p:extLst>
      <p:ext uri="{BB962C8B-B14F-4D97-AF65-F5344CB8AC3E}">
        <p14:creationId xmlns:p14="http://schemas.microsoft.com/office/powerpoint/2010/main" val="51759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6C6DBFA-2306-7F56-F67E-44FF9A3C7C7E}"/>
              </a:ext>
            </a:extLst>
          </p:cNvPr>
          <p:cNvSpPr>
            <a:spLocks noGrp="1"/>
          </p:cNvSpPr>
          <p:nvPr>
            <p:ph type="sldNum" sz="quarter" idx="12"/>
          </p:nvPr>
        </p:nvSpPr>
        <p:spPr/>
        <p:txBody>
          <a:bodyPr/>
          <a:lstStyle/>
          <a:p>
            <a:fld id="{4FAB73BC-B049-4115-A692-8D63A059BFB8}" type="slidenum">
              <a:rPr lang="en-US" smtClean="0"/>
              <a:t>21</a:t>
            </a:fld>
            <a:endParaRPr lang="en-US" dirty="0"/>
          </a:p>
        </p:txBody>
      </p:sp>
      <p:sp>
        <p:nvSpPr>
          <p:cNvPr id="3" name="Metin kutusu 2">
            <a:extLst>
              <a:ext uri="{FF2B5EF4-FFF2-40B4-BE49-F238E27FC236}">
                <a16:creationId xmlns:a16="http://schemas.microsoft.com/office/drawing/2014/main" id="{9B816ABC-FEEB-544B-C7D7-19C8733FC88F}"/>
              </a:ext>
            </a:extLst>
          </p:cNvPr>
          <p:cNvSpPr txBox="1"/>
          <p:nvPr/>
        </p:nvSpPr>
        <p:spPr>
          <a:xfrm>
            <a:off x="3973286" y="304800"/>
            <a:ext cx="5032403" cy="523220"/>
          </a:xfrm>
          <a:prstGeom prst="rect">
            <a:avLst/>
          </a:prstGeom>
          <a:noFill/>
        </p:spPr>
        <p:txBody>
          <a:bodyPr wrap="none" rtlCol="0">
            <a:spAutoFit/>
          </a:bodyPr>
          <a:lstStyle/>
          <a:p>
            <a:r>
              <a:rPr lang="tr-TR" sz="2800" b="1" dirty="0">
                <a:solidFill>
                  <a:schemeClr val="accent2">
                    <a:lumMod val="75000"/>
                  </a:schemeClr>
                </a:solidFill>
              </a:rPr>
              <a:t>HALOJEN LAMBANIN ARIZALARI </a:t>
            </a:r>
          </a:p>
        </p:txBody>
      </p:sp>
      <p:sp>
        <p:nvSpPr>
          <p:cNvPr id="4" name="Metin kutusu 3">
            <a:extLst>
              <a:ext uri="{FF2B5EF4-FFF2-40B4-BE49-F238E27FC236}">
                <a16:creationId xmlns:a16="http://schemas.microsoft.com/office/drawing/2014/main" id="{1BB1285B-BEF3-03ED-ACBE-9E683A66BBDB}"/>
              </a:ext>
            </a:extLst>
          </p:cNvPr>
          <p:cNvSpPr txBox="1"/>
          <p:nvPr/>
        </p:nvSpPr>
        <p:spPr>
          <a:xfrm>
            <a:off x="381000" y="1262743"/>
            <a:ext cx="7916975" cy="1200329"/>
          </a:xfrm>
          <a:prstGeom prst="rect">
            <a:avLst/>
          </a:prstGeom>
          <a:noFill/>
        </p:spPr>
        <p:txBody>
          <a:bodyPr wrap="none" rtlCol="0">
            <a:spAutoFit/>
          </a:bodyPr>
          <a:lstStyle/>
          <a:p>
            <a:r>
              <a:rPr lang="tr-TR" b="1" dirty="0"/>
              <a:t>Muhtemel nedenleri: </a:t>
            </a:r>
          </a:p>
          <a:p>
            <a:pPr marL="285750" indent="-285750">
              <a:buFont typeface="Wingdings" panose="05000000000000000000" pitchFamily="2" charset="2"/>
              <a:buChar char="Ø"/>
            </a:pPr>
            <a:r>
              <a:rPr lang="tr-TR" dirty="0"/>
              <a:t>Fotometre lambasının hatalı montajı ,hizalanması</a:t>
            </a:r>
          </a:p>
          <a:p>
            <a:pPr marL="285750" indent="-285750">
              <a:buFont typeface="Wingdings" panose="05000000000000000000" pitchFamily="2" charset="2"/>
              <a:buChar char="Ø"/>
            </a:pPr>
            <a:r>
              <a:rPr lang="tr-TR" dirty="0"/>
              <a:t>Fotometre lambasının arızalı olması </a:t>
            </a:r>
          </a:p>
          <a:p>
            <a:pPr marL="285750" indent="-285750">
              <a:buFont typeface="Wingdings" panose="05000000000000000000" pitchFamily="2" charset="2"/>
              <a:buChar char="Ø"/>
            </a:pPr>
            <a:r>
              <a:rPr lang="tr-TR" dirty="0"/>
              <a:t>Fotometrik sistemde bulanan bazı kartların ,kablo ve bağlantıların arızalı olması </a:t>
            </a:r>
          </a:p>
        </p:txBody>
      </p:sp>
      <p:sp>
        <p:nvSpPr>
          <p:cNvPr id="5" name="Metin kutusu 4">
            <a:extLst>
              <a:ext uri="{FF2B5EF4-FFF2-40B4-BE49-F238E27FC236}">
                <a16:creationId xmlns:a16="http://schemas.microsoft.com/office/drawing/2014/main" id="{AEADF5C3-8D3B-9B34-C6BC-D21FDBCFF4F3}"/>
              </a:ext>
            </a:extLst>
          </p:cNvPr>
          <p:cNvSpPr txBox="1"/>
          <p:nvPr/>
        </p:nvSpPr>
        <p:spPr>
          <a:xfrm>
            <a:off x="490053" y="2917601"/>
            <a:ext cx="10722430" cy="1754326"/>
          </a:xfrm>
          <a:prstGeom prst="rect">
            <a:avLst/>
          </a:prstGeom>
          <a:noFill/>
        </p:spPr>
        <p:txBody>
          <a:bodyPr wrap="square" rtlCol="0">
            <a:spAutoFit/>
          </a:bodyPr>
          <a:lstStyle/>
          <a:p>
            <a:r>
              <a:rPr lang="tr-TR" b="1" dirty="0"/>
              <a:t>Çözümler: </a:t>
            </a:r>
          </a:p>
          <a:p>
            <a:pPr marL="285750" indent="-285750">
              <a:buFont typeface="Wingdings" panose="05000000000000000000" pitchFamily="2" charset="2"/>
              <a:buChar char="Ø"/>
            </a:pPr>
            <a:r>
              <a:rPr lang="tr-TR" dirty="0"/>
              <a:t>Lambayı doğru şekilde monte ediniz  </a:t>
            </a:r>
          </a:p>
          <a:p>
            <a:pPr marL="285750" indent="-285750">
              <a:buFont typeface="Wingdings" panose="05000000000000000000" pitchFamily="2" charset="2"/>
              <a:buChar char="Ø"/>
            </a:pPr>
            <a:r>
              <a:rPr lang="tr-TR" dirty="0"/>
              <a:t>Lambayı  yenisiyle değiştiriniz.</a:t>
            </a:r>
          </a:p>
          <a:p>
            <a:pPr marL="285750" indent="-285750">
              <a:buFont typeface="Wingdings" panose="05000000000000000000" pitchFamily="2" charset="2"/>
              <a:buChar char="Ø"/>
            </a:pPr>
            <a:r>
              <a:rPr lang="tr-TR" dirty="0"/>
              <a:t>Cihazı yeniden açıp kapatın hata tekrarlanıyorsa kartları kontrol ediniz arızalı olanı değiştiriniz ve kablo ve bağlantıları kontrol ediniz.</a:t>
            </a:r>
          </a:p>
          <a:p>
            <a:endParaRPr lang="tr-TR" dirty="0"/>
          </a:p>
        </p:txBody>
      </p:sp>
    </p:spTree>
    <p:extLst>
      <p:ext uri="{BB962C8B-B14F-4D97-AF65-F5344CB8AC3E}">
        <p14:creationId xmlns:p14="http://schemas.microsoft.com/office/powerpoint/2010/main" val="166690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E42431C-618C-93AC-BB6E-82A863B61A5F}"/>
              </a:ext>
            </a:extLst>
          </p:cNvPr>
          <p:cNvSpPr>
            <a:spLocks noGrp="1"/>
          </p:cNvSpPr>
          <p:nvPr>
            <p:ph type="sldNum" sz="quarter" idx="12"/>
          </p:nvPr>
        </p:nvSpPr>
        <p:spPr/>
        <p:txBody>
          <a:bodyPr/>
          <a:lstStyle/>
          <a:p>
            <a:fld id="{4FAB73BC-B049-4115-A692-8D63A059BFB8}" type="slidenum">
              <a:rPr lang="en-US" smtClean="0"/>
              <a:t>22</a:t>
            </a:fld>
            <a:endParaRPr lang="en-US" dirty="0"/>
          </a:p>
        </p:txBody>
      </p:sp>
      <p:sp>
        <p:nvSpPr>
          <p:cNvPr id="5" name="Metin kutusu 4">
            <a:extLst>
              <a:ext uri="{FF2B5EF4-FFF2-40B4-BE49-F238E27FC236}">
                <a16:creationId xmlns:a16="http://schemas.microsoft.com/office/drawing/2014/main" id="{4945558A-AC1B-45DA-11A6-F472D640A12B}"/>
              </a:ext>
            </a:extLst>
          </p:cNvPr>
          <p:cNvSpPr txBox="1"/>
          <p:nvPr/>
        </p:nvSpPr>
        <p:spPr>
          <a:xfrm>
            <a:off x="4136572" y="478226"/>
            <a:ext cx="6096000" cy="584775"/>
          </a:xfrm>
          <a:prstGeom prst="rect">
            <a:avLst/>
          </a:prstGeom>
          <a:noFill/>
        </p:spPr>
        <p:txBody>
          <a:bodyPr wrap="square">
            <a:spAutoFit/>
          </a:bodyPr>
          <a:lstStyle/>
          <a:p>
            <a:r>
              <a:rPr lang="tr-TR" sz="3200" b="1" dirty="0">
                <a:solidFill>
                  <a:schemeClr val="accent2">
                    <a:lumMod val="75000"/>
                  </a:schemeClr>
                </a:solidFill>
              </a:rPr>
              <a:t>TEPSİLERİN ARIZALARI</a:t>
            </a:r>
          </a:p>
        </p:txBody>
      </p:sp>
      <p:sp>
        <p:nvSpPr>
          <p:cNvPr id="6" name="Metin kutusu 5">
            <a:extLst>
              <a:ext uri="{FF2B5EF4-FFF2-40B4-BE49-F238E27FC236}">
                <a16:creationId xmlns:a16="http://schemas.microsoft.com/office/drawing/2014/main" id="{EC1DA349-97F1-56A6-B43F-D965151D0A66}"/>
              </a:ext>
            </a:extLst>
          </p:cNvPr>
          <p:cNvSpPr txBox="1"/>
          <p:nvPr/>
        </p:nvSpPr>
        <p:spPr>
          <a:xfrm>
            <a:off x="311896" y="1429940"/>
            <a:ext cx="11205191" cy="4247317"/>
          </a:xfrm>
          <a:prstGeom prst="rect">
            <a:avLst/>
          </a:prstGeom>
          <a:noFill/>
        </p:spPr>
        <p:txBody>
          <a:bodyPr wrap="square" rtlCol="0">
            <a:spAutoFit/>
          </a:bodyPr>
          <a:lstStyle/>
          <a:p>
            <a:pPr marL="285750" indent="-285750">
              <a:buFont typeface="Wingdings" panose="05000000000000000000" pitchFamily="2" charset="2"/>
              <a:buChar char="Ø"/>
            </a:pPr>
            <a:r>
              <a:rPr lang="tr-TR" dirty="0"/>
              <a:t>Tepsiler cihazın çalışması sırasında sürekli hareket edene sistemler olduklarından bazı  mekanik ve elektronik arzalar verebilir. </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r>
              <a:rPr lang="tr-TR" b="1" dirty="0"/>
              <a:t>Muhtemel nedenleri: </a:t>
            </a:r>
          </a:p>
          <a:p>
            <a:pPr marL="285750" indent="-285750">
              <a:buFont typeface="Wingdings" panose="05000000000000000000" pitchFamily="2" charset="2"/>
              <a:buChar char="Ø"/>
            </a:pPr>
            <a:r>
              <a:rPr lang="tr-TR" dirty="0"/>
              <a:t>Tepsilerin </a:t>
            </a:r>
            <a:r>
              <a:rPr lang="tr-TR" dirty="0" err="1"/>
              <a:t>home</a:t>
            </a:r>
            <a:r>
              <a:rPr lang="tr-TR" dirty="0"/>
              <a:t> referans pozisyon sensörlerinden arızaları var, motorlarda veya kayışlarda problem var </a:t>
            </a:r>
          </a:p>
          <a:p>
            <a:pPr marL="285750" indent="-285750">
              <a:buFont typeface="Wingdings" panose="05000000000000000000" pitchFamily="2" charset="2"/>
              <a:buChar char="Ø"/>
            </a:pPr>
            <a:r>
              <a:rPr lang="tr-TR" dirty="0"/>
              <a:t>Mekanik bir sıkışma var. </a:t>
            </a:r>
          </a:p>
          <a:p>
            <a:endParaRPr lang="tr-TR" dirty="0"/>
          </a:p>
          <a:p>
            <a:endParaRPr lang="tr-TR" dirty="0"/>
          </a:p>
          <a:p>
            <a:r>
              <a:rPr lang="tr-TR" b="1" dirty="0"/>
              <a:t>Çözümler :</a:t>
            </a:r>
            <a:endParaRPr lang="tr-TR" dirty="0"/>
          </a:p>
          <a:p>
            <a:pPr marL="285750" indent="-285750">
              <a:buFont typeface="Wingdings" panose="05000000000000000000" pitchFamily="2" charset="2"/>
              <a:buChar char="Ø"/>
            </a:pPr>
            <a:r>
              <a:rPr lang="tr-TR" dirty="0"/>
              <a:t>Sensörler temizlenir gerekli sensör değiştirilir</a:t>
            </a:r>
            <a:r>
              <a:rPr lang="tr-TR" b="1" dirty="0"/>
              <a:t>.</a:t>
            </a:r>
          </a:p>
          <a:p>
            <a:pPr marL="285750" indent="-285750">
              <a:buFont typeface="Wingdings" panose="05000000000000000000" pitchFamily="2" charset="2"/>
              <a:buChar char="Ø"/>
            </a:pPr>
            <a:r>
              <a:rPr lang="tr-TR" dirty="0"/>
              <a:t>Motor hareketleri kontrol edilir, kayışlar kontrol edilir, mekanik hareketler kontrol edilir sıkışma varsa  giderilir. </a:t>
            </a:r>
          </a:p>
        </p:txBody>
      </p:sp>
    </p:spTree>
    <p:extLst>
      <p:ext uri="{BB962C8B-B14F-4D97-AF65-F5344CB8AC3E}">
        <p14:creationId xmlns:p14="http://schemas.microsoft.com/office/powerpoint/2010/main" val="3529982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51C9CCA-9BF5-D618-0BDA-CDA26F39701E}"/>
              </a:ext>
            </a:extLst>
          </p:cNvPr>
          <p:cNvSpPr>
            <a:spLocks noGrp="1"/>
          </p:cNvSpPr>
          <p:nvPr>
            <p:ph type="sldNum" sz="quarter" idx="12"/>
          </p:nvPr>
        </p:nvSpPr>
        <p:spPr/>
        <p:txBody>
          <a:bodyPr/>
          <a:lstStyle/>
          <a:p>
            <a:fld id="{4FAB73BC-B049-4115-A692-8D63A059BFB8}" type="slidenum">
              <a:rPr lang="en-US" smtClean="0"/>
              <a:t>23</a:t>
            </a:fld>
            <a:endParaRPr lang="en-US" dirty="0"/>
          </a:p>
        </p:txBody>
      </p:sp>
      <p:sp>
        <p:nvSpPr>
          <p:cNvPr id="3" name="Metin kutusu 2">
            <a:extLst>
              <a:ext uri="{FF2B5EF4-FFF2-40B4-BE49-F238E27FC236}">
                <a16:creationId xmlns:a16="http://schemas.microsoft.com/office/drawing/2014/main" id="{E219471D-482B-5262-8B2E-67C587D43C0C}"/>
              </a:ext>
            </a:extLst>
          </p:cNvPr>
          <p:cNvSpPr txBox="1"/>
          <p:nvPr/>
        </p:nvSpPr>
        <p:spPr>
          <a:xfrm>
            <a:off x="3679372" y="293914"/>
            <a:ext cx="5625194" cy="584775"/>
          </a:xfrm>
          <a:prstGeom prst="rect">
            <a:avLst/>
          </a:prstGeom>
          <a:noFill/>
        </p:spPr>
        <p:txBody>
          <a:bodyPr wrap="none" rtlCol="0">
            <a:spAutoFit/>
          </a:bodyPr>
          <a:lstStyle/>
          <a:p>
            <a:r>
              <a:rPr lang="tr-TR" sz="3200" b="1" dirty="0">
                <a:solidFill>
                  <a:schemeClr val="accent2">
                    <a:lumMod val="75000"/>
                  </a:schemeClr>
                </a:solidFill>
              </a:rPr>
              <a:t>BARKOD SİSTEMİNİN ARIZALARI</a:t>
            </a:r>
          </a:p>
        </p:txBody>
      </p:sp>
      <p:sp>
        <p:nvSpPr>
          <p:cNvPr id="4" name="Metin kutusu 3">
            <a:extLst>
              <a:ext uri="{FF2B5EF4-FFF2-40B4-BE49-F238E27FC236}">
                <a16:creationId xmlns:a16="http://schemas.microsoft.com/office/drawing/2014/main" id="{F9C33904-E67F-9E89-FF58-E9EB010DB69A}"/>
              </a:ext>
            </a:extLst>
          </p:cNvPr>
          <p:cNvSpPr txBox="1"/>
          <p:nvPr/>
        </p:nvSpPr>
        <p:spPr>
          <a:xfrm>
            <a:off x="195943" y="889843"/>
            <a:ext cx="11495314" cy="5078313"/>
          </a:xfrm>
          <a:prstGeom prst="rect">
            <a:avLst/>
          </a:prstGeom>
          <a:noFill/>
        </p:spPr>
        <p:txBody>
          <a:bodyPr wrap="square" rtlCol="0">
            <a:spAutoFit/>
          </a:bodyPr>
          <a:lstStyle/>
          <a:p>
            <a:pPr marL="114300">
              <a:buClr>
                <a:srgbClr val="A9A57C"/>
              </a:buClr>
            </a:pPr>
            <a:r>
              <a:rPr lang="tr-TR" b="1" dirty="0">
                <a:solidFill>
                  <a:srgbClr val="2F2B20"/>
                </a:solidFill>
                <a:effectLst>
                  <a:outerShdw blurRad="38100" dist="38100" dir="2700000" algn="tl">
                    <a:srgbClr val="000000">
                      <a:alpha val="43137"/>
                    </a:srgbClr>
                  </a:outerShdw>
                </a:effectLst>
              </a:rPr>
              <a:t>Arıza belirtisi:</a:t>
            </a:r>
          </a:p>
          <a:p>
            <a:pPr marL="285750" indent="-285750">
              <a:buClr>
                <a:schemeClr val="tx1"/>
              </a:buClr>
              <a:buFont typeface="Wingdings" panose="05000000000000000000" pitchFamily="2" charset="2"/>
              <a:buChar char="Ø"/>
            </a:pPr>
            <a:r>
              <a:rPr lang="tr-TR" dirty="0">
                <a:solidFill>
                  <a:srgbClr val="2F2B20"/>
                </a:solidFill>
              </a:rPr>
              <a:t>Cihazın verdiği hata mesajı</a:t>
            </a:r>
          </a:p>
          <a:p>
            <a:pPr marL="285750" lvl="0" indent="-285750">
              <a:buClr>
                <a:schemeClr val="tx1"/>
              </a:buClr>
              <a:buFont typeface="Wingdings" panose="05000000000000000000" pitchFamily="2" charset="2"/>
              <a:buChar char="Ø"/>
            </a:pPr>
            <a:r>
              <a:rPr lang="tr-TR" dirty="0">
                <a:solidFill>
                  <a:srgbClr val="2F2B20"/>
                </a:solidFill>
              </a:rPr>
              <a:t>Cihaz yüklenen barkodlu numune veya reaktifleri okuyamıyor.</a:t>
            </a:r>
          </a:p>
          <a:p>
            <a:pPr marL="285750" lvl="0" indent="-285750">
              <a:buClr>
                <a:schemeClr val="tx1"/>
              </a:buClr>
              <a:buFont typeface="Wingdings" panose="05000000000000000000" pitchFamily="2" charset="2"/>
              <a:buChar char="Ø"/>
            </a:pPr>
            <a:r>
              <a:rPr lang="tr-TR" dirty="0" err="1">
                <a:solidFill>
                  <a:srgbClr val="2F2B20"/>
                </a:solidFill>
              </a:rPr>
              <a:t>Sample</a:t>
            </a:r>
            <a:r>
              <a:rPr lang="tr-TR" dirty="0">
                <a:solidFill>
                  <a:srgbClr val="2F2B20"/>
                </a:solidFill>
              </a:rPr>
              <a:t> </a:t>
            </a:r>
            <a:r>
              <a:rPr lang="tr-TR" dirty="0" err="1">
                <a:solidFill>
                  <a:srgbClr val="2F2B20"/>
                </a:solidFill>
              </a:rPr>
              <a:t>barcode</a:t>
            </a:r>
            <a:r>
              <a:rPr lang="tr-TR" dirty="0">
                <a:solidFill>
                  <a:srgbClr val="2F2B20"/>
                </a:solidFill>
              </a:rPr>
              <a:t> </a:t>
            </a:r>
            <a:r>
              <a:rPr lang="tr-TR" dirty="0" err="1">
                <a:solidFill>
                  <a:srgbClr val="2F2B20"/>
                </a:solidFill>
              </a:rPr>
              <a:t>reader</a:t>
            </a:r>
            <a:r>
              <a:rPr lang="tr-TR" dirty="0">
                <a:solidFill>
                  <a:srgbClr val="2F2B20"/>
                </a:solidFill>
              </a:rPr>
              <a:t> </a:t>
            </a:r>
            <a:r>
              <a:rPr lang="tr-TR" dirty="0" err="1">
                <a:solidFill>
                  <a:srgbClr val="2F2B20"/>
                </a:solidFill>
              </a:rPr>
              <a:t>error</a:t>
            </a:r>
            <a:endParaRPr lang="tr-TR" dirty="0">
              <a:solidFill>
                <a:srgbClr val="2F2B20"/>
              </a:solidFill>
            </a:endParaRPr>
          </a:p>
          <a:p>
            <a:pPr lvl="0">
              <a:buClr>
                <a:srgbClr val="A9A57C"/>
              </a:buClr>
            </a:pPr>
            <a:endParaRPr lang="tr-TR" dirty="0">
              <a:solidFill>
                <a:srgbClr val="2F2B20"/>
              </a:solidFill>
            </a:endParaRPr>
          </a:p>
          <a:p>
            <a:pPr marL="114300" lvl="0">
              <a:buClr>
                <a:srgbClr val="A9A57C"/>
              </a:buClr>
            </a:pPr>
            <a:r>
              <a:rPr lang="tr-TR" b="1" dirty="0">
                <a:solidFill>
                  <a:srgbClr val="2F2B20"/>
                </a:solidFill>
                <a:effectLst>
                  <a:outerShdw blurRad="38100" dist="38100" dir="2700000" algn="tl">
                    <a:srgbClr val="000000">
                      <a:alpha val="43137"/>
                    </a:srgbClr>
                  </a:outerShdw>
                </a:effectLst>
              </a:rPr>
              <a:t>Muhtemel nedeni: </a:t>
            </a:r>
          </a:p>
          <a:p>
            <a:pPr marL="285750" lvl="0" indent="-285750">
              <a:buClr>
                <a:schemeClr val="tx1"/>
              </a:buClr>
              <a:buFont typeface="Wingdings" panose="05000000000000000000" pitchFamily="2" charset="2"/>
              <a:buChar char="Ø"/>
            </a:pPr>
            <a:r>
              <a:rPr lang="tr-TR" dirty="0" err="1">
                <a:solidFill>
                  <a:srgbClr val="2F2B20"/>
                </a:solidFill>
              </a:rPr>
              <a:t>Reagent</a:t>
            </a:r>
            <a:r>
              <a:rPr lang="tr-TR" dirty="0">
                <a:solidFill>
                  <a:srgbClr val="2F2B20"/>
                </a:solidFill>
              </a:rPr>
              <a:t> </a:t>
            </a:r>
            <a:r>
              <a:rPr lang="tr-TR" dirty="0" err="1">
                <a:solidFill>
                  <a:srgbClr val="2F2B20"/>
                </a:solidFill>
              </a:rPr>
              <a:t>barcode</a:t>
            </a:r>
            <a:r>
              <a:rPr lang="tr-TR" dirty="0">
                <a:solidFill>
                  <a:srgbClr val="2F2B20"/>
                </a:solidFill>
              </a:rPr>
              <a:t> </a:t>
            </a:r>
            <a:r>
              <a:rPr lang="tr-TR" dirty="0" err="1">
                <a:solidFill>
                  <a:srgbClr val="2F2B20"/>
                </a:solidFill>
              </a:rPr>
              <a:t>reader</a:t>
            </a:r>
            <a:r>
              <a:rPr lang="tr-TR" dirty="0">
                <a:solidFill>
                  <a:srgbClr val="2F2B20"/>
                </a:solidFill>
              </a:rPr>
              <a:t> </a:t>
            </a:r>
            <a:r>
              <a:rPr lang="tr-TR" dirty="0" err="1">
                <a:solidFill>
                  <a:srgbClr val="2F2B20"/>
                </a:solidFill>
              </a:rPr>
              <a:t>error</a:t>
            </a:r>
            <a:endParaRPr lang="tr-TR" dirty="0">
              <a:solidFill>
                <a:srgbClr val="2F2B20"/>
              </a:solidFill>
            </a:endParaRPr>
          </a:p>
          <a:p>
            <a:pPr marL="285750" lvl="0" indent="-285750">
              <a:buClr>
                <a:schemeClr val="tx1"/>
              </a:buClr>
              <a:buFont typeface="Wingdings" panose="05000000000000000000" pitchFamily="2" charset="2"/>
              <a:buChar char="Ø"/>
            </a:pPr>
            <a:r>
              <a:rPr lang="tr-TR" dirty="0">
                <a:solidFill>
                  <a:srgbClr val="2F2B20"/>
                </a:solidFill>
              </a:rPr>
              <a:t>Barkod okuyucu pencereleri kirlenmiş</a:t>
            </a:r>
          </a:p>
          <a:p>
            <a:pPr marL="285750" lvl="0" indent="-285750">
              <a:buClr>
                <a:schemeClr val="tx1"/>
              </a:buClr>
              <a:buFont typeface="Wingdings" panose="05000000000000000000" pitchFamily="2" charset="2"/>
              <a:buChar char="Ø"/>
            </a:pPr>
            <a:r>
              <a:rPr lang="tr-TR" dirty="0">
                <a:solidFill>
                  <a:srgbClr val="2F2B20"/>
                </a:solidFill>
              </a:rPr>
              <a:t>Tepsilerin hizalanmasında sorun var</a:t>
            </a:r>
          </a:p>
          <a:p>
            <a:pPr marL="285750" lvl="0" indent="-285750">
              <a:buClr>
                <a:schemeClr val="tx1"/>
              </a:buClr>
              <a:buFont typeface="Wingdings" panose="05000000000000000000" pitchFamily="2" charset="2"/>
              <a:buChar char="Ø"/>
            </a:pPr>
            <a:r>
              <a:rPr lang="tr-TR" dirty="0">
                <a:solidFill>
                  <a:srgbClr val="2F2B20"/>
                </a:solidFill>
              </a:rPr>
              <a:t>Barkod okuyucu arızalı</a:t>
            </a:r>
          </a:p>
          <a:p>
            <a:pPr marL="400050" lvl="0" indent="-285750">
              <a:buClr>
                <a:srgbClr val="A9A57C"/>
              </a:buClr>
              <a:buFont typeface="Wingdings" panose="05000000000000000000" pitchFamily="2" charset="2"/>
              <a:buChar char="Ø"/>
            </a:pPr>
            <a:endParaRPr lang="tr-TR" b="1" dirty="0">
              <a:solidFill>
                <a:srgbClr val="2F2B20"/>
              </a:solidFill>
              <a:effectLst>
                <a:outerShdw blurRad="38100" dist="38100" dir="2700000" algn="tl">
                  <a:srgbClr val="000000">
                    <a:alpha val="43137"/>
                  </a:srgbClr>
                </a:outerShdw>
              </a:effectLst>
            </a:endParaRPr>
          </a:p>
          <a:p>
            <a:pPr marL="114300" lvl="0">
              <a:buClr>
                <a:srgbClr val="A9A57C"/>
              </a:buClr>
            </a:pPr>
            <a:r>
              <a:rPr lang="tr-TR" b="1" dirty="0">
                <a:solidFill>
                  <a:srgbClr val="2F2B20"/>
                </a:solidFill>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Çözümler</a:t>
            </a:r>
          </a:p>
          <a:p>
            <a:pPr marL="285750" indent="-285750">
              <a:buClr>
                <a:schemeClr val="tx1"/>
              </a:buClr>
              <a:buFont typeface="Wingdings" panose="05000000000000000000" pitchFamily="2" charset="2"/>
              <a:buChar char="Ø"/>
            </a:pPr>
            <a:r>
              <a:rPr lang="tr-TR" dirty="0"/>
              <a:t>Barkod okuyucu pencereleri pamuk ile temizlenir.</a:t>
            </a:r>
          </a:p>
          <a:p>
            <a:pPr marL="285750" indent="-285750">
              <a:buClr>
                <a:schemeClr val="tx1"/>
              </a:buClr>
              <a:buFont typeface="Wingdings" panose="05000000000000000000" pitchFamily="2" charset="2"/>
              <a:buChar char="Ø"/>
            </a:pPr>
            <a:r>
              <a:rPr lang="tr-TR" dirty="0"/>
              <a:t>Program içerisinden barkod okuyucular ile ilgili hizalama ayarları kontrol edilir, gerekli olan ayarları ve hizalamalar yeniden yapılır.</a:t>
            </a:r>
          </a:p>
          <a:p>
            <a:pPr marL="285750" indent="-285750">
              <a:buClr>
                <a:schemeClr val="tx1"/>
              </a:buClr>
              <a:buFont typeface="Wingdings" panose="05000000000000000000" pitchFamily="2" charset="2"/>
              <a:buChar char="Ø"/>
            </a:pPr>
            <a:r>
              <a:rPr lang="tr-TR" dirty="0"/>
              <a:t>Barkod okuyucu bağlantıları kontrol edilir, gerekiyorsa barkod okuyucu yenisi ile değiştirilir. Gerekli ayarlar ve kontroller yapılır</a:t>
            </a:r>
            <a:endParaRPr lang="tr-TR" b="1" dirty="0">
              <a:effectLst>
                <a:outerShdw blurRad="38100" dist="38100" dir="2700000" algn="tl">
                  <a:srgbClr val="000000">
                    <a:alpha val="43137"/>
                  </a:srgbClr>
                </a:outerShdw>
              </a:effectLst>
            </a:endParaRPr>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175620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37E7C08-D16C-0493-BF03-F5F9CCE08044}"/>
              </a:ext>
            </a:extLst>
          </p:cNvPr>
          <p:cNvSpPr>
            <a:spLocks noGrp="1"/>
          </p:cNvSpPr>
          <p:nvPr>
            <p:ph type="sldNum" sz="quarter" idx="12"/>
          </p:nvPr>
        </p:nvSpPr>
        <p:spPr/>
        <p:txBody>
          <a:bodyPr/>
          <a:lstStyle/>
          <a:p>
            <a:fld id="{4FAB73BC-B049-4115-A692-8D63A059BFB8}" type="slidenum">
              <a:rPr lang="en-US" smtClean="0"/>
              <a:t>24</a:t>
            </a:fld>
            <a:endParaRPr lang="en-US" dirty="0"/>
          </a:p>
        </p:txBody>
      </p:sp>
      <p:sp>
        <p:nvSpPr>
          <p:cNvPr id="3" name="Metin kutusu 2">
            <a:extLst>
              <a:ext uri="{FF2B5EF4-FFF2-40B4-BE49-F238E27FC236}">
                <a16:creationId xmlns:a16="http://schemas.microsoft.com/office/drawing/2014/main" id="{AAF2C1FF-8311-3A65-BF4B-333BB66B50DD}"/>
              </a:ext>
            </a:extLst>
          </p:cNvPr>
          <p:cNvSpPr txBox="1"/>
          <p:nvPr/>
        </p:nvSpPr>
        <p:spPr>
          <a:xfrm>
            <a:off x="4691742" y="326571"/>
            <a:ext cx="3276600" cy="584775"/>
          </a:xfrm>
          <a:prstGeom prst="rect">
            <a:avLst/>
          </a:prstGeom>
          <a:noFill/>
        </p:spPr>
        <p:txBody>
          <a:bodyPr wrap="square" rtlCol="0">
            <a:spAutoFit/>
          </a:bodyPr>
          <a:lstStyle/>
          <a:p>
            <a:r>
              <a:rPr lang="tr-TR" sz="3200" b="1" dirty="0">
                <a:solidFill>
                  <a:schemeClr val="accent2">
                    <a:lumMod val="75000"/>
                  </a:schemeClr>
                </a:solidFill>
              </a:rPr>
              <a:t>PROB ARIZALARI</a:t>
            </a:r>
          </a:p>
        </p:txBody>
      </p:sp>
      <p:sp>
        <p:nvSpPr>
          <p:cNvPr id="4" name="Metin kutusu 3">
            <a:extLst>
              <a:ext uri="{FF2B5EF4-FFF2-40B4-BE49-F238E27FC236}">
                <a16:creationId xmlns:a16="http://schemas.microsoft.com/office/drawing/2014/main" id="{10D2CD2A-1D6B-273B-E2D8-9505F2FE0B05}"/>
              </a:ext>
            </a:extLst>
          </p:cNvPr>
          <p:cNvSpPr txBox="1"/>
          <p:nvPr/>
        </p:nvSpPr>
        <p:spPr>
          <a:xfrm>
            <a:off x="533596" y="1077685"/>
            <a:ext cx="9753601" cy="4247317"/>
          </a:xfrm>
          <a:prstGeom prst="rect">
            <a:avLst/>
          </a:prstGeom>
          <a:noFill/>
        </p:spPr>
        <p:txBody>
          <a:bodyPr wrap="square" rtlCol="0">
            <a:spAutoFit/>
          </a:bodyPr>
          <a:lstStyle/>
          <a:p>
            <a:r>
              <a:rPr lang="tr-TR" b="1" dirty="0"/>
              <a:t>Muhtemel nedeni</a:t>
            </a:r>
            <a:r>
              <a:rPr lang="tr-TR" dirty="0"/>
              <a:t>: </a:t>
            </a:r>
          </a:p>
          <a:p>
            <a:pPr marL="285750" indent="-285750">
              <a:buFont typeface="Wingdings" panose="05000000000000000000" pitchFamily="2" charset="2"/>
              <a:buChar char="Ø"/>
            </a:pPr>
            <a:r>
              <a:rPr lang="tr-TR" dirty="0"/>
              <a:t>Prob ucu yamulmuş, eğilmiş ,bükülmüş  olabilir. </a:t>
            </a:r>
          </a:p>
          <a:p>
            <a:pPr marL="285750" indent="-285750">
              <a:buFont typeface="Wingdings" panose="05000000000000000000" pitchFamily="2" charset="2"/>
              <a:buChar char="Ø"/>
            </a:pPr>
            <a:r>
              <a:rPr lang="tr-TR" dirty="0"/>
              <a:t>Probun hareketini engelleyen bir sıkışma olabilir.</a:t>
            </a:r>
          </a:p>
          <a:p>
            <a:pPr marL="285750" indent="-285750">
              <a:buFont typeface="Wingdings" panose="05000000000000000000" pitchFamily="2" charset="2"/>
              <a:buChar char="Ø"/>
            </a:pPr>
            <a:r>
              <a:rPr lang="tr-TR" dirty="0"/>
              <a:t>Probun mekanik ayarlarında bir kayma olmuş olabilir.</a:t>
            </a:r>
          </a:p>
          <a:p>
            <a:pPr marL="285750" indent="-285750">
              <a:buFont typeface="Wingdings" panose="05000000000000000000" pitchFamily="2" charset="2"/>
              <a:buChar char="Ø"/>
            </a:pPr>
            <a:r>
              <a:rPr lang="tr-TR" dirty="0"/>
              <a:t>Probun hareket mekanizmalarında veya sensörlerinde  problem olabilir.</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r>
              <a:rPr lang="tr-TR" b="1" dirty="0"/>
              <a:t>Çözüm:</a:t>
            </a:r>
            <a:r>
              <a:rPr lang="tr-TR" dirty="0"/>
              <a:t> </a:t>
            </a:r>
          </a:p>
          <a:p>
            <a:pPr marL="285750" indent="-285750">
              <a:buFont typeface="Wingdings" panose="05000000000000000000" pitchFamily="2" charset="2"/>
              <a:buChar char="Ø"/>
            </a:pPr>
            <a:r>
              <a:rPr lang="tr-TR" dirty="0"/>
              <a:t>Prob ucu kontrol edilir hasar görmüş ise prob ucu değiştiriniz </a:t>
            </a:r>
          </a:p>
          <a:p>
            <a:pPr marL="285750" indent="-285750">
              <a:buFont typeface="Wingdings" panose="05000000000000000000" pitchFamily="2" charset="2"/>
              <a:buChar char="Ø"/>
            </a:pPr>
            <a:r>
              <a:rPr lang="tr-TR" dirty="0"/>
              <a:t>Cihaz kapalıyken ele hareket edip etmediği  kontrol edilir. Harekette  takılma varsa arızası giderilir. </a:t>
            </a:r>
          </a:p>
          <a:p>
            <a:pPr marL="285750" indent="-285750">
              <a:buFont typeface="Wingdings" panose="05000000000000000000" pitchFamily="2" charset="2"/>
              <a:buChar char="Ø"/>
            </a:pPr>
            <a:r>
              <a:rPr lang="tr-TR" dirty="0"/>
              <a:t>Probun mekanik ayarlarını cihaz içerisindeki fonksiyonlarda kontrol edilir.</a:t>
            </a:r>
          </a:p>
          <a:p>
            <a:pPr marL="285750" indent="-285750">
              <a:buFont typeface="Wingdings" panose="05000000000000000000" pitchFamily="2" charset="2"/>
              <a:buChar char="Ø"/>
            </a:pPr>
            <a:r>
              <a:rPr lang="tr-TR" dirty="0"/>
              <a:t>Prob hareketleri, sensörleri durumları kontrol edilerek gerekli temizlik ve ayarlamalar yapılır. </a:t>
            </a:r>
          </a:p>
          <a:p>
            <a:endParaRPr lang="tr-TR" dirty="0"/>
          </a:p>
          <a:p>
            <a:pPr marL="285750" indent="-285750">
              <a:buFont typeface="Wingdings" panose="05000000000000000000" pitchFamily="2" charset="2"/>
              <a:buChar char="Ø"/>
            </a:pPr>
            <a:endParaRPr lang="tr-TR" dirty="0"/>
          </a:p>
          <a:p>
            <a:endParaRPr lang="tr-TR" dirty="0"/>
          </a:p>
        </p:txBody>
      </p:sp>
    </p:spTree>
    <p:extLst>
      <p:ext uri="{BB962C8B-B14F-4D97-AF65-F5344CB8AC3E}">
        <p14:creationId xmlns:p14="http://schemas.microsoft.com/office/powerpoint/2010/main" val="2256378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0CF1B00-6172-80B6-A09C-8EEFA68A057D}"/>
              </a:ext>
            </a:extLst>
          </p:cNvPr>
          <p:cNvSpPr>
            <a:spLocks noGrp="1"/>
          </p:cNvSpPr>
          <p:nvPr>
            <p:ph type="sldNum" sz="quarter" idx="12"/>
          </p:nvPr>
        </p:nvSpPr>
        <p:spPr/>
        <p:txBody>
          <a:bodyPr/>
          <a:lstStyle/>
          <a:p>
            <a:fld id="{4FAB73BC-B049-4115-A692-8D63A059BFB8}" type="slidenum">
              <a:rPr lang="en-US" smtClean="0"/>
              <a:t>25</a:t>
            </a:fld>
            <a:endParaRPr lang="en-US" dirty="0"/>
          </a:p>
        </p:txBody>
      </p:sp>
      <p:sp>
        <p:nvSpPr>
          <p:cNvPr id="3" name="Metin kutusu 2">
            <a:extLst>
              <a:ext uri="{FF2B5EF4-FFF2-40B4-BE49-F238E27FC236}">
                <a16:creationId xmlns:a16="http://schemas.microsoft.com/office/drawing/2014/main" id="{3DDBB307-D567-41D9-EC47-3A72DB5B2EE6}"/>
              </a:ext>
            </a:extLst>
          </p:cNvPr>
          <p:cNvSpPr txBox="1"/>
          <p:nvPr/>
        </p:nvSpPr>
        <p:spPr>
          <a:xfrm>
            <a:off x="859970" y="555171"/>
            <a:ext cx="3701143" cy="2308324"/>
          </a:xfrm>
          <a:prstGeom prst="rect">
            <a:avLst/>
          </a:prstGeom>
          <a:noFill/>
        </p:spPr>
        <p:txBody>
          <a:bodyPr wrap="square" rtlCol="0">
            <a:spAutoFit/>
          </a:bodyPr>
          <a:lstStyle/>
          <a:p>
            <a:r>
              <a:rPr lang="tr-TR" sz="3600" b="1" dirty="0">
                <a:solidFill>
                  <a:schemeClr val="accent2">
                    <a:lumMod val="75000"/>
                  </a:schemeClr>
                </a:solidFill>
              </a:rPr>
              <a:t>TEŞEKKÜRLER…</a:t>
            </a:r>
          </a:p>
          <a:p>
            <a:endParaRPr lang="tr-TR" sz="3600" dirty="0"/>
          </a:p>
          <a:p>
            <a:endParaRPr lang="tr-TR" sz="3600" dirty="0"/>
          </a:p>
          <a:p>
            <a:endParaRPr lang="tr-TR" sz="3600" dirty="0"/>
          </a:p>
        </p:txBody>
      </p:sp>
      <p:sp>
        <p:nvSpPr>
          <p:cNvPr id="4" name="Metin kutusu 3">
            <a:extLst>
              <a:ext uri="{FF2B5EF4-FFF2-40B4-BE49-F238E27FC236}">
                <a16:creationId xmlns:a16="http://schemas.microsoft.com/office/drawing/2014/main" id="{401C43A7-14F2-E2E0-854A-1614CEE23C66}"/>
              </a:ext>
            </a:extLst>
          </p:cNvPr>
          <p:cNvSpPr txBox="1"/>
          <p:nvPr/>
        </p:nvSpPr>
        <p:spPr>
          <a:xfrm>
            <a:off x="751113" y="2307772"/>
            <a:ext cx="6683830" cy="2554545"/>
          </a:xfrm>
          <a:prstGeom prst="rect">
            <a:avLst/>
          </a:prstGeom>
          <a:noFill/>
        </p:spPr>
        <p:txBody>
          <a:bodyPr wrap="square" rtlCol="0">
            <a:spAutoFit/>
          </a:bodyPr>
          <a:lstStyle/>
          <a:p>
            <a:r>
              <a:rPr lang="tr-TR" sz="3200" b="1" dirty="0"/>
              <a:t>KAYNAKÇA </a:t>
            </a:r>
          </a:p>
          <a:p>
            <a:endParaRPr lang="tr-TR" sz="3200" b="1" dirty="0"/>
          </a:p>
          <a:p>
            <a:pPr lvl="2"/>
            <a:r>
              <a:rPr lang="tr-TR" sz="3200" dirty="0"/>
              <a:t> www.gata.edu.tr www.gazi.edu.tr </a:t>
            </a:r>
          </a:p>
          <a:p>
            <a:pPr lvl="2"/>
            <a:r>
              <a:rPr lang="tr-TR" sz="3200" dirty="0"/>
              <a:t> www.ogu.edu.tr</a:t>
            </a:r>
            <a:r>
              <a:rPr lang="tr-TR" sz="3200" b="1" dirty="0"/>
              <a:t>  </a:t>
            </a:r>
          </a:p>
        </p:txBody>
      </p:sp>
    </p:spTree>
    <p:extLst>
      <p:ext uri="{BB962C8B-B14F-4D97-AF65-F5344CB8AC3E}">
        <p14:creationId xmlns:p14="http://schemas.microsoft.com/office/powerpoint/2010/main" val="71017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11D2D6-45FC-671E-EB5F-DC8B8D644D4B}"/>
              </a:ext>
            </a:extLst>
          </p:cNvPr>
          <p:cNvSpPr>
            <a:spLocks noGrp="1"/>
          </p:cNvSpPr>
          <p:nvPr>
            <p:ph type="title"/>
          </p:nvPr>
        </p:nvSpPr>
        <p:spPr>
          <a:xfrm>
            <a:off x="0" y="0"/>
            <a:ext cx="4437017" cy="2286000"/>
          </a:xfrm>
        </p:spPr>
        <p:txBody>
          <a:bodyPr/>
          <a:lstStyle/>
          <a:p>
            <a:r>
              <a:rPr lang="tr-TR" b="1" dirty="0"/>
              <a:t>OTOANALİZÖRLERDE FOTOMETRİK SİSTEM </a:t>
            </a:r>
          </a:p>
        </p:txBody>
      </p:sp>
      <p:pic>
        <p:nvPicPr>
          <p:cNvPr id="6" name="İçerik Yer Tutucusu 5">
            <a:extLst>
              <a:ext uri="{FF2B5EF4-FFF2-40B4-BE49-F238E27FC236}">
                <a16:creationId xmlns:a16="http://schemas.microsoft.com/office/drawing/2014/main" id="{A15853CC-9B5C-21D3-00AF-395CF0D045CF}"/>
              </a:ext>
            </a:extLst>
          </p:cNvPr>
          <p:cNvPicPr>
            <a:picLocks noGrp="1" noChangeAspect="1"/>
          </p:cNvPicPr>
          <p:nvPr>
            <p:ph idx="1"/>
          </p:nvPr>
        </p:nvPicPr>
        <p:blipFill>
          <a:blip r:embed="rId2"/>
          <a:stretch>
            <a:fillRect/>
          </a:stretch>
        </p:blipFill>
        <p:spPr>
          <a:xfrm>
            <a:off x="5442857" y="698137"/>
            <a:ext cx="3792401" cy="2937691"/>
          </a:xfrm>
        </p:spPr>
      </p:pic>
      <p:sp>
        <p:nvSpPr>
          <p:cNvPr id="4" name="Metin Yer Tutucusu 3">
            <a:extLst>
              <a:ext uri="{FF2B5EF4-FFF2-40B4-BE49-F238E27FC236}">
                <a16:creationId xmlns:a16="http://schemas.microsoft.com/office/drawing/2014/main" id="{2AF1B953-0A18-26A6-08E6-0AADE865051F}"/>
              </a:ext>
            </a:extLst>
          </p:cNvPr>
          <p:cNvSpPr>
            <a:spLocks noGrp="1"/>
          </p:cNvSpPr>
          <p:nvPr>
            <p:ph type="body" sz="half" idx="2"/>
          </p:nvPr>
        </p:nvSpPr>
        <p:spPr>
          <a:xfrm>
            <a:off x="230777" y="2610196"/>
            <a:ext cx="3200400" cy="3379124"/>
          </a:xfrm>
        </p:spPr>
        <p:txBody>
          <a:bodyPr>
            <a:normAutofit fontScale="92500" lnSpcReduction="20000"/>
          </a:bodyPr>
          <a:lstStyle/>
          <a:p>
            <a:r>
              <a:rPr lang="tr-TR" dirty="0"/>
              <a:t>1- Halojen lamba </a:t>
            </a:r>
          </a:p>
          <a:p>
            <a:r>
              <a:rPr lang="tr-TR" dirty="0"/>
              <a:t>2- Odaklayıcı-yoğunlaştırıcı mercekler </a:t>
            </a:r>
          </a:p>
          <a:p>
            <a:r>
              <a:rPr lang="tr-TR" dirty="0"/>
              <a:t>3-Filtre tekeri </a:t>
            </a:r>
          </a:p>
          <a:p>
            <a:r>
              <a:rPr lang="tr-TR" dirty="0"/>
              <a:t>4-Işık kesici </a:t>
            </a:r>
          </a:p>
          <a:p>
            <a:r>
              <a:rPr lang="tr-TR" dirty="0"/>
              <a:t>5-Fiber optik kablolar</a:t>
            </a:r>
          </a:p>
          <a:p>
            <a:r>
              <a:rPr lang="tr-TR" dirty="0"/>
              <a:t>6-Işık bölücü yarı ayna </a:t>
            </a:r>
          </a:p>
          <a:p>
            <a:r>
              <a:rPr lang="tr-TR" dirty="0"/>
              <a:t>7-Referans dedektörü </a:t>
            </a:r>
          </a:p>
          <a:p>
            <a:r>
              <a:rPr lang="tr-TR" dirty="0"/>
              <a:t>8-Okumasında yapılacak reaksiyon küveti </a:t>
            </a:r>
          </a:p>
          <a:p>
            <a:r>
              <a:rPr lang="tr-TR" dirty="0"/>
              <a:t>9-Sinyal dedektörü </a:t>
            </a:r>
          </a:p>
          <a:p>
            <a:r>
              <a:rPr lang="tr-TR" dirty="0"/>
              <a:t>10-Ölçme </a:t>
            </a:r>
            <a:r>
              <a:rPr lang="tr-TR" dirty="0" err="1"/>
              <a:t>elektronği</a:t>
            </a:r>
            <a:r>
              <a:rPr lang="tr-TR" dirty="0"/>
              <a:t> </a:t>
            </a:r>
          </a:p>
        </p:txBody>
      </p:sp>
      <p:sp>
        <p:nvSpPr>
          <p:cNvPr id="7" name="Metin kutusu 6">
            <a:extLst>
              <a:ext uri="{FF2B5EF4-FFF2-40B4-BE49-F238E27FC236}">
                <a16:creationId xmlns:a16="http://schemas.microsoft.com/office/drawing/2014/main" id="{67E936EF-C28D-E488-E76E-8BA6389DDAB1}"/>
              </a:ext>
            </a:extLst>
          </p:cNvPr>
          <p:cNvSpPr txBox="1"/>
          <p:nvPr/>
        </p:nvSpPr>
        <p:spPr>
          <a:xfrm>
            <a:off x="4781006" y="5138056"/>
            <a:ext cx="6378926" cy="923330"/>
          </a:xfrm>
          <a:prstGeom prst="rect">
            <a:avLst/>
          </a:prstGeom>
          <a:noFill/>
        </p:spPr>
        <p:txBody>
          <a:bodyPr wrap="none" rtlCol="0">
            <a:spAutoFit/>
          </a:bodyPr>
          <a:lstStyle/>
          <a:p>
            <a:pPr marL="285750" indent="-285750">
              <a:buFont typeface="Wingdings" panose="05000000000000000000" pitchFamily="2" charset="2"/>
              <a:buChar char="Ø"/>
            </a:pPr>
            <a:r>
              <a:rPr lang="tr-TR" dirty="0"/>
              <a:t>Fotometrik sistem üç temel parçadan oluşur ; Işık kaynağı ,</a:t>
            </a:r>
          </a:p>
          <a:p>
            <a:r>
              <a:rPr lang="tr-TR" dirty="0"/>
              <a:t> kaynaktan gelen ışığın  belirli dalga boylarına ayırmak için filtreler </a:t>
            </a:r>
          </a:p>
          <a:p>
            <a:r>
              <a:rPr lang="tr-TR" dirty="0"/>
              <a:t>Ve okuma sistemidir.  </a:t>
            </a:r>
          </a:p>
        </p:txBody>
      </p:sp>
      <p:sp>
        <p:nvSpPr>
          <p:cNvPr id="8" name="Metin kutusu 7">
            <a:extLst>
              <a:ext uri="{FF2B5EF4-FFF2-40B4-BE49-F238E27FC236}">
                <a16:creationId xmlns:a16="http://schemas.microsoft.com/office/drawing/2014/main" id="{0DACFFD7-FAAE-924D-76CB-D96500F22311}"/>
              </a:ext>
            </a:extLst>
          </p:cNvPr>
          <p:cNvSpPr txBox="1"/>
          <p:nvPr/>
        </p:nvSpPr>
        <p:spPr>
          <a:xfrm>
            <a:off x="4868091" y="4014651"/>
            <a:ext cx="7294626" cy="646331"/>
          </a:xfrm>
          <a:prstGeom prst="rect">
            <a:avLst/>
          </a:prstGeom>
          <a:noFill/>
        </p:spPr>
        <p:txBody>
          <a:bodyPr wrap="none" rtlCol="0">
            <a:spAutoFit/>
          </a:bodyPr>
          <a:lstStyle/>
          <a:p>
            <a:pPr marL="285750" indent="-285750">
              <a:buFont typeface="Wingdings" panose="05000000000000000000" pitchFamily="2" charset="2"/>
              <a:buChar char="Ø"/>
            </a:pPr>
            <a:r>
              <a:rPr lang="tr-TR" dirty="0"/>
              <a:t>Çözelti içinde bulunan madde miktarını çözeltiden geçen ışık miktarından</a:t>
            </a:r>
          </a:p>
          <a:p>
            <a:r>
              <a:rPr lang="tr-TR" dirty="0"/>
              <a:t> yararlanarak ölçülmesine fotometrik ölçüm denir.</a:t>
            </a:r>
          </a:p>
        </p:txBody>
      </p:sp>
      <p:sp>
        <p:nvSpPr>
          <p:cNvPr id="9" name="Slayt Numarası Yer Tutucusu 8">
            <a:extLst>
              <a:ext uri="{FF2B5EF4-FFF2-40B4-BE49-F238E27FC236}">
                <a16:creationId xmlns:a16="http://schemas.microsoft.com/office/drawing/2014/main" id="{AE7557FA-5D6F-D3C9-31D4-321139670CC0}"/>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89813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BBF4209-0406-2730-EED5-EC39B62B9E4A}"/>
              </a:ext>
            </a:extLst>
          </p:cNvPr>
          <p:cNvPicPr>
            <a:picLocks noChangeAspect="1"/>
          </p:cNvPicPr>
          <p:nvPr/>
        </p:nvPicPr>
        <p:blipFill>
          <a:blip r:embed="rId2"/>
          <a:stretch>
            <a:fillRect/>
          </a:stretch>
        </p:blipFill>
        <p:spPr>
          <a:xfrm>
            <a:off x="3202" y="0"/>
            <a:ext cx="1218559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Mürekkep 7">
                <a:extLst>
                  <a:ext uri="{FF2B5EF4-FFF2-40B4-BE49-F238E27FC236}">
                    <a16:creationId xmlns:a16="http://schemas.microsoft.com/office/drawing/2014/main" id="{61F1A58C-928F-B849-9BF9-A6B36E730F47}"/>
                  </a:ext>
                </a:extLst>
              </p14:cNvPr>
              <p14:cNvContentPartPr/>
              <p14:nvPr/>
            </p14:nvContentPartPr>
            <p14:xfrm>
              <a:off x="6355800" y="6731951"/>
              <a:ext cx="331200" cy="9720"/>
            </p14:xfrm>
          </p:contentPart>
        </mc:Choice>
        <mc:Fallback xmlns="">
          <p:pic>
            <p:nvPicPr>
              <p:cNvPr id="8" name="Mürekkep 7">
                <a:extLst>
                  <a:ext uri="{FF2B5EF4-FFF2-40B4-BE49-F238E27FC236}">
                    <a16:creationId xmlns:a16="http://schemas.microsoft.com/office/drawing/2014/main" id="{61F1A58C-928F-B849-9BF9-A6B36E730F47}"/>
                  </a:ext>
                </a:extLst>
              </p:cNvPr>
              <p:cNvPicPr/>
              <p:nvPr/>
            </p:nvPicPr>
            <p:blipFill>
              <a:blip r:embed="rId4"/>
              <a:stretch>
                <a:fillRect/>
              </a:stretch>
            </p:blipFill>
            <p:spPr>
              <a:xfrm>
                <a:off x="6301800" y="6623951"/>
                <a:ext cx="438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Mürekkep 48">
                <a:extLst>
                  <a:ext uri="{FF2B5EF4-FFF2-40B4-BE49-F238E27FC236}">
                    <a16:creationId xmlns:a16="http://schemas.microsoft.com/office/drawing/2014/main" id="{943BC5DF-B012-AB8C-AFC0-8934793F3EBD}"/>
                  </a:ext>
                </a:extLst>
              </p14:cNvPr>
              <p14:cNvContentPartPr/>
              <p14:nvPr/>
            </p14:nvContentPartPr>
            <p14:xfrm>
              <a:off x="5969520" y="6549219"/>
              <a:ext cx="1634400" cy="290880"/>
            </p14:xfrm>
          </p:contentPart>
        </mc:Choice>
        <mc:Fallback xmlns="">
          <p:pic>
            <p:nvPicPr>
              <p:cNvPr id="49" name="Mürekkep 48">
                <a:extLst>
                  <a:ext uri="{FF2B5EF4-FFF2-40B4-BE49-F238E27FC236}">
                    <a16:creationId xmlns:a16="http://schemas.microsoft.com/office/drawing/2014/main" id="{943BC5DF-B012-AB8C-AFC0-8934793F3EBD}"/>
                  </a:ext>
                </a:extLst>
              </p:cNvPr>
              <p:cNvPicPr/>
              <p:nvPr/>
            </p:nvPicPr>
            <p:blipFill>
              <a:blip r:embed="rId6"/>
              <a:stretch>
                <a:fillRect/>
              </a:stretch>
            </p:blipFill>
            <p:spPr>
              <a:xfrm>
                <a:off x="5960880" y="6540219"/>
                <a:ext cx="16520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5" name="Mürekkep 44">
                <a:extLst>
                  <a:ext uri="{FF2B5EF4-FFF2-40B4-BE49-F238E27FC236}">
                    <a16:creationId xmlns:a16="http://schemas.microsoft.com/office/drawing/2014/main" id="{4E6B453C-E164-BBE4-4C17-3CE34141B5CA}"/>
                  </a:ext>
                </a:extLst>
              </p14:cNvPr>
              <p14:cNvContentPartPr/>
              <p14:nvPr/>
            </p14:nvContentPartPr>
            <p14:xfrm>
              <a:off x="5709960" y="6544179"/>
              <a:ext cx="1883520" cy="296280"/>
            </p14:xfrm>
          </p:contentPart>
        </mc:Choice>
        <mc:Fallback xmlns="">
          <p:pic>
            <p:nvPicPr>
              <p:cNvPr id="45" name="Mürekkep 44">
                <a:extLst>
                  <a:ext uri="{FF2B5EF4-FFF2-40B4-BE49-F238E27FC236}">
                    <a16:creationId xmlns:a16="http://schemas.microsoft.com/office/drawing/2014/main" id="{4E6B453C-E164-BBE4-4C17-3CE34141B5CA}"/>
                  </a:ext>
                </a:extLst>
              </p:cNvPr>
              <p:cNvPicPr/>
              <p:nvPr/>
            </p:nvPicPr>
            <p:blipFill>
              <a:blip r:embed="rId8"/>
              <a:stretch>
                <a:fillRect/>
              </a:stretch>
            </p:blipFill>
            <p:spPr>
              <a:xfrm>
                <a:off x="5701320" y="6535179"/>
                <a:ext cx="19011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Mürekkep 24">
                <a:extLst>
                  <a:ext uri="{FF2B5EF4-FFF2-40B4-BE49-F238E27FC236}">
                    <a16:creationId xmlns:a16="http://schemas.microsoft.com/office/drawing/2014/main" id="{4F38B34A-EF21-0492-6FB3-948D52D5E5AA}"/>
                  </a:ext>
                </a:extLst>
              </p14:cNvPr>
              <p14:cNvContentPartPr/>
              <p14:nvPr/>
            </p14:nvContentPartPr>
            <p14:xfrm>
              <a:off x="5709960" y="6507819"/>
              <a:ext cx="2403360" cy="331920"/>
            </p14:xfrm>
          </p:contentPart>
        </mc:Choice>
        <mc:Fallback xmlns="">
          <p:pic>
            <p:nvPicPr>
              <p:cNvPr id="25" name="Mürekkep 24">
                <a:extLst>
                  <a:ext uri="{FF2B5EF4-FFF2-40B4-BE49-F238E27FC236}">
                    <a16:creationId xmlns:a16="http://schemas.microsoft.com/office/drawing/2014/main" id="{4F38B34A-EF21-0492-6FB3-948D52D5E5AA}"/>
                  </a:ext>
                </a:extLst>
              </p:cNvPr>
              <p:cNvPicPr/>
              <p:nvPr/>
            </p:nvPicPr>
            <p:blipFill>
              <a:blip r:embed="rId10"/>
              <a:stretch>
                <a:fillRect/>
              </a:stretch>
            </p:blipFill>
            <p:spPr>
              <a:xfrm>
                <a:off x="5701320" y="6498819"/>
                <a:ext cx="24210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Mürekkep 50">
                <a:extLst>
                  <a:ext uri="{FF2B5EF4-FFF2-40B4-BE49-F238E27FC236}">
                    <a16:creationId xmlns:a16="http://schemas.microsoft.com/office/drawing/2014/main" id="{1EF070AB-89F1-9172-97CB-A172B40C0FE8}"/>
                  </a:ext>
                </a:extLst>
              </p14:cNvPr>
              <p14:cNvContentPartPr/>
              <p14:nvPr/>
            </p14:nvContentPartPr>
            <p14:xfrm>
              <a:off x="5423400" y="6360939"/>
              <a:ext cx="3261240" cy="929880"/>
            </p14:xfrm>
          </p:contentPart>
        </mc:Choice>
        <mc:Fallback xmlns="">
          <p:pic>
            <p:nvPicPr>
              <p:cNvPr id="51" name="Mürekkep 50">
                <a:extLst>
                  <a:ext uri="{FF2B5EF4-FFF2-40B4-BE49-F238E27FC236}">
                    <a16:creationId xmlns:a16="http://schemas.microsoft.com/office/drawing/2014/main" id="{1EF070AB-89F1-9172-97CB-A172B40C0FE8}"/>
                  </a:ext>
                </a:extLst>
              </p:cNvPr>
              <p:cNvPicPr/>
              <p:nvPr/>
            </p:nvPicPr>
            <p:blipFill>
              <a:blip r:embed="rId12"/>
              <a:stretch>
                <a:fillRect/>
              </a:stretch>
            </p:blipFill>
            <p:spPr>
              <a:xfrm>
                <a:off x="5417280" y="6354819"/>
                <a:ext cx="3273480" cy="942120"/>
              </a:xfrm>
              <a:prstGeom prst="rect">
                <a:avLst/>
              </a:prstGeom>
            </p:spPr>
          </p:pic>
        </mc:Fallback>
      </mc:AlternateContent>
      <p:sp>
        <p:nvSpPr>
          <p:cNvPr id="52" name="Slayt Numarası Yer Tutucusu 51">
            <a:extLst>
              <a:ext uri="{FF2B5EF4-FFF2-40B4-BE49-F238E27FC236}">
                <a16:creationId xmlns:a16="http://schemas.microsoft.com/office/drawing/2014/main" id="{D03F5955-2606-734C-E6CA-77D51F4E815F}"/>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90176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0F4B9E3-C4EE-3D5D-1085-DB6E2FACC9D2}"/>
              </a:ext>
            </a:extLst>
          </p:cNvPr>
          <p:cNvSpPr>
            <a:spLocks noGrp="1"/>
          </p:cNvSpPr>
          <p:nvPr>
            <p:ph type="sldNum" sz="quarter" idx="12"/>
          </p:nvPr>
        </p:nvSpPr>
        <p:spPr/>
        <p:txBody>
          <a:bodyPr/>
          <a:lstStyle/>
          <a:p>
            <a:fld id="{4FAB73BC-B049-4115-A692-8D63A059BFB8}" type="slidenum">
              <a:rPr lang="en-US" smtClean="0"/>
              <a:t>5</a:t>
            </a:fld>
            <a:endParaRPr lang="en-US" dirty="0"/>
          </a:p>
        </p:txBody>
      </p:sp>
      <p:sp>
        <p:nvSpPr>
          <p:cNvPr id="3" name="Metin kutusu 2">
            <a:extLst>
              <a:ext uri="{FF2B5EF4-FFF2-40B4-BE49-F238E27FC236}">
                <a16:creationId xmlns:a16="http://schemas.microsoft.com/office/drawing/2014/main" id="{4C65FE3B-D341-4226-CB41-C18EF08F27D2}"/>
              </a:ext>
            </a:extLst>
          </p:cNvPr>
          <p:cNvSpPr txBox="1"/>
          <p:nvPr/>
        </p:nvSpPr>
        <p:spPr>
          <a:xfrm>
            <a:off x="3004457" y="235132"/>
            <a:ext cx="5817325" cy="461665"/>
          </a:xfrm>
          <a:prstGeom prst="rect">
            <a:avLst/>
          </a:prstGeom>
          <a:noFill/>
        </p:spPr>
        <p:txBody>
          <a:bodyPr wrap="square" rtlCol="0">
            <a:spAutoFit/>
          </a:bodyPr>
          <a:lstStyle/>
          <a:p>
            <a:r>
              <a:rPr lang="tr-TR" sz="2400" b="1" dirty="0">
                <a:solidFill>
                  <a:schemeClr val="accent2">
                    <a:lumMod val="75000"/>
                  </a:schemeClr>
                </a:solidFill>
              </a:rPr>
              <a:t>OTOANALİZÖR CİHAZI İLE İLGİLİ ARIZALAR </a:t>
            </a:r>
          </a:p>
        </p:txBody>
      </p:sp>
      <p:sp>
        <p:nvSpPr>
          <p:cNvPr id="4" name="Metin kutusu 3">
            <a:extLst>
              <a:ext uri="{FF2B5EF4-FFF2-40B4-BE49-F238E27FC236}">
                <a16:creationId xmlns:a16="http://schemas.microsoft.com/office/drawing/2014/main" id="{A6B0BCE3-F79B-622C-07E5-A5CD02CBD270}"/>
              </a:ext>
            </a:extLst>
          </p:cNvPr>
          <p:cNvSpPr txBox="1"/>
          <p:nvPr/>
        </p:nvSpPr>
        <p:spPr>
          <a:xfrm>
            <a:off x="278674" y="1288869"/>
            <a:ext cx="11763541" cy="4524315"/>
          </a:xfrm>
          <a:prstGeom prst="rect">
            <a:avLst/>
          </a:prstGeom>
          <a:noFill/>
        </p:spPr>
        <p:txBody>
          <a:bodyPr wrap="none" rtlCol="0">
            <a:spAutoFit/>
          </a:bodyPr>
          <a:lstStyle/>
          <a:p>
            <a:r>
              <a:rPr lang="tr-TR" b="1" dirty="0">
                <a:solidFill>
                  <a:schemeClr val="accent2">
                    <a:lumMod val="75000"/>
                  </a:schemeClr>
                </a:solidFill>
              </a:rPr>
              <a:t> </a:t>
            </a:r>
            <a:r>
              <a:rPr lang="tr-TR" b="1" dirty="0" err="1">
                <a:solidFill>
                  <a:schemeClr val="accent2">
                    <a:lumMod val="75000"/>
                  </a:schemeClr>
                </a:solidFill>
              </a:rPr>
              <a:t>Otoanalizörlerde</a:t>
            </a:r>
            <a:r>
              <a:rPr lang="tr-TR" b="1" dirty="0">
                <a:solidFill>
                  <a:schemeClr val="accent2">
                    <a:lumMod val="75000"/>
                  </a:schemeClr>
                </a:solidFill>
              </a:rPr>
              <a:t> arıza kontrolü sorgulaması : </a:t>
            </a:r>
            <a:r>
              <a:rPr lang="tr-TR" dirty="0" err="1"/>
              <a:t>Otoanalizörler</a:t>
            </a:r>
            <a:r>
              <a:rPr lang="tr-TR" dirty="0"/>
              <a:t> karmaşık bir yapıya sahip olup , elektronik , optik,</a:t>
            </a:r>
          </a:p>
          <a:p>
            <a:r>
              <a:rPr lang="tr-TR" dirty="0"/>
              <a:t>mekanik, hidrolik gibi farklı sistemlerle bilgisayar sistemleri üzerinde bulunduran cihazlardır .</a:t>
            </a:r>
          </a:p>
          <a:p>
            <a:r>
              <a:rPr lang="tr-TR" b="1" dirty="0">
                <a:solidFill>
                  <a:schemeClr val="accent2">
                    <a:lumMod val="75000"/>
                  </a:schemeClr>
                </a:solidFill>
              </a:rPr>
              <a:t>1 -Kullanıcı hataları: </a:t>
            </a:r>
          </a:p>
          <a:p>
            <a:pPr marL="285750" indent="-285750">
              <a:buFont typeface="Wingdings" panose="05000000000000000000" pitchFamily="2" charset="2"/>
              <a:buChar char="Ø"/>
            </a:pPr>
            <a:r>
              <a:rPr lang="tr-TR" dirty="0" err="1"/>
              <a:t>Otoanalizör</a:t>
            </a:r>
            <a:r>
              <a:rPr lang="tr-TR" dirty="0"/>
              <a:t> cihazlarında  meydana gelen arızaların en önemli nedenlerinden biri kullanıcıların yeterli bilgiye ve deneyime</a:t>
            </a:r>
          </a:p>
          <a:p>
            <a:r>
              <a:rPr lang="tr-TR" dirty="0"/>
              <a:t>Sahip olmamalarıdır .</a:t>
            </a:r>
          </a:p>
          <a:p>
            <a:pPr marL="285750" indent="-285750">
              <a:buFont typeface="Wingdings" panose="05000000000000000000" pitchFamily="2" charset="2"/>
              <a:buChar char="Ø"/>
            </a:pPr>
            <a:r>
              <a:rPr lang="tr-TR" dirty="0"/>
              <a:t>Yaptıkları işlem hataları birçok arızanın ortaya çıkmasına neden olmaktadır . </a:t>
            </a:r>
          </a:p>
          <a:p>
            <a:pPr marL="285750" indent="-285750">
              <a:buFont typeface="Wingdings" panose="05000000000000000000" pitchFamily="2" charset="2"/>
              <a:buChar char="Ø"/>
            </a:pPr>
            <a:r>
              <a:rPr lang="tr-TR" dirty="0"/>
              <a:t>Cihazı kullanan kişinin yeterli bilgiye sahip olmamaları </a:t>
            </a:r>
          </a:p>
          <a:p>
            <a:pPr marL="285750" indent="-285750">
              <a:buFont typeface="Wingdings" panose="05000000000000000000" pitchFamily="2" charset="2"/>
              <a:buChar char="Ø"/>
            </a:pPr>
            <a:r>
              <a:rPr lang="tr-TR" dirty="0"/>
              <a:t>Kullanıcı kapalı tutulması gereken bir kapağı açık bırakmış olabilir veya numune yada reaktif kaplarının yerine</a:t>
            </a:r>
          </a:p>
          <a:p>
            <a:r>
              <a:rPr lang="tr-TR" dirty="0"/>
              <a:t> tam oturtmamış olabilir . Bu durumda cihaz hata verir ve işlem yapmayacaktır. </a:t>
            </a:r>
          </a:p>
          <a:p>
            <a:r>
              <a:rPr lang="tr-TR" b="1" dirty="0">
                <a:solidFill>
                  <a:schemeClr val="accent2">
                    <a:lumMod val="75000"/>
                  </a:schemeClr>
                </a:solidFill>
              </a:rPr>
              <a:t>2-Cihaz geçmişi : </a:t>
            </a:r>
          </a:p>
          <a:p>
            <a:pPr marL="285750" indent="-285750">
              <a:buFont typeface="Wingdings" panose="05000000000000000000" pitchFamily="2" charset="2"/>
              <a:buChar char="Ø"/>
            </a:pPr>
            <a:r>
              <a:rPr lang="tr-TR" dirty="0"/>
              <a:t>Arıza hakkında bilgi sahibi olmak için cihaz ile ilgili yapılan önceki servis işlemlerine ait kayıt formlarını </a:t>
            </a:r>
          </a:p>
          <a:p>
            <a:r>
              <a:rPr lang="tr-TR" dirty="0"/>
              <a:t>incelemek arızanın kaynağını  anlamamıza yardımcı olacaktır. </a:t>
            </a:r>
          </a:p>
          <a:p>
            <a:pPr marL="285750" indent="-285750">
              <a:buFont typeface="Wingdings" panose="05000000000000000000" pitchFamily="2" charset="2"/>
              <a:buChar char="Ø"/>
            </a:pPr>
            <a:r>
              <a:rPr lang="tr-TR" dirty="0" err="1"/>
              <a:t>Otoanalizör</a:t>
            </a:r>
            <a:r>
              <a:rPr lang="tr-TR" dirty="0"/>
              <a:t> cihazları tamamen bilgisayar kontrollü sistemlerden oluşmaktadır. </a:t>
            </a:r>
          </a:p>
          <a:p>
            <a:pPr marL="285750" indent="-285750">
              <a:buFont typeface="Wingdings" panose="05000000000000000000" pitchFamily="2" charset="2"/>
              <a:buChar char="Ø"/>
            </a:pPr>
            <a:r>
              <a:rPr lang="tr-TR" dirty="0"/>
              <a:t>Bunlar hata kodları ve sistem logoları olarak bilgisayar bölümüne yansır .</a:t>
            </a:r>
          </a:p>
          <a:p>
            <a:endParaRPr lang="tr-TR" dirty="0"/>
          </a:p>
          <a:p>
            <a:endParaRPr lang="tr-TR" dirty="0"/>
          </a:p>
        </p:txBody>
      </p:sp>
    </p:spTree>
    <p:extLst>
      <p:ext uri="{BB962C8B-B14F-4D97-AF65-F5344CB8AC3E}">
        <p14:creationId xmlns:p14="http://schemas.microsoft.com/office/powerpoint/2010/main" val="366140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1B2C631-472F-F29B-F4A8-2CB0BB0273BE}"/>
              </a:ext>
            </a:extLst>
          </p:cNvPr>
          <p:cNvSpPr>
            <a:spLocks noGrp="1"/>
          </p:cNvSpPr>
          <p:nvPr>
            <p:ph type="sldNum" sz="quarter" idx="12"/>
          </p:nvPr>
        </p:nvSpPr>
        <p:spPr/>
        <p:txBody>
          <a:bodyPr/>
          <a:lstStyle/>
          <a:p>
            <a:fld id="{4FAB73BC-B049-4115-A692-8D63A059BFB8}" type="slidenum">
              <a:rPr lang="en-US" smtClean="0"/>
              <a:t>6</a:t>
            </a:fld>
            <a:endParaRPr lang="en-US" dirty="0"/>
          </a:p>
        </p:txBody>
      </p:sp>
      <p:pic>
        <p:nvPicPr>
          <p:cNvPr id="6" name="Resim 5">
            <a:extLst>
              <a:ext uri="{FF2B5EF4-FFF2-40B4-BE49-F238E27FC236}">
                <a16:creationId xmlns:a16="http://schemas.microsoft.com/office/drawing/2014/main" id="{CE61AEA4-63CD-C39D-D3FC-F37FF03B55E7}"/>
              </a:ext>
            </a:extLst>
          </p:cNvPr>
          <p:cNvPicPr>
            <a:picLocks noChangeAspect="1"/>
          </p:cNvPicPr>
          <p:nvPr/>
        </p:nvPicPr>
        <p:blipFill>
          <a:blip r:embed="rId2"/>
          <a:stretch>
            <a:fillRect/>
          </a:stretch>
        </p:blipFill>
        <p:spPr>
          <a:xfrm>
            <a:off x="992282" y="536883"/>
            <a:ext cx="9040487" cy="468826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Mürekkep 10">
                <a:extLst>
                  <a:ext uri="{FF2B5EF4-FFF2-40B4-BE49-F238E27FC236}">
                    <a16:creationId xmlns:a16="http://schemas.microsoft.com/office/drawing/2014/main" id="{D5B97273-F806-FE8F-E820-863562835C95}"/>
                  </a:ext>
                </a:extLst>
              </p14:cNvPr>
              <p14:cNvContentPartPr/>
              <p14:nvPr/>
            </p14:nvContentPartPr>
            <p14:xfrm>
              <a:off x="5268017" y="5138623"/>
              <a:ext cx="720" cy="43200"/>
            </p14:xfrm>
          </p:contentPart>
        </mc:Choice>
        <mc:Fallback xmlns="">
          <p:pic>
            <p:nvPicPr>
              <p:cNvPr id="11" name="Mürekkep 10">
                <a:extLst>
                  <a:ext uri="{FF2B5EF4-FFF2-40B4-BE49-F238E27FC236}">
                    <a16:creationId xmlns:a16="http://schemas.microsoft.com/office/drawing/2014/main" id="{D5B97273-F806-FE8F-E820-863562835C95}"/>
                  </a:ext>
                </a:extLst>
              </p:cNvPr>
              <p:cNvPicPr/>
              <p:nvPr/>
            </p:nvPicPr>
            <p:blipFill>
              <a:blip r:embed="rId4"/>
              <a:stretch>
                <a:fillRect/>
              </a:stretch>
            </p:blipFill>
            <p:spPr>
              <a:xfrm>
                <a:off x="5261897" y="5132503"/>
                <a:ext cx="12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Mürekkep 7">
                <a:extLst>
                  <a:ext uri="{FF2B5EF4-FFF2-40B4-BE49-F238E27FC236}">
                    <a16:creationId xmlns:a16="http://schemas.microsoft.com/office/drawing/2014/main" id="{42CF7B52-2DFA-50E1-C475-0CF852B6BF31}"/>
                  </a:ext>
                </a:extLst>
              </p14:cNvPr>
              <p14:cNvContentPartPr/>
              <p14:nvPr/>
            </p14:nvContentPartPr>
            <p14:xfrm>
              <a:off x="5268377" y="5145823"/>
              <a:ext cx="50400" cy="18360"/>
            </p14:xfrm>
          </p:contentPart>
        </mc:Choice>
        <mc:Fallback xmlns="">
          <p:pic>
            <p:nvPicPr>
              <p:cNvPr id="8" name="Mürekkep 7">
                <a:extLst>
                  <a:ext uri="{FF2B5EF4-FFF2-40B4-BE49-F238E27FC236}">
                    <a16:creationId xmlns:a16="http://schemas.microsoft.com/office/drawing/2014/main" id="{42CF7B52-2DFA-50E1-C475-0CF852B6BF31}"/>
                  </a:ext>
                </a:extLst>
              </p:cNvPr>
              <p:cNvPicPr/>
              <p:nvPr/>
            </p:nvPicPr>
            <p:blipFill>
              <a:blip r:embed="rId6"/>
              <a:stretch>
                <a:fillRect/>
              </a:stretch>
            </p:blipFill>
            <p:spPr>
              <a:xfrm>
                <a:off x="5262257" y="5139703"/>
                <a:ext cx="62640" cy="30600"/>
              </a:xfrm>
              <a:prstGeom prst="rect">
                <a:avLst/>
              </a:prstGeom>
            </p:spPr>
          </p:pic>
        </mc:Fallback>
      </mc:AlternateContent>
      <p:grpSp>
        <p:nvGrpSpPr>
          <p:cNvPr id="14" name="Grup 13">
            <a:extLst>
              <a:ext uri="{FF2B5EF4-FFF2-40B4-BE49-F238E27FC236}">
                <a16:creationId xmlns:a16="http://schemas.microsoft.com/office/drawing/2014/main" id="{D211B5D2-F9A2-3FD0-BCE5-98D249B4ACB1}"/>
              </a:ext>
            </a:extLst>
          </p:cNvPr>
          <p:cNvGrpSpPr/>
          <p:nvPr/>
        </p:nvGrpSpPr>
        <p:grpSpPr>
          <a:xfrm>
            <a:off x="2890577" y="5059063"/>
            <a:ext cx="5227200" cy="759600"/>
            <a:chOff x="2890577" y="5059063"/>
            <a:chExt cx="5227200" cy="759600"/>
          </a:xfrm>
        </p:grpSpPr>
        <mc:AlternateContent xmlns:mc="http://schemas.openxmlformats.org/markup-compatibility/2006" xmlns:p14="http://schemas.microsoft.com/office/powerpoint/2010/main">
          <mc:Choice Requires="p14">
            <p:contentPart p14:bwMode="auto" r:id="rId7">
              <p14:nvContentPartPr>
                <p14:cNvPr id="53" name="Mürekkep 52">
                  <a:extLst>
                    <a:ext uri="{FF2B5EF4-FFF2-40B4-BE49-F238E27FC236}">
                      <a16:creationId xmlns:a16="http://schemas.microsoft.com/office/drawing/2014/main" id="{443C757A-4781-F152-6704-FA3C052068EC}"/>
                    </a:ext>
                  </a:extLst>
                </p14:cNvPr>
                <p14:cNvContentPartPr/>
                <p14:nvPr/>
              </p14:nvContentPartPr>
              <p14:xfrm>
                <a:off x="2890577" y="5059063"/>
                <a:ext cx="5227200" cy="759600"/>
              </p14:xfrm>
            </p:contentPart>
          </mc:Choice>
          <mc:Fallback xmlns="">
            <p:pic>
              <p:nvPicPr>
                <p:cNvPr id="53" name="Mürekkep 52">
                  <a:extLst>
                    <a:ext uri="{FF2B5EF4-FFF2-40B4-BE49-F238E27FC236}">
                      <a16:creationId xmlns:a16="http://schemas.microsoft.com/office/drawing/2014/main" id="{443C757A-4781-F152-6704-FA3C052068EC}"/>
                    </a:ext>
                  </a:extLst>
                </p:cNvPr>
                <p:cNvPicPr/>
                <p:nvPr/>
              </p:nvPicPr>
              <p:blipFill>
                <a:blip r:embed="rId8"/>
                <a:stretch>
                  <a:fillRect/>
                </a:stretch>
              </p:blipFill>
              <p:spPr>
                <a:xfrm>
                  <a:off x="2881937" y="5050423"/>
                  <a:ext cx="5244840" cy="77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Mürekkep 12">
                  <a:extLst>
                    <a:ext uri="{FF2B5EF4-FFF2-40B4-BE49-F238E27FC236}">
                      <a16:creationId xmlns:a16="http://schemas.microsoft.com/office/drawing/2014/main" id="{6155B9DA-3189-93A4-DE11-889448FA40D1}"/>
                    </a:ext>
                  </a:extLst>
                </p14:cNvPr>
                <p14:cNvContentPartPr/>
                <p14:nvPr/>
              </p14:nvContentPartPr>
              <p14:xfrm>
                <a:off x="6644657" y="5310343"/>
                <a:ext cx="1441080" cy="131400"/>
              </p14:xfrm>
            </p:contentPart>
          </mc:Choice>
          <mc:Fallback xmlns="">
            <p:pic>
              <p:nvPicPr>
                <p:cNvPr id="13" name="Mürekkep 12">
                  <a:extLst>
                    <a:ext uri="{FF2B5EF4-FFF2-40B4-BE49-F238E27FC236}">
                      <a16:creationId xmlns:a16="http://schemas.microsoft.com/office/drawing/2014/main" id="{6155B9DA-3189-93A4-DE11-889448FA40D1}"/>
                    </a:ext>
                  </a:extLst>
                </p:cNvPr>
                <p:cNvPicPr/>
                <p:nvPr/>
              </p:nvPicPr>
              <p:blipFill>
                <a:blip r:embed="rId10"/>
                <a:stretch>
                  <a:fillRect/>
                </a:stretch>
              </p:blipFill>
              <p:spPr>
                <a:xfrm>
                  <a:off x="6635657" y="5301343"/>
                  <a:ext cx="1458720" cy="149040"/>
                </a:xfrm>
                <a:prstGeom prst="rect">
                  <a:avLst/>
                </a:prstGeom>
              </p:spPr>
            </p:pic>
          </mc:Fallback>
        </mc:AlternateContent>
      </p:grpSp>
      <p:grpSp>
        <p:nvGrpSpPr>
          <p:cNvPr id="17" name="Grup 16">
            <a:extLst>
              <a:ext uri="{FF2B5EF4-FFF2-40B4-BE49-F238E27FC236}">
                <a16:creationId xmlns:a16="http://schemas.microsoft.com/office/drawing/2014/main" id="{17AFD9A9-C4BA-9B1F-72D2-E0DCE44D42B7}"/>
              </a:ext>
            </a:extLst>
          </p:cNvPr>
          <p:cNvGrpSpPr/>
          <p:nvPr/>
        </p:nvGrpSpPr>
        <p:grpSpPr>
          <a:xfrm>
            <a:off x="3343097" y="5058703"/>
            <a:ext cx="3510720" cy="132840"/>
            <a:chOff x="3343097" y="5058703"/>
            <a:chExt cx="3510720" cy="132840"/>
          </a:xfrm>
        </p:grpSpPr>
        <mc:AlternateContent xmlns:mc="http://schemas.openxmlformats.org/markup-compatibility/2006" xmlns:p14="http://schemas.microsoft.com/office/powerpoint/2010/main">
          <mc:Choice Requires="p14">
            <p:contentPart p14:bwMode="auto" r:id="rId11">
              <p14:nvContentPartPr>
                <p14:cNvPr id="23" name="Mürekkep 22">
                  <a:extLst>
                    <a:ext uri="{FF2B5EF4-FFF2-40B4-BE49-F238E27FC236}">
                      <a16:creationId xmlns:a16="http://schemas.microsoft.com/office/drawing/2014/main" id="{C8BBA5C1-6B71-A18A-5065-E5CD45E44CFC}"/>
                    </a:ext>
                  </a:extLst>
                </p14:cNvPr>
                <p14:cNvContentPartPr/>
                <p14:nvPr/>
              </p14:nvContentPartPr>
              <p14:xfrm>
                <a:off x="4362617" y="5058703"/>
                <a:ext cx="2491200" cy="124200"/>
              </p14:xfrm>
            </p:contentPart>
          </mc:Choice>
          <mc:Fallback xmlns="">
            <p:pic>
              <p:nvPicPr>
                <p:cNvPr id="23" name="Mürekkep 22">
                  <a:extLst>
                    <a:ext uri="{FF2B5EF4-FFF2-40B4-BE49-F238E27FC236}">
                      <a16:creationId xmlns:a16="http://schemas.microsoft.com/office/drawing/2014/main" id="{C8BBA5C1-6B71-A18A-5065-E5CD45E44CFC}"/>
                    </a:ext>
                  </a:extLst>
                </p:cNvPr>
                <p:cNvPicPr/>
                <p:nvPr/>
              </p:nvPicPr>
              <p:blipFill>
                <a:blip r:embed="rId12"/>
                <a:stretch>
                  <a:fillRect/>
                </a:stretch>
              </p:blipFill>
              <p:spPr>
                <a:xfrm>
                  <a:off x="4299977" y="4995703"/>
                  <a:ext cx="2616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Mürekkep 15">
                  <a:extLst>
                    <a:ext uri="{FF2B5EF4-FFF2-40B4-BE49-F238E27FC236}">
                      <a16:creationId xmlns:a16="http://schemas.microsoft.com/office/drawing/2014/main" id="{3F2865A0-0D60-37E2-C16B-BC0B382768C9}"/>
                    </a:ext>
                  </a:extLst>
                </p14:cNvPr>
                <p14:cNvContentPartPr/>
                <p14:nvPr/>
              </p14:nvContentPartPr>
              <p14:xfrm>
                <a:off x="3343097" y="5181463"/>
                <a:ext cx="1455840" cy="10080"/>
              </p14:xfrm>
            </p:contentPart>
          </mc:Choice>
          <mc:Fallback xmlns="">
            <p:pic>
              <p:nvPicPr>
                <p:cNvPr id="16" name="Mürekkep 15">
                  <a:extLst>
                    <a:ext uri="{FF2B5EF4-FFF2-40B4-BE49-F238E27FC236}">
                      <a16:creationId xmlns:a16="http://schemas.microsoft.com/office/drawing/2014/main" id="{3F2865A0-0D60-37E2-C16B-BC0B382768C9}"/>
                    </a:ext>
                  </a:extLst>
                </p:cNvPr>
                <p:cNvPicPr/>
                <p:nvPr/>
              </p:nvPicPr>
              <p:blipFill>
                <a:blip r:embed="rId14"/>
                <a:stretch>
                  <a:fillRect/>
                </a:stretch>
              </p:blipFill>
              <p:spPr>
                <a:xfrm>
                  <a:off x="3280097" y="5118463"/>
                  <a:ext cx="158148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31" name="Mürekkep 30">
                <a:extLst>
                  <a:ext uri="{FF2B5EF4-FFF2-40B4-BE49-F238E27FC236}">
                    <a16:creationId xmlns:a16="http://schemas.microsoft.com/office/drawing/2014/main" id="{05ECF451-6615-B52D-48ED-8702CCD40AA9}"/>
                  </a:ext>
                </a:extLst>
              </p14:cNvPr>
              <p14:cNvContentPartPr/>
              <p14:nvPr/>
            </p14:nvContentPartPr>
            <p14:xfrm>
              <a:off x="9796817" y="452863"/>
              <a:ext cx="166320" cy="902880"/>
            </p14:xfrm>
          </p:contentPart>
        </mc:Choice>
        <mc:Fallback xmlns="">
          <p:pic>
            <p:nvPicPr>
              <p:cNvPr id="31" name="Mürekkep 30">
                <a:extLst>
                  <a:ext uri="{FF2B5EF4-FFF2-40B4-BE49-F238E27FC236}">
                    <a16:creationId xmlns:a16="http://schemas.microsoft.com/office/drawing/2014/main" id="{05ECF451-6615-B52D-48ED-8702CCD40AA9}"/>
                  </a:ext>
                </a:extLst>
              </p:cNvPr>
              <p:cNvPicPr/>
              <p:nvPr/>
            </p:nvPicPr>
            <p:blipFill>
              <a:blip r:embed="rId16"/>
              <a:stretch>
                <a:fillRect/>
              </a:stretch>
            </p:blipFill>
            <p:spPr>
              <a:xfrm>
                <a:off x="9733817" y="389863"/>
                <a:ext cx="29196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Mürekkep 32">
                <a:extLst>
                  <a:ext uri="{FF2B5EF4-FFF2-40B4-BE49-F238E27FC236}">
                    <a16:creationId xmlns:a16="http://schemas.microsoft.com/office/drawing/2014/main" id="{3DC58B3E-EF5E-4B32-EC5E-BA1025F6ACD3}"/>
                  </a:ext>
                </a:extLst>
              </p14:cNvPr>
              <p14:cNvContentPartPr/>
              <p14:nvPr/>
            </p14:nvContentPartPr>
            <p14:xfrm>
              <a:off x="9361577" y="722863"/>
              <a:ext cx="574920" cy="4962240"/>
            </p14:xfrm>
          </p:contentPart>
        </mc:Choice>
        <mc:Fallback xmlns="">
          <p:pic>
            <p:nvPicPr>
              <p:cNvPr id="33" name="Mürekkep 32">
                <a:extLst>
                  <a:ext uri="{FF2B5EF4-FFF2-40B4-BE49-F238E27FC236}">
                    <a16:creationId xmlns:a16="http://schemas.microsoft.com/office/drawing/2014/main" id="{3DC58B3E-EF5E-4B32-EC5E-BA1025F6ACD3}"/>
                  </a:ext>
                </a:extLst>
              </p:cNvPr>
              <p:cNvPicPr/>
              <p:nvPr/>
            </p:nvPicPr>
            <p:blipFill>
              <a:blip r:embed="rId18"/>
              <a:stretch>
                <a:fillRect/>
              </a:stretch>
            </p:blipFill>
            <p:spPr>
              <a:xfrm>
                <a:off x="9298937" y="659863"/>
                <a:ext cx="700560" cy="5087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Mürekkep 34">
                <a:extLst>
                  <a:ext uri="{FF2B5EF4-FFF2-40B4-BE49-F238E27FC236}">
                    <a16:creationId xmlns:a16="http://schemas.microsoft.com/office/drawing/2014/main" id="{4E8D60B5-06BD-C44F-C14D-388735CF5133}"/>
                  </a:ext>
                </a:extLst>
              </p14:cNvPr>
              <p14:cNvContentPartPr/>
              <p14:nvPr/>
            </p14:nvContentPartPr>
            <p14:xfrm>
              <a:off x="9123617" y="-507257"/>
              <a:ext cx="2981160" cy="5702400"/>
            </p14:xfrm>
          </p:contentPart>
        </mc:Choice>
        <mc:Fallback xmlns="">
          <p:pic>
            <p:nvPicPr>
              <p:cNvPr id="35" name="Mürekkep 34">
                <a:extLst>
                  <a:ext uri="{FF2B5EF4-FFF2-40B4-BE49-F238E27FC236}">
                    <a16:creationId xmlns:a16="http://schemas.microsoft.com/office/drawing/2014/main" id="{4E8D60B5-06BD-C44F-C14D-388735CF5133}"/>
                  </a:ext>
                </a:extLst>
              </p:cNvPr>
              <p:cNvPicPr/>
              <p:nvPr/>
            </p:nvPicPr>
            <p:blipFill>
              <a:blip r:embed="rId20"/>
              <a:stretch>
                <a:fillRect/>
              </a:stretch>
            </p:blipFill>
            <p:spPr>
              <a:xfrm>
                <a:off x="9060617" y="-570257"/>
                <a:ext cx="3106800" cy="5828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Mürekkep 39">
                <a:extLst>
                  <a:ext uri="{FF2B5EF4-FFF2-40B4-BE49-F238E27FC236}">
                    <a16:creationId xmlns:a16="http://schemas.microsoft.com/office/drawing/2014/main" id="{06D4DC1B-AFE3-1B25-A750-5CCE495981E6}"/>
                  </a:ext>
                </a:extLst>
              </p14:cNvPr>
              <p14:cNvContentPartPr/>
              <p14:nvPr/>
            </p14:nvContentPartPr>
            <p14:xfrm>
              <a:off x="9385697" y="346817"/>
              <a:ext cx="2401920" cy="4879080"/>
            </p14:xfrm>
          </p:contentPart>
        </mc:Choice>
        <mc:Fallback xmlns="">
          <p:pic>
            <p:nvPicPr>
              <p:cNvPr id="40" name="Mürekkep 39">
                <a:extLst>
                  <a:ext uri="{FF2B5EF4-FFF2-40B4-BE49-F238E27FC236}">
                    <a16:creationId xmlns:a16="http://schemas.microsoft.com/office/drawing/2014/main" id="{06D4DC1B-AFE3-1B25-A750-5CCE495981E6}"/>
                  </a:ext>
                </a:extLst>
              </p:cNvPr>
              <p:cNvPicPr/>
              <p:nvPr/>
            </p:nvPicPr>
            <p:blipFill>
              <a:blip r:embed="rId22"/>
              <a:stretch>
                <a:fillRect/>
              </a:stretch>
            </p:blipFill>
            <p:spPr>
              <a:xfrm>
                <a:off x="9323057" y="283817"/>
                <a:ext cx="2527560" cy="5004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Mürekkep 41">
                <a:extLst>
                  <a:ext uri="{FF2B5EF4-FFF2-40B4-BE49-F238E27FC236}">
                    <a16:creationId xmlns:a16="http://schemas.microsoft.com/office/drawing/2014/main" id="{652B9FC0-D835-E21E-AE5F-4C54814206AB}"/>
                  </a:ext>
                </a:extLst>
              </p14:cNvPr>
              <p14:cNvContentPartPr/>
              <p14:nvPr/>
            </p14:nvContentPartPr>
            <p14:xfrm>
              <a:off x="7775777" y="1456697"/>
              <a:ext cx="1272240" cy="3291480"/>
            </p14:xfrm>
          </p:contentPart>
        </mc:Choice>
        <mc:Fallback xmlns="">
          <p:pic>
            <p:nvPicPr>
              <p:cNvPr id="42" name="Mürekkep 41">
                <a:extLst>
                  <a:ext uri="{FF2B5EF4-FFF2-40B4-BE49-F238E27FC236}">
                    <a16:creationId xmlns:a16="http://schemas.microsoft.com/office/drawing/2014/main" id="{652B9FC0-D835-E21E-AE5F-4C54814206AB}"/>
                  </a:ext>
                </a:extLst>
              </p:cNvPr>
              <p:cNvPicPr/>
              <p:nvPr/>
            </p:nvPicPr>
            <p:blipFill>
              <a:blip r:embed="rId24"/>
              <a:stretch>
                <a:fillRect/>
              </a:stretch>
            </p:blipFill>
            <p:spPr>
              <a:xfrm>
                <a:off x="7713137" y="1394057"/>
                <a:ext cx="1397880" cy="3417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7" name="Mürekkep 36">
                <a:extLst>
                  <a:ext uri="{FF2B5EF4-FFF2-40B4-BE49-F238E27FC236}">
                    <a16:creationId xmlns:a16="http://schemas.microsoft.com/office/drawing/2014/main" id="{1A916026-A012-9AC1-EECA-90AA20968DB0}"/>
                  </a:ext>
                </a:extLst>
              </p14:cNvPr>
              <p14:cNvContentPartPr/>
              <p14:nvPr/>
            </p14:nvContentPartPr>
            <p14:xfrm>
              <a:off x="9656057" y="1241057"/>
              <a:ext cx="1414080" cy="2306160"/>
            </p14:xfrm>
          </p:contentPart>
        </mc:Choice>
        <mc:Fallback xmlns="">
          <p:pic>
            <p:nvPicPr>
              <p:cNvPr id="37" name="Mürekkep 36">
                <a:extLst>
                  <a:ext uri="{FF2B5EF4-FFF2-40B4-BE49-F238E27FC236}">
                    <a16:creationId xmlns:a16="http://schemas.microsoft.com/office/drawing/2014/main" id="{1A916026-A012-9AC1-EECA-90AA20968DB0}"/>
                  </a:ext>
                </a:extLst>
              </p:cNvPr>
              <p:cNvPicPr/>
              <p:nvPr/>
            </p:nvPicPr>
            <p:blipFill>
              <a:blip r:embed="rId26"/>
              <a:stretch>
                <a:fillRect/>
              </a:stretch>
            </p:blipFill>
            <p:spPr>
              <a:xfrm>
                <a:off x="9593057" y="1178417"/>
                <a:ext cx="1539720" cy="2431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 name="Mürekkep 37">
                <a:extLst>
                  <a:ext uri="{FF2B5EF4-FFF2-40B4-BE49-F238E27FC236}">
                    <a16:creationId xmlns:a16="http://schemas.microsoft.com/office/drawing/2014/main" id="{A5E7703C-8814-3CE9-0119-296C36180A2C}"/>
                  </a:ext>
                </a:extLst>
              </p14:cNvPr>
              <p14:cNvContentPartPr/>
              <p14:nvPr/>
            </p14:nvContentPartPr>
            <p14:xfrm>
              <a:off x="11615537" y="3265697"/>
              <a:ext cx="193320" cy="913680"/>
            </p14:xfrm>
          </p:contentPart>
        </mc:Choice>
        <mc:Fallback xmlns="">
          <p:pic>
            <p:nvPicPr>
              <p:cNvPr id="38" name="Mürekkep 37">
                <a:extLst>
                  <a:ext uri="{FF2B5EF4-FFF2-40B4-BE49-F238E27FC236}">
                    <a16:creationId xmlns:a16="http://schemas.microsoft.com/office/drawing/2014/main" id="{A5E7703C-8814-3CE9-0119-296C36180A2C}"/>
                  </a:ext>
                </a:extLst>
              </p:cNvPr>
              <p:cNvPicPr/>
              <p:nvPr/>
            </p:nvPicPr>
            <p:blipFill>
              <a:blip r:embed="rId28"/>
              <a:stretch>
                <a:fillRect/>
              </a:stretch>
            </p:blipFill>
            <p:spPr>
              <a:xfrm>
                <a:off x="11552537" y="3202697"/>
                <a:ext cx="318960" cy="103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Mürekkep 51">
                <a:extLst>
                  <a:ext uri="{FF2B5EF4-FFF2-40B4-BE49-F238E27FC236}">
                    <a16:creationId xmlns:a16="http://schemas.microsoft.com/office/drawing/2014/main" id="{4E75D37C-9340-EC36-C5E2-3B38D76F8CBD}"/>
                  </a:ext>
                </a:extLst>
              </p14:cNvPr>
              <p14:cNvContentPartPr/>
              <p14:nvPr/>
            </p14:nvContentPartPr>
            <p14:xfrm>
              <a:off x="8645537" y="2730737"/>
              <a:ext cx="2419920" cy="3398400"/>
            </p14:xfrm>
          </p:contentPart>
        </mc:Choice>
        <mc:Fallback xmlns="">
          <p:pic>
            <p:nvPicPr>
              <p:cNvPr id="52" name="Mürekkep 51">
                <a:extLst>
                  <a:ext uri="{FF2B5EF4-FFF2-40B4-BE49-F238E27FC236}">
                    <a16:creationId xmlns:a16="http://schemas.microsoft.com/office/drawing/2014/main" id="{4E75D37C-9340-EC36-C5E2-3B38D76F8CBD}"/>
                  </a:ext>
                </a:extLst>
              </p:cNvPr>
              <p:cNvPicPr/>
              <p:nvPr/>
            </p:nvPicPr>
            <p:blipFill>
              <a:blip r:embed="rId30"/>
              <a:stretch>
                <a:fillRect/>
              </a:stretch>
            </p:blipFill>
            <p:spPr>
              <a:xfrm>
                <a:off x="8582537" y="2668097"/>
                <a:ext cx="2545560" cy="352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8" name="Mürekkep 47">
                <a:extLst>
                  <a:ext uri="{FF2B5EF4-FFF2-40B4-BE49-F238E27FC236}">
                    <a16:creationId xmlns:a16="http://schemas.microsoft.com/office/drawing/2014/main" id="{683A84D4-82B1-A344-B1E5-77C335F192FB}"/>
                  </a:ext>
                </a:extLst>
              </p14:cNvPr>
              <p14:cNvContentPartPr/>
              <p14:nvPr/>
            </p14:nvContentPartPr>
            <p14:xfrm>
              <a:off x="9543377" y="4313657"/>
              <a:ext cx="462960" cy="422640"/>
            </p14:xfrm>
          </p:contentPart>
        </mc:Choice>
        <mc:Fallback xmlns="">
          <p:pic>
            <p:nvPicPr>
              <p:cNvPr id="48" name="Mürekkep 47">
                <a:extLst>
                  <a:ext uri="{FF2B5EF4-FFF2-40B4-BE49-F238E27FC236}">
                    <a16:creationId xmlns:a16="http://schemas.microsoft.com/office/drawing/2014/main" id="{683A84D4-82B1-A344-B1E5-77C335F192FB}"/>
                  </a:ext>
                </a:extLst>
              </p:cNvPr>
              <p:cNvPicPr/>
              <p:nvPr/>
            </p:nvPicPr>
            <p:blipFill>
              <a:blip r:embed="rId32"/>
              <a:stretch>
                <a:fillRect/>
              </a:stretch>
            </p:blipFill>
            <p:spPr>
              <a:xfrm>
                <a:off x="9480737" y="4251017"/>
                <a:ext cx="588600" cy="548280"/>
              </a:xfrm>
              <a:prstGeom prst="rect">
                <a:avLst/>
              </a:prstGeom>
            </p:spPr>
          </p:pic>
        </mc:Fallback>
      </mc:AlternateContent>
      <p:grpSp>
        <p:nvGrpSpPr>
          <p:cNvPr id="50" name="Grup 49">
            <a:extLst>
              <a:ext uri="{FF2B5EF4-FFF2-40B4-BE49-F238E27FC236}">
                <a16:creationId xmlns:a16="http://schemas.microsoft.com/office/drawing/2014/main" id="{A1E19FD2-7EE9-9736-E7A9-9BA142D1F319}"/>
              </a:ext>
            </a:extLst>
          </p:cNvPr>
          <p:cNvGrpSpPr/>
          <p:nvPr/>
        </p:nvGrpSpPr>
        <p:grpSpPr>
          <a:xfrm>
            <a:off x="8998697" y="-636343"/>
            <a:ext cx="1888200" cy="5713200"/>
            <a:chOff x="8998697" y="-636343"/>
            <a:chExt cx="1888200" cy="5713200"/>
          </a:xfrm>
        </p:grpSpPr>
        <mc:AlternateContent xmlns:mc="http://schemas.openxmlformats.org/markup-compatibility/2006" xmlns:p14="http://schemas.microsoft.com/office/powerpoint/2010/main">
          <mc:Choice Requires="p14">
            <p:contentPart p14:bwMode="auto" r:id="rId33">
              <p14:nvContentPartPr>
                <p14:cNvPr id="25" name="Mürekkep 24">
                  <a:extLst>
                    <a:ext uri="{FF2B5EF4-FFF2-40B4-BE49-F238E27FC236}">
                      <a16:creationId xmlns:a16="http://schemas.microsoft.com/office/drawing/2014/main" id="{58BD69A5-0A21-DAD7-A50F-FF5C6FD964DE}"/>
                    </a:ext>
                  </a:extLst>
                </p14:cNvPr>
                <p14:cNvContentPartPr/>
                <p14:nvPr/>
              </p14:nvContentPartPr>
              <p14:xfrm>
                <a:off x="9927497" y="513703"/>
                <a:ext cx="306360" cy="3403800"/>
              </p14:xfrm>
            </p:contentPart>
          </mc:Choice>
          <mc:Fallback xmlns="">
            <p:pic>
              <p:nvPicPr>
                <p:cNvPr id="25" name="Mürekkep 24">
                  <a:extLst>
                    <a:ext uri="{FF2B5EF4-FFF2-40B4-BE49-F238E27FC236}">
                      <a16:creationId xmlns:a16="http://schemas.microsoft.com/office/drawing/2014/main" id="{58BD69A5-0A21-DAD7-A50F-FF5C6FD964DE}"/>
                    </a:ext>
                  </a:extLst>
                </p:cNvPr>
                <p:cNvPicPr/>
                <p:nvPr/>
              </p:nvPicPr>
              <p:blipFill>
                <a:blip r:embed="rId34"/>
                <a:stretch>
                  <a:fillRect/>
                </a:stretch>
              </p:blipFill>
              <p:spPr>
                <a:xfrm>
                  <a:off x="9864497" y="451063"/>
                  <a:ext cx="432000" cy="3529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Mürekkep 25">
                  <a:extLst>
                    <a:ext uri="{FF2B5EF4-FFF2-40B4-BE49-F238E27FC236}">
                      <a16:creationId xmlns:a16="http://schemas.microsoft.com/office/drawing/2014/main" id="{392F3C69-8FE3-FD0E-1D6A-A0D1D9FD627E}"/>
                    </a:ext>
                  </a:extLst>
                </p14:cNvPr>
                <p14:cNvContentPartPr/>
                <p14:nvPr/>
              </p14:nvContentPartPr>
              <p14:xfrm>
                <a:off x="9998057" y="574543"/>
                <a:ext cx="8640" cy="743400"/>
              </p14:xfrm>
            </p:contentPart>
          </mc:Choice>
          <mc:Fallback xmlns="">
            <p:pic>
              <p:nvPicPr>
                <p:cNvPr id="26" name="Mürekkep 25">
                  <a:extLst>
                    <a:ext uri="{FF2B5EF4-FFF2-40B4-BE49-F238E27FC236}">
                      <a16:creationId xmlns:a16="http://schemas.microsoft.com/office/drawing/2014/main" id="{392F3C69-8FE3-FD0E-1D6A-A0D1D9FD627E}"/>
                    </a:ext>
                  </a:extLst>
                </p:cNvPr>
                <p:cNvPicPr/>
                <p:nvPr/>
              </p:nvPicPr>
              <p:blipFill>
                <a:blip r:embed="rId36"/>
                <a:stretch>
                  <a:fillRect/>
                </a:stretch>
              </p:blipFill>
              <p:spPr>
                <a:xfrm>
                  <a:off x="9935417" y="511903"/>
                  <a:ext cx="134280" cy="869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Mürekkep 26">
                  <a:extLst>
                    <a:ext uri="{FF2B5EF4-FFF2-40B4-BE49-F238E27FC236}">
                      <a16:creationId xmlns:a16="http://schemas.microsoft.com/office/drawing/2014/main" id="{CCB5EA8B-AB1D-5EFA-28D6-2D8376ADFD8B}"/>
                    </a:ext>
                  </a:extLst>
                </p14:cNvPr>
                <p14:cNvContentPartPr/>
                <p14:nvPr/>
              </p14:nvContentPartPr>
              <p14:xfrm>
                <a:off x="9874937" y="867223"/>
                <a:ext cx="79200" cy="375480"/>
              </p14:xfrm>
            </p:contentPart>
          </mc:Choice>
          <mc:Fallback xmlns="">
            <p:pic>
              <p:nvPicPr>
                <p:cNvPr id="27" name="Mürekkep 26">
                  <a:extLst>
                    <a:ext uri="{FF2B5EF4-FFF2-40B4-BE49-F238E27FC236}">
                      <a16:creationId xmlns:a16="http://schemas.microsoft.com/office/drawing/2014/main" id="{CCB5EA8B-AB1D-5EFA-28D6-2D8376ADFD8B}"/>
                    </a:ext>
                  </a:extLst>
                </p:cNvPr>
                <p:cNvPicPr/>
                <p:nvPr/>
              </p:nvPicPr>
              <p:blipFill>
                <a:blip r:embed="rId38"/>
                <a:stretch>
                  <a:fillRect/>
                </a:stretch>
              </p:blipFill>
              <p:spPr>
                <a:xfrm>
                  <a:off x="9811937" y="804223"/>
                  <a:ext cx="2048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Mürekkep 28">
                  <a:extLst>
                    <a:ext uri="{FF2B5EF4-FFF2-40B4-BE49-F238E27FC236}">
                      <a16:creationId xmlns:a16="http://schemas.microsoft.com/office/drawing/2014/main" id="{5463ADC7-9259-3621-150B-952EF93D7164}"/>
                    </a:ext>
                  </a:extLst>
                </p14:cNvPr>
                <p14:cNvContentPartPr/>
                <p14:nvPr/>
              </p14:nvContentPartPr>
              <p14:xfrm>
                <a:off x="10336817" y="401743"/>
                <a:ext cx="131040" cy="288000"/>
              </p14:xfrm>
            </p:contentPart>
          </mc:Choice>
          <mc:Fallback xmlns="">
            <p:pic>
              <p:nvPicPr>
                <p:cNvPr id="29" name="Mürekkep 28">
                  <a:extLst>
                    <a:ext uri="{FF2B5EF4-FFF2-40B4-BE49-F238E27FC236}">
                      <a16:creationId xmlns:a16="http://schemas.microsoft.com/office/drawing/2014/main" id="{5463ADC7-9259-3621-150B-952EF93D7164}"/>
                    </a:ext>
                  </a:extLst>
                </p:cNvPr>
                <p:cNvPicPr/>
                <p:nvPr/>
              </p:nvPicPr>
              <p:blipFill>
                <a:blip r:embed="rId40"/>
                <a:stretch>
                  <a:fillRect/>
                </a:stretch>
              </p:blipFill>
              <p:spPr>
                <a:xfrm>
                  <a:off x="10274177" y="338743"/>
                  <a:ext cx="25668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Mürekkep 42">
                  <a:extLst>
                    <a:ext uri="{FF2B5EF4-FFF2-40B4-BE49-F238E27FC236}">
                      <a16:creationId xmlns:a16="http://schemas.microsoft.com/office/drawing/2014/main" id="{E6B77398-7D4F-FF3F-99AB-C96DAD71A4A1}"/>
                    </a:ext>
                  </a:extLst>
                </p14:cNvPr>
                <p14:cNvContentPartPr/>
                <p14:nvPr/>
              </p14:nvContentPartPr>
              <p14:xfrm>
                <a:off x="9876017" y="2655497"/>
                <a:ext cx="469800" cy="1481760"/>
              </p14:xfrm>
            </p:contentPart>
          </mc:Choice>
          <mc:Fallback xmlns="">
            <p:pic>
              <p:nvPicPr>
                <p:cNvPr id="43" name="Mürekkep 42">
                  <a:extLst>
                    <a:ext uri="{FF2B5EF4-FFF2-40B4-BE49-F238E27FC236}">
                      <a16:creationId xmlns:a16="http://schemas.microsoft.com/office/drawing/2014/main" id="{E6B77398-7D4F-FF3F-99AB-C96DAD71A4A1}"/>
                    </a:ext>
                  </a:extLst>
                </p:cNvPr>
                <p:cNvPicPr/>
                <p:nvPr/>
              </p:nvPicPr>
              <p:blipFill>
                <a:blip r:embed="rId42"/>
                <a:stretch>
                  <a:fillRect/>
                </a:stretch>
              </p:blipFill>
              <p:spPr>
                <a:xfrm>
                  <a:off x="9813377" y="2592857"/>
                  <a:ext cx="595440" cy="1607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Mürekkep 43">
                  <a:extLst>
                    <a:ext uri="{FF2B5EF4-FFF2-40B4-BE49-F238E27FC236}">
                      <a16:creationId xmlns:a16="http://schemas.microsoft.com/office/drawing/2014/main" id="{7C1914CF-BABE-610D-79DA-DC43760BEA0F}"/>
                    </a:ext>
                  </a:extLst>
                </p14:cNvPr>
                <p14:cNvContentPartPr/>
                <p14:nvPr/>
              </p14:nvContentPartPr>
              <p14:xfrm>
                <a:off x="9103817" y="-636343"/>
                <a:ext cx="920160" cy="2709360"/>
              </p14:xfrm>
            </p:contentPart>
          </mc:Choice>
          <mc:Fallback xmlns="">
            <p:pic>
              <p:nvPicPr>
                <p:cNvPr id="44" name="Mürekkep 43">
                  <a:extLst>
                    <a:ext uri="{FF2B5EF4-FFF2-40B4-BE49-F238E27FC236}">
                      <a16:creationId xmlns:a16="http://schemas.microsoft.com/office/drawing/2014/main" id="{7C1914CF-BABE-610D-79DA-DC43760BEA0F}"/>
                    </a:ext>
                  </a:extLst>
                </p:cNvPr>
                <p:cNvPicPr/>
                <p:nvPr/>
              </p:nvPicPr>
              <p:blipFill>
                <a:blip r:embed="rId44"/>
                <a:stretch>
                  <a:fillRect/>
                </a:stretch>
              </p:blipFill>
              <p:spPr>
                <a:xfrm>
                  <a:off x="9040817" y="-698983"/>
                  <a:ext cx="1045800" cy="2835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Mürekkep 44">
                  <a:extLst>
                    <a:ext uri="{FF2B5EF4-FFF2-40B4-BE49-F238E27FC236}">
                      <a16:creationId xmlns:a16="http://schemas.microsoft.com/office/drawing/2014/main" id="{C6518217-0954-CAA5-7219-175203313998}"/>
                    </a:ext>
                  </a:extLst>
                </p14:cNvPr>
                <p14:cNvContentPartPr/>
                <p14:nvPr/>
              </p14:nvContentPartPr>
              <p14:xfrm>
                <a:off x="8998697" y="2362817"/>
                <a:ext cx="458280" cy="2714040"/>
              </p14:xfrm>
            </p:contentPart>
          </mc:Choice>
          <mc:Fallback xmlns="">
            <p:pic>
              <p:nvPicPr>
                <p:cNvPr id="45" name="Mürekkep 44">
                  <a:extLst>
                    <a:ext uri="{FF2B5EF4-FFF2-40B4-BE49-F238E27FC236}">
                      <a16:creationId xmlns:a16="http://schemas.microsoft.com/office/drawing/2014/main" id="{C6518217-0954-CAA5-7219-175203313998}"/>
                    </a:ext>
                  </a:extLst>
                </p:cNvPr>
                <p:cNvPicPr/>
                <p:nvPr/>
              </p:nvPicPr>
              <p:blipFill>
                <a:blip r:embed="rId46"/>
                <a:stretch>
                  <a:fillRect/>
                </a:stretch>
              </p:blipFill>
              <p:spPr>
                <a:xfrm>
                  <a:off x="8935697" y="2300177"/>
                  <a:ext cx="583920" cy="2839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Mürekkep 48">
                  <a:extLst>
                    <a:ext uri="{FF2B5EF4-FFF2-40B4-BE49-F238E27FC236}">
                      <a16:creationId xmlns:a16="http://schemas.microsoft.com/office/drawing/2014/main" id="{C003A7BF-0CD5-18A0-A96C-05827C31C1B5}"/>
                    </a:ext>
                  </a:extLst>
                </p14:cNvPr>
                <p14:cNvContentPartPr/>
                <p14:nvPr/>
              </p14:nvContentPartPr>
              <p14:xfrm>
                <a:off x="9640217" y="235937"/>
                <a:ext cx="1246680" cy="1223280"/>
              </p14:xfrm>
            </p:contentPart>
          </mc:Choice>
          <mc:Fallback xmlns="">
            <p:pic>
              <p:nvPicPr>
                <p:cNvPr id="49" name="Mürekkep 48">
                  <a:extLst>
                    <a:ext uri="{FF2B5EF4-FFF2-40B4-BE49-F238E27FC236}">
                      <a16:creationId xmlns:a16="http://schemas.microsoft.com/office/drawing/2014/main" id="{C003A7BF-0CD5-18A0-A96C-05827C31C1B5}"/>
                    </a:ext>
                  </a:extLst>
                </p:cNvPr>
                <p:cNvPicPr/>
                <p:nvPr/>
              </p:nvPicPr>
              <p:blipFill>
                <a:blip r:embed="rId48"/>
                <a:stretch>
                  <a:fillRect/>
                </a:stretch>
              </p:blipFill>
              <p:spPr>
                <a:xfrm>
                  <a:off x="9577217" y="172937"/>
                  <a:ext cx="1372320" cy="1348920"/>
                </a:xfrm>
                <a:prstGeom prst="rect">
                  <a:avLst/>
                </a:prstGeom>
              </p:spPr>
            </p:pic>
          </mc:Fallback>
        </mc:AlternateContent>
      </p:grpSp>
      <p:sp>
        <p:nvSpPr>
          <p:cNvPr id="54" name="Metin kutusu 53">
            <a:extLst>
              <a:ext uri="{FF2B5EF4-FFF2-40B4-BE49-F238E27FC236}">
                <a16:creationId xmlns:a16="http://schemas.microsoft.com/office/drawing/2014/main" id="{49961381-D10B-EFF8-04CB-50032B9249B0}"/>
              </a:ext>
            </a:extLst>
          </p:cNvPr>
          <p:cNvSpPr txBox="1"/>
          <p:nvPr/>
        </p:nvSpPr>
        <p:spPr>
          <a:xfrm>
            <a:off x="1254034" y="5248323"/>
            <a:ext cx="10211257" cy="646331"/>
          </a:xfrm>
          <a:prstGeom prst="rect">
            <a:avLst/>
          </a:prstGeom>
          <a:noFill/>
        </p:spPr>
        <p:txBody>
          <a:bodyPr wrap="none" rtlCol="0">
            <a:spAutoFit/>
          </a:bodyPr>
          <a:lstStyle/>
          <a:p>
            <a:pPr marL="285750" indent="-285750">
              <a:buFont typeface="Wingdings" panose="05000000000000000000" pitchFamily="2" charset="2"/>
              <a:buChar char="Ø"/>
            </a:pPr>
            <a:r>
              <a:rPr lang="tr-TR" dirty="0"/>
              <a:t>Her cihazın kendisine göre bir mesaj yapısı, formatı vardır . Hata </a:t>
            </a:r>
            <a:r>
              <a:rPr lang="tr-TR" dirty="0" err="1"/>
              <a:t>error</a:t>
            </a:r>
            <a:r>
              <a:rPr lang="tr-TR" dirty="0"/>
              <a:t> mesajlarını değerlendirileceğini ve</a:t>
            </a:r>
          </a:p>
          <a:p>
            <a:r>
              <a:rPr lang="tr-TR" dirty="0"/>
              <a:t> ne anlama geldiğini hata kodlarından görebiliriz. </a:t>
            </a:r>
          </a:p>
        </p:txBody>
      </p:sp>
    </p:spTree>
    <p:extLst>
      <p:ext uri="{BB962C8B-B14F-4D97-AF65-F5344CB8AC3E}">
        <p14:creationId xmlns:p14="http://schemas.microsoft.com/office/powerpoint/2010/main" val="317569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1197FF15-495A-9A48-C9EB-DE49E4643CDE}"/>
              </a:ext>
            </a:extLst>
          </p:cNvPr>
          <p:cNvSpPr>
            <a:spLocks noGrp="1"/>
          </p:cNvSpPr>
          <p:nvPr>
            <p:ph type="sldNum" sz="quarter" idx="12"/>
          </p:nvPr>
        </p:nvSpPr>
        <p:spPr/>
        <p:txBody>
          <a:bodyPr/>
          <a:lstStyle/>
          <a:p>
            <a:fld id="{4FAB73BC-B049-4115-A692-8D63A059BFB8}" type="slidenum">
              <a:rPr lang="en-US" smtClean="0"/>
              <a:t>7</a:t>
            </a:fld>
            <a:endParaRPr lang="en-US" dirty="0"/>
          </a:p>
        </p:txBody>
      </p:sp>
      <p:pic>
        <p:nvPicPr>
          <p:cNvPr id="5" name="Resim 4">
            <a:extLst>
              <a:ext uri="{FF2B5EF4-FFF2-40B4-BE49-F238E27FC236}">
                <a16:creationId xmlns:a16="http://schemas.microsoft.com/office/drawing/2014/main" id="{F4F24F0D-E96D-03E3-06BD-E0FA5E2F7504}"/>
              </a:ext>
            </a:extLst>
          </p:cNvPr>
          <p:cNvPicPr>
            <a:picLocks noChangeAspect="1"/>
          </p:cNvPicPr>
          <p:nvPr/>
        </p:nvPicPr>
        <p:blipFill>
          <a:blip r:embed="rId2"/>
          <a:stretch>
            <a:fillRect/>
          </a:stretch>
        </p:blipFill>
        <p:spPr>
          <a:xfrm>
            <a:off x="1828800" y="274235"/>
            <a:ext cx="7821116" cy="5125165"/>
          </a:xfrm>
          <a:prstGeom prst="rect">
            <a:avLst/>
          </a:prstGeom>
        </p:spPr>
      </p:pic>
    </p:spTree>
    <p:extLst>
      <p:ext uri="{BB962C8B-B14F-4D97-AF65-F5344CB8AC3E}">
        <p14:creationId xmlns:p14="http://schemas.microsoft.com/office/powerpoint/2010/main" val="323176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C6893CE-AD00-D9AA-9A82-021519FC54BC}"/>
              </a:ext>
            </a:extLst>
          </p:cNvPr>
          <p:cNvSpPr>
            <a:spLocks noGrp="1"/>
          </p:cNvSpPr>
          <p:nvPr>
            <p:ph type="sldNum" sz="quarter" idx="12"/>
          </p:nvPr>
        </p:nvSpPr>
        <p:spPr/>
        <p:txBody>
          <a:bodyPr/>
          <a:lstStyle/>
          <a:p>
            <a:fld id="{4FAB73BC-B049-4115-A692-8D63A059BFB8}" type="slidenum">
              <a:rPr lang="en-US" smtClean="0"/>
              <a:t>8</a:t>
            </a:fld>
            <a:endParaRPr lang="en-US" dirty="0"/>
          </a:p>
        </p:txBody>
      </p:sp>
      <p:sp>
        <p:nvSpPr>
          <p:cNvPr id="3" name="Metin kutusu 2">
            <a:extLst>
              <a:ext uri="{FF2B5EF4-FFF2-40B4-BE49-F238E27FC236}">
                <a16:creationId xmlns:a16="http://schemas.microsoft.com/office/drawing/2014/main" id="{4263E2A8-3AB2-6FB6-5FBA-A6EB76AE85FE}"/>
              </a:ext>
            </a:extLst>
          </p:cNvPr>
          <p:cNvSpPr txBox="1"/>
          <p:nvPr/>
        </p:nvSpPr>
        <p:spPr>
          <a:xfrm>
            <a:off x="505098" y="531222"/>
            <a:ext cx="11723850" cy="2677656"/>
          </a:xfrm>
          <a:prstGeom prst="rect">
            <a:avLst/>
          </a:prstGeom>
          <a:noFill/>
        </p:spPr>
        <p:txBody>
          <a:bodyPr wrap="none" rtlCol="0">
            <a:spAutoFit/>
          </a:bodyPr>
          <a:lstStyle/>
          <a:p>
            <a:r>
              <a:rPr lang="tr-TR" sz="2400" b="1" dirty="0">
                <a:solidFill>
                  <a:schemeClr val="accent2">
                    <a:lumMod val="75000"/>
                  </a:schemeClr>
                </a:solidFill>
              </a:rPr>
              <a:t>3-Ortam şartları : </a:t>
            </a:r>
          </a:p>
          <a:p>
            <a:pPr marL="342900" indent="-342900">
              <a:buFont typeface="Wingdings" panose="05000000000000000000" pitchFamily="2" charset="2"/>
              <a:buChar char="Ø"/>
            </a:pPr>
            <a:r>
              <a:rPr lang="tr-TR" sz="2400" dirty="0"/>
              <a:t>Ortam şartlarındaki uyumsuzluklar birçok arızanın ortaya çıkmasına neden olabilir.</a:t>
            </a:r>
          </a:p>
          <a:p>
            <a:pPr marL="342900" indent="-342900">
              <a:buFont typeface="Wingdings" panose="05000000000000000000" pitchFamily="2" charset="2"/>
              <a:buChar char="Ø"/>
            </a:pPr>
            <a:r>
              <a:rPr lang="tr-TR" sz="2400" dirty="0"/>
              <a:t>Ortam sıcaklığı, </a:t>
            </a:r>
            <a:r>
              <a:rPr lang="tr-TR" sz="2400" dirty="0" err="1"/>
              <a:t>nem,kirlilik,elektrik</a:t>
            </a:r>
            <a:r>
              <a:rPr lang="tr-TR" sz="2400" dirty="0"/>
              <a:t> sisteminin sağlıklı olup olmadığının kontrolü</a:t>
            </a:r>
          </a:p>
          <a:p>
            <a:pPr marL="342900" indent="-342900">
              <a:buFont typeface="Wingdings" panose="05000000000000000000" pitchFamily="2" charset="2"/>
              <a:buChar char="Ø"/>
            </a:pPr>
            <a:r>
              <a:rPr lang="tr-TR" sz="2400" dirty="0"/>
              <a:t>Yetersiz havalandırma ve soğutma nedeni ile cihazlar sıcaklık uyarısı vererek durdurabilir </a:t>
            </a:r>
          </a:p>
          <a:p>
            <a:pPr marL="342900" indent="-342900">
              <a:buFont typeface="Wingdings" panose="05000000000000000000" pitchFamily="2" charset="2"/>
              <a:buChar char="Ø"/>
            </a:pPr>
            <a:r>
              <a:rPr lang="tr-TR" sz="2400" dirty="0"/>
              <a:t>Elektrik sistemindeki olumsuzluklar ve topraklanmanın yetersizliği bir problem kaynağıdır .</a:t>
            </a:r>
          </a:p>
          <a:p>
            <a:pPr marL="342900" indent="-342900">
              <a:buFont typeface="Wingdings" panose="05000000000000000000" pitchFamily="2" charset="2"/>
              <a:buChar char="Ø"/>
            </a:pPr>
            <a:endParaRPr lang="tr-TR" sz="2400" dirty="0"/>
          </a:p>
          <a:p>
            <a:pPr marL="342900" indent="-342900">
              <a:buFont typeface="Wingdings" panose="05000000000000000000" pitchFamily="2" charset="2"/>
              <a:buChar char="Ø"/>
            </a:pPr>
            <a:endParaRPr lang="tr-TR" sz="2400" dirty="0"/>
          </a:p>
        </p:txBody>
      </p:sp>
      <p:pic>
        <p:nvPicPr>
          <p:cNvPr id="5" name="Resim 4">
            <a:extLst>
              <a:ext uri="{FF2B5EF4-FFF2-40B4-BE49-F238E27FC236}">
                <a16:creationId xmlns:a16="http://schemas.microsoft.com/office/drawing/2014/main" id="{0B4DC83A-C35D-1C8B-91ED-0F7DB84B952D}"/>
              </a:ext>
            </a:extLst>
          </p:cNvPr>
          <p:cNvPicPr>
            <a:picLocks noChangeAspect="1"/>
          </p:cNvPicPr>
          <p:nvPr/>
        </p:nvPicPr>
        <p:blipFill>
          <a:blip r:embed="rId2"/>
          <a:stretch>
            <a:fillRect/>
          </a:stretch>
        </p:blipFill>
        <p:spPr>
          <a:xfrm>
            <a:off x="1201783" y="2508069"/>
            <a:ext cx="8856617" cy="3587931"/>
          </a:xfrm>
          <a:prstGeom prst="rect">
            <a:avLst/>
          </a:prstGeom>
        </p:spPr>
      </p:pic>
    </p:spTree>
    <p:extLst>
      <p:ext uri="{BB962C8B-B14F-4D97-AF65-F5344CB8AC3E}">
        <p14:creationId xmlns:p14="http://schemas.microsoft.com/office/powerpoint/2010/main" val="49182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330F04F7-3EAE-7C36-6E16-A9EFCBBD33C6}"/>
              </a:ext>
            </a:extLst>
          </p:cNvPr>
          <p:cNvSpPr>
            <a:spLocks noGrp="1"/>
          </p:cNvSpPr>
          <p:nvPr>
            <p:ph type="sldNum" sz="quarter" idx="12"/>
          </p:nvPr>
        </p:nvSpPr>
        <p:spPr/>
        <p:txBody>
          <a:bodyPr/>
          <a:lstStyle/>
          <a:p>
            <a:fld id="{4FAB73BC-B049-4115-A692-8D63A059BFB8}" type="slidenum">
              <a:rPr lang="en-US" smtClean="0"/>
              <a:t>9</a:t>
            </a:fld>
            <a:endParaRPr lang="en-US" dirty="0"/>
          </a:p>
        </p:txBody>
      </p:sp>
      <p:sp>
        <p:nvSpPr>
          <p:cNvPr id="3" name="Metin kutusu 2">
            <a:extLst>
              <a:ext uri="{FF2B5EF4-FFF2-40B4-BE49-F238E27FC236}">
                <a16:creationId xmlns:a16="http://schemas.microsoft.com/office/drawing/2014/main" id="{3D08186F-AD42-AF17-35AB-AA2F36C36B69}"/>
              </a:ext>
            </a:extLst>
          </p:cNvPr>
          <p:cNvSpPr txBox="1"/>
          <p:nvPr/>
        </p:nvSpPr>
        <p:spPr>
          <a:xfrm>
            <a:off x="3187337" y="409302"/>
            <a:ext cx="5633786" cy="461665"/>
          </a:xfrm>
          <a:prstGeom prst="rect">
            <a:avLst/>
          </a:prstGeom>
          <a:noFill/>
        </p:spPr>
        <p:txBody>
          <a:bodyPr wrap="none" rtlCol="0">
            <a:spAutoFit/>
          </a:bodyPr>
          <a:lstStyle/>
          <a:p>
            <a:r>
              <a:rPr lang="tr-TR" sz="2400" b="1" dirty="0">
                <a:solidFill>
                  <a:schemeClr val="accent2">
                    <a:lumMod val="75000"/>
                  </a:schemeClr>
                </a:solidFill>
              </a:rPr>
              <a:t>OTOANALİZÖRLERDE HAREKET SİSTEMLERİ</a:t>
            </a:r>
          </a:p>
        </p:txBody>
      </p:sp>
      <p:sp>
        <p:nvSpPr>
          <p:cNvPr id="4" name="Metin kutusu 3">
            <a:extLst>
              <a:ext uri="{FF2B5EF4-FFF2-40B4-BE49-F238E27FC236}">
                <a16:creationId xmlns:a16="http://schemas.microsoft.com/office/drawing/2014/main" id="{644565DC-32C3-6164-7E14-D0565D9ED283}"/>
              </a:ext>
            </a:extLst>
          </p:cNvPr>
          <p:cNvSpPr txBox="1"/>
          <p:nvPr/>
        </p:nvSpPr>
        <p:spPr>
          <a:xfrm>
            <a:off x="531223" y="1463040"/>
            <a:ext cx="9498562" cy="1107996"/>
          </a:xfrm>
          <a:prstGeom prst="rect">
            <a:avLst/>
          </a:prstGeom>
          <a:noFill/>
        </p:spPr>
        <p:txBody>
          <a:bodyPr wrap="none" rtlCol="0">
            <a:spAutoFit/>
          </a:bodyPr>
          <a:lstStyle/>
          <a:p>
            <a:r>
              <a:rPr lang="tr-TR" sz="2400" dirty="0" err="1"/>
              <a:t>Otoanalizör</a:t>
            </a:r>
            <a:r>
              <a:rPr lang="tr-TR" sz="2400" dirty="0"/>
              <a:t> cihazının hareket kaynağı elektrik enerjisinin mekanik harekete</a:t>
            </a:r>
          </a:p>
          <a:p>
            <a:r>
              <a:rPr lang="tr-TR" sz="2400" dirty="0"/>
              <a:t> dönüştüren elektrik motorları kullanılır.</a:t>
            </a:r>
          </a:p>
          <a:p>
            <a:endParaRPr lang="tr-TR" dirty="0"/>
          </a:p>
        </p:txBody>
      </p:sp>
      <p:pic>
        <p:nvPicPr>
          <p:cNvPr id="6" name="Resim 5">
            <a:extLst>
              <a:ext uri="{FF2B5EF4-FFF2-40B4-BE49-F238E27FC236}">
                <a16:creationId xmlns:a16="http://schemas.microsoft.com/office/drawing/2014/main" id="{4C428D2C-B145-7F0D-F7A3-EAE7B425ABC5}"/>
              </a:ext>
            </a:extLst>
          </p:cNvPr>
          <p:cNvPicPr>
            <a:picLocks noChangeAspect="1"/>
          </p:cNvPicPr>
          <p:nvPr/>
        </p:nvPicPr>
        <p:blipFill>
          <a:blip r:embed="rId2"/>
          <a:stretch>
            <a:fillRect/>
          </a:stretch>
        </p:blipFill>
        <p:spPr>
          <a:xfrm>
            <a:off x="887479" y="3100240"/>
            <a:ext cx="3379721" cy="3084917"/>
          </a:xfrm>
          <a:prstGeom prst="rect">
            <a:avLst/>
          </a:prstGeom>
        </p:spPr>
      </p:pic>
      <p:pic>
        <p:nvPicPr>
          <p:cNvPr id="8" name="Resim 7">
            <a:extLst>
              <a:ext uri="{FF2B5EF4-FFF2-40B4-BE49-F238E27FC236}">
                <a16:creationId xmlns:a16="http://schemas.microsoft.com/office/drawing/2014/main" id="{E943C2AC-4B27-633B-089E-833C53B5AE71}"/>
              </a:ext>
            </a:extLst>
          </p:cNvPr>
          <p:cNvPicPr>
            <a:picLocks noChangeAspect="1"/>
          </p:cNvPicPr>
          <p:nvPr/>
        </p:nvPicPr>
        <p:blipFill>
          <a:blip r:embed="rId3"/>
          <a:stretch>
            <a:fillRect/>
          </a:stretch>
        </p:blipFill>
        <p:spPr>
          <a:xfrm>
            <a:off x="4436844" y="3088181"/>
            <a:ext cx="6709176" cy="2703077"/>
          </a:xfrm>
          <a:prstGeom prst="rect">
            <a:avLst/>
          </a:prstGeom>
        </p:spPr>
      </p:pic>
    </p:spTree>
    <p:extLst>
      <p:ext uri="{BB962C8B-B14F-4D97-AF65-F5344CB8AC3E}">
        <p14:creationId xmlns:p14="http://schemas.microsoft.com/office/powerpoint/2010/main" val="424908183"/>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320</TotalTime>
  <Words>1367</Words>
  <Application>Microsoft Office PowerPoint</Application>
  <PresentationFormat>Geniş ekran</PresentationFormat>
  <Paragraphs>216</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Calibri</vt:lpstr>
      <vt:lpstr>Calibri Light</vt:lpstr>
      <vt:lpstr>Wingdings</vt:lpstr>
      <vt:lpstr>Geçmişe bakış</vt:lpstr>
      <vt:lpstr>ATATÜRK ÜNİVERSİTESİ İSPİR HAMZA POLAT MYO. BİYOMEDİKAL CİHAZ TEKNOLOJİSİ </vt:lpstr>
      <vt:lpstr>PowerPoint Sunusu</vt:lpstr>
      <vt:lpstr>OTOANALİZÖRLERDE FOTOMETRİK SİSTEM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OTOANALİZÖRLERDE SOĞUTMA FANLARI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 ÜNİVERSİTESİ İSPİR HAMZA POLAT MYO. BİYOMEDİKAL CİHAZ TEKNOLOJİSİ</dc:title>
  <dc:creator>Bt GM</dc:creator>
  <cp:lastModifiedBy>Monster</cp:lastModifiedBy>
  <cp:revision>7</cp:revision>
  <dcterms:created xsi:type="dcterms:W3CDTF">2024-03-15T10:51:26Z</dcterms:created>
  <dcterms:modified xsi:type="dcterms:W3CDTF">2024-07-09T07:40:37Z</dcterms:modified>
</cp:coreProperties>
</file>