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55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5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8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32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5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30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15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93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41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0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67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97E19-09D8-44D3-8702-78862401E986}" type="datetimeFigureOut">
              <a:rPr lang="tr-TR" smtClean="0"/>
              <a:t>20.07.2024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0EAA-B845-48AA-B2CD-8F36E36E2E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Yerinde Sosyal Hizmet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17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yerlerinde uygulanan sosyal hizmet modelleri, </a:t>
            </a:r>
          </a:p>
          <a:p>
            <a:pPr lvl="1"/>
            <a:r>
              <a:rPr lang="tr-TR" dirty="0" smtClean="0"/>
              <a:t>çalışanların refahını artırmayı, </a:t>
            </a:r>
          </a:p>
          <a:p>
            <a:pPr lvl="1"/>
            <a:r>
              <a:rPr lang="tr-TR" dirty="0" smtClean="0"/>
              <a:t>işyerinde motivasyonu yükseltmeyi ve </a:t>
            </a:r>
          </a:p>
          <a:p>
            <a:pPr lvl="1"/>
            <a:r>
              <a:rPr lang="tr-TR" dirty="0" smtClean="0"/>
              <a:t>genel iş verimliliğini artırmayı amaçlar. </a:t>
            </a:r>
          </a:p>
          <a:p>
            <a:pPr marL="457200" lvl="1" indent="0">
              <a:buNone/>
            </a:pPr>
            <a:r>
              <a:rPr lang="tr-TR" dirty="0" smtClean="0"/>
              <a:t>Bu modeller, hem çalışanların fiziksel ve psikolojik sağlıklarını korumaya yardımcı olur hem de işyerinde olumlu bir atmosfer oluşturur.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76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Harici </a:t>
            </a:r>
            <a:r>
              <a:rPr lang="tr-TR" dirty="0" smtClean="0"/>
              <a:t>Model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İş yerinde </a:t>
            </a:r>
            <a:r>
              <a:rPr lang="tr-TR" dirty="0" smtClean="0"/>
              <a:t>«</a:t>
            </a:r>
            <a:r>
              <a:rPr lang="tr-TR" dirty="0" smtClean="0"/>
              <a:t>Harici</a:t>
            </a:r>
            <a:r>
              <a:rPr lang="tr-TR" dirty="0" smtClean="0"/>
              <a:t> </a:t>
            </a:r>
            <a:r>
              <a:rPr lang="tr-TR" dirty="0" smtClean="0"/>
              <a:t>model", organizasyon içinde çalışanların ihtiyaçlarını karşılamaya yönelik oluşturulan ve yönetilen sosyal hizmet modellerini ifade eder. </a:t>
            </a:r>
          </a:p>
          <a:p>
            <a:r>
              <a:rPr lang="tr-TR" dirty="0" smtClean="0"/>
              <a:t>Bu modeller, işyerinde çalışanların refahını, motivasyonunu ve verimliliğini artırmak için çeşitli stratejiler ve programlar içerir. </a:t>
            </a:r>
          </a:p>
          <a:p>
            <a:r>
              <a:rPr lang="tr-TR" dirty="0" smtClean="0"/>
              <a:t>Sosyal Hizmet uzmanı bu modelde iş yerinde istihdam </a:t>
            </a:r>
            <a:r>
              <a:rPr lang="tr-TR" dirty="0" smtClean="0"/>
              <a:t>edilmez. Bu modelde destek hizmetleri bir sözleşmeye bağlı olarak sürdürülmektedir.</a:t>
            </a:r>
          </a:p>
          <a:p>
            <a:r>
              <a:rPr lang="tr-TR" dirty="0" smtClean="0"/>
              <a:t>Danışmanlık şirketi kişi başına temel olan bir hizmet paketi sunmaktadır. </a:t>
            </a:r>
          </a:p>
          <a:p>
            <a:r>
              <a:rPr lang="tr-TR" dirty="0" smtClean="0"/>
              <a:t>İşletme kaç çalışanın bu hizmetleri kullandığına bakmaksızın çalışan için ücret öder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45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hizmet uzmanı, çalışanlara </a:t>
            </a:r>
            <a:r>
              <a:rPr lang="tr-TR" dirty="0" smtClean="0"/>
              <a:t>danışmanlık vermektedir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Amaç olarak </a:t>
            </a:r>
            <a:r>
              <a:rPr lang="tr-TR" dirty="0" smtClean="0"/>
              <a:t>gizlilik ve güvenirliğin artırılması hedeflenmektedir</a:t>
            </a:r>
            <a:r>
              <a:rPr lang="tr-TR" dirty="0" smtClean="0"/>
              <a:t>. </a:t>
            </a:r>
          </a:p>
          <a:p>
            <a:pPr lvl="1"/>
            <a:r>
              <a:rPr lang="tr-TR" dirty="0" smtClean="0"/>
              <a:t>Bu, programın avantajı olarak değerlendirilebilir. </a:t>
            </a:r>
            <a:endParaRPr lang="tr-TR" dirty="0" smtClean="0"/>
          </a:p>
          <a:p>
            <a:pPr lvl="1"/>
            <a:r>
              <a:rPr lang="tr-TR" dirty="0" smtClean="0"/>
              <a:t>Dezavantaj </a:t>
            </a:r>
            <a:r>
              <a:rPr lang="tr-TR" dirty="0" smtClean="0"/>
              <a:t>olarak </a:t>
            </a:r>
            <a:r>
              <a:rPr lang="tr-TR" dirty="0" smtClean="0"/>
              <a:t>SHU yabancı olarak değerlendirilerek güvenirlik sorunu yaşanabilmektedir.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3413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Harici model, mali </a:t>
            </a:r>
            <a:r>
              <a:rPr lang="tr-TR" dirty="0" smtClean="0"/>
              <a:t>açıdan işletmelere </a:t>
            </a:r>
            <a:r>
              <a:rPr lang="tr-TR" dirty="0" smtClean="0"/>
              <a:t>daha </a:t>
            </a:r>
            <a:r>
              <a:rPr lang="tr-TR" smtClean="0"/>
              <a:t>az getirebilmektedir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677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171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İş Yerinde Sosyal Hizmet</vt:lpstr>
      <vt:lpstr>PowerPoint Sunusu</vt:lpstr>
      <vt:lpstr>Harici Model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Yerinde Sosyal Hizmet</dc:title>
  <dc:creator>Esra Karakuş Umar</dc:creator>
  <cp:lastModifiedBy>Esra Karakuş Umar</cp:lastModifiedBy>
  <cp:revision>2</cp:revision>
  <dcterms:created xsi:type="dcterms:W3CDTF">2024-07-20T12:18:38Z</dcterms:created>
  <dcterms:modified xsi:type="dcterms:W3CDTF">2024-07-20T12:30:06Z</dcterms:modified>
</cp:coreProperties>
</file>