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74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A4133E4-84DA-4E3E-8A2D-713418348B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2B54C3B4-0883-47A7-BD54-2EB21EE97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0CE80AF-B3E9-4307-A695-0FCDFCE29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B2152-0750-4FB4-89B2-A91E44CBDA2A}" type="datetimeFigureOut">
              <a:rPr lang="tr-TR" smtClean="0"/>
              <a:t>24.07.2024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29C92F5-B7E7-4E4B-8D0C-7FC7748C6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35E6E36-63C3-4CB3-BD81-B0E8C6D41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066D2-5A4A-4A16-A70E-4E5EF0AF127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767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CE494F9-9656-46F5-9F37-3C976D9E3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81A3A8F1-02DB-4410-8A92-2739842CD4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AED3435-5E0A-4462-B725-1C79D6696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B2152-0750-4FB4-89B2-A91E44CBDA2A}" type="datetimeFigureOut">
              <a:rPr lang="tr-TR" smtClean="0"/>
              <a:t>24.07.2024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A5EC1DC-0BDB-4997-B164-F64F63D2F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FC2F7D3-2FE4-455D-A745-F3FB5FB63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066D2-5A4A-4A16-A70E-4E5EF0AF127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3569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F398BF0E-491B-4635-BFB4-724A999E0B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22D18507-2F4B-48C0-A1EB-0F7AC0C4F6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0D55677-4755-48FA-8679-C77F5F3DC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B2152-0750-4FB4-89B2-A91E44CBDA2A}" type="datetimeFigureOut">
              <a:rPr lang="tr-TR" smtClean="0"/>
              <a:t>24.07.2024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C76CEEA-FD76-472F-A648-C5A77E50A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217CFBD-593E-4251-9E4D-D6CAB093B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066D2-5A4A-4A16-A70E-4E5EF0AF127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0132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5B1BBE2-18A7-4A3F-9DBA-28232CB68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9BD48F1-751F-4F66-A717-3B4FB8777A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724F3A4-862E-4BD0-9868-B3A6C37F3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B2152-0750-4FB4-89B2-A91E44CBDA2A}" type="datetimeFigureOut">
              <a:rPr lang="tr-TR" smtClean="0"/>
              <a:t>24.07.2024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0FB5C55-8F55-4221-B458-45A867886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6D39E4E-A498-45EB-902F-DA4632159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066D2-5A4A-4A16-A70E-4E5EF0AF127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5714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A24922C-DEC1-4F78-8C2B-6E1EF494E5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9E1B999F-CBA9-49B3-8570-EEE81A76A5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4C11983-F663-413F-A7B8-253D799F4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B2152-0750-4FB4-89B2-A91E44CBDA2A}" type="datetimeFigureOut">
              <a:rPr lang="tr-TR" smtClean="0"/>
              <a:t>24.07.2024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1C29B24-453E-4198-A892-A9979F47D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9A3D1B9-7B5A-41D4-9F58-362687908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066D2-5A4A-4A16-A70E-4E5EF0AF127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4951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F248E9A-6397-45D1-BB89-C0628FDB9E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184DFCF-9691-47EE-86CB-0825D87FE0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D468B973-CFFF-4010-AA9A-A650719EF5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0E4B6D9-73F8-404B-B8A3-84FBE1BD5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B2152-0750-4FB4-89B2-A91E44CBDA2A}" type="datetimeFigureOut">
              <a:rPr lang="tr-TR" smtClean="0"/>
              <a:t>24.07.2024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7FA9704-D546-4437-B36A-D0ECD7DBA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9921A3E-0418-4BD3-B497-7F5ECB168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066D2-5A4A-4A16-A70E-4E5EF0AF127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9211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B8D5DFF-9CCF-46A2-9F20-9D3D595BE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96B7D039-64D7-4A58-A7DE-144A71667D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F9FBA5EF-B57F-4224-A939-32B39F297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DAA6E93E-5DF3-49FB-B7D9-664C8CA44A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A7E2561F-14AC-475B-A66B-2B00C8A6DD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025DCA92-9F55-4A65-9E3D-4DBB83B5D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B2152-0750-4FB4-89B2-A91E44CBDA2A}" type="datetimeFigureOut">
              <a:rPr lang="tr-TR" smtClean="0"/>
              <a:t>24.07.2024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6C63BC56-5810-4077-A281-2EE72CF96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8D4D46B7-E97D-44D4-B616-16C83BBD7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066D2-5A4A-4A16-A70E-4E5EF0AF127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3928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4322D99-EDE6-4B90-B1E0-C2B65DF84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B993208E-262B-4D7D-BF04-AEF7B6043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B2152-0750-4FB4-89B2-A91E44CBDA2A}" type="datetimeFigureOut">
              <a:rPr lang="tr-TR" smtClean="0"/>
              <a:t>24.07.2024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AF2EFF41-BB1B-4551-AB81-057942739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E92680EC-FDB4-4449-90E1-0902DAAFF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066D2-5A4A-4A16-A70E-4E5EF0AF127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1006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1C5B61CF-89A6-464E-9A37-B0EFC7729B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B2152-0750-4FB4-89B2-A91E44CBDA2A}" type="datetimeFigureOut">
              <a:rPr lang="tr-TR" smtClean="0"/>
              <a:t>24.07.2024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41BA801F-6231-4E98-8D0A-33CEB4514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BC9107F5-F8D6-4292-AA63-37A837E43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066D2-5A4A-4A16-A70E-4E5EF0AF127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4979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3CCDA4E-0EA8-40AA-90A5-D7B29E8E7F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947784B-3AFE-4F31-B5C3-AF9C5C3172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3CF4283B-D963-4DA8-AB48-EB95B47647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FC78CABB-D3D1-480C-99F4-0E7B53030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B2152-0750-4FB4-89B2-A91E44CBDA2A}" type="datetimeFigureOut">
              <a:rPr lang="tr-TR" smtClean="0"/>
              <a:t>24.07.2024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93B1A605-C455-44D4-ABF3-4025E23FF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69B6EB5A-ACD8-4E15-91FB-1892DA0D9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066D2-5A4A-4A16-A70E-4E5EF0AF127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0207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4C52CCA-2F81-4E1C-97A3-CAD0E4069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25A85003-3649-498E-AB0F-D24FD48F84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40E45F67-00C1-49D6-9507-1B15D1C595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1575D58A-101F-44F0-9C31-5505F7272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B2152-0750-4FB4-89B2-A91E44CBDA2A}" type="datetimeFigureOut">
              <a:rPr lang="tr-TR" smtClean="0"/>
              <a:t>24.07.2024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24E46500-9F1D-4C54-A109-A6490AEA3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8ABF333E-108C-4BA9-9FAB-E437194B4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066D2-5A4A-4A16-A70E-4E5EF0AF127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2609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C550B089-08ED-4553-9912-C2369678F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90BB7AA1-8CC3-458E-B995-EAE2D24087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32201D7-FF1C-477C-AC21-06F3F9724C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4B2152-0750-4FB4-89B2-A91E44CBDA2A}" type="datetimeFigureOut">
              <a:rPr lang="tr-TR" smtClean="0"/>
              <a:t>24.07.2024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B2655DC-4461-4953-88E1-F9849E5AA9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9120D7E-DB51-4A59-9396-C427CC647A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9066D2-5A4A-4A16-A70E-4E5EF0AF127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247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53C6258-BBE6-4CE8-9688-EE1BBB7CBD1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Fordist Dönem 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3CA79E7E-F4D7-4E7C-BA06-A718D998974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9145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4399821-7322-4267-804C-CC598C532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4C7D899-F139-4ED3-9B9C-2F98FCE34F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Fordist Dönem</a:t>
            </a:r>
          </a:p>
          <a:p>
            <a:r>
              <a:rPr lang="tr-TR" dirty="0"/>
              <a:t>Fordizm, 20. yüzyılın başlarında Henry Ford'un geliştirdiği üretim sistemini ifade eder. </a:t>
            </a:r>
            <a:r>
              <a:rPr lang="tr-TR" dirty="0" err="1"/>
              <a:t>Fordizm'in</a:t>
            </a:r>
            <a:r>
              <a:rPr lang="tr-TR" dirty="0"/>
              <a:t> temel özellikleri şunlardır: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86660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348DE1D-11E7-406F-8B72-953E2BB56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AC36714-9B7F-4265-BF9E-2BC8407111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/>
              <a:t>Kitle Üretimi:</a:t>
            </a:r>
            <a:r>
              <a:rPr lang="tr-TR" dirty="0"/>
              <a:t> Büyük miktarlarda standart ürünlerin üretilmesi.</a:t>
            </a:r>
          </a:p>
          <a:p>
            <a:pPr marL="0" indent="0">
              <a:buNone/>
            </a:pPr>
            <a:r>
              <a:rPr lang="tr-TR" b="1" dirty="0"/>
              <a:t>Bant Üretimi:</a:t>
            </a:r>
            <a:r>
              <a:rPr lang="tr-TR" dirty="0"/>
              <a:t> Üretim sürecinin çeşitli aşamalara bölünerek işçilerin her bir aşamada belirli bir görevi yerine getirmesi.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639705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022C2AA-7CAE-4CD5-8DA0-16FDC4EF8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5D9A420-2BFA-4935-829C-0D6ACC4492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/>
              <a:t>Standartlaştırma:</a:t>
            </a:r>
            <a:r>
              <a:rPr lang="tr-TR" dirty="0"/>
              <a:t> Ürünlerin ve üretim süreçlerinin standartlaştırılması, bu sayede verimliliğin artırılması.</a:t>
            </a:r>
          </a:p>
          <a:p>
            <a:pPr marL="0" indent="0">
              <a:buNone/>
            </a:pPr>
            <a:r>
              <a:rPr lang="tr-TR" b="1" dirty="0"/>
              <a:t>Ücretli İşgücü:</a:t>
            </a:r>
            <a:r>
              <a:rPr lang="tr-TR" dirty="0"/>
              <a:t> İşçilere nispeten yüksek ücretler ödenmesi, böylece işçilerin aynı zamanda tüketici olarak ekonomiyi canlandırması.</a:t>
            </a:r>
          </a:p>
          <a:p>
            <a:pPr marL="0" indent="0">
              <a:buNone/>
            </a:pPr>
            <a:r>
              <a:rPr lang="tr-TR" b="1" dirty="0"/>
              <a:t>Merkeziyetçilik:</a:t>
            </a:r>
            <a:r>
              <a:rPr lang="tr-TR" dirty="0"/>
              <a:t> Üretim süreçlerinin merkezi olarak yönetilmesi.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39727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89</Words>
  <Application>Microsoft Office PowerPoint</Application>
  <PresentationFormat>Geniş ekran</PresentationFormat>
  <Paragraphs>8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Teması</vt:lpstr>
      <vt:lpstr>Fordist Dönem 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Fordist Dönem </dc:title>
  <dc:creator>Esra Karakuş Umar</dc:creator>
  <cp:lastModifiedBy>Esra Karakuş Umar</cp:lastModifiedBy>
  <cp:revision>1</cp:revision>
  <dcterms:created xsi:type="dcterms:W3CDTF">2024-07-24T12:48:19Z</dcterms:created>
  <dcterms:modified xsi:type="dcterms:W3CDTF">2024-07-24T12:49:24Z</dcterms:modified>
</cp:coreProperties>
</file>