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53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0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0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14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8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95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36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45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51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13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85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FCB7C-8B6D-426D-9E58-B912EC5F23F9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8514-FA63-45C2-94AA-32C35D7C49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28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61096" y="1633248"/>
            <a:ext cx="105245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Maliyetlerin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unsurları</a:t>
            </a:r>
          </a:p>
          <a:p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Doğrudan Maliyetler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Dolaylı Maliyetler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Finansman Maliyetleri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Pazarlama ve Satış Maliyetleri</a:t>
            </a:r>
          </a:p>
          <a:p>
            <a:r>
              <a:rPr lang="tr-TR" sz="3200" b="1" dirty="0" smtClean="0">
                <a:latin typeface="Times New Roman" panose="02020603050405020304" pitchFamily="18" charset="0"/>
              </a:rPr>
              <a:t>5. 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 Yönetim Giderleri</a:t>
            </a:r>
          </a:p>
          <a:p>
            <a:r>
              <a:rPr lang="tr-TR" sz="3200" b="1" dirty="0" smtClean="0">
                <a:latin typeface="Times New Roman" panose="02020603050405020304" pitchFamily="18" charset="0"/>
              </a:rPr>
              <a:t>6. 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Ar-Ge Giderleri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08354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32114" y="2190388"/>
            <a:ext cx="104502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 Madde ve Malzeme Maliyetleri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 Madde ve Malzeme Maliyetlerinin Unsurları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 Madde ve Malzeme Maliyetlerinin Hesaplanması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 Madde ve Malzeme Maliyetlerinin Kontrolü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 Madde ve Malzeme Maliyetlerinin Önemi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42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06280" y="2102538"/>
            <a:ext cx="10824463" cy="2727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İşçilik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maliyetleri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İşçilik Maliyetleri Bileşenleri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İşçilik Maliyetlerinin Önemi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Kontrolü ve Yönetimi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23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04052" y="1763876"/>
            <a:ext cx="10649320" cy="380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Genel Ü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retim Maliyetleri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 Üretim Maliyetlerinin Önemi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Gider Dağıtımında Birinci Aşama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Önemi ve Uygulama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 Uygulama: Genel Üretim Maliyetlerinin Gider Dağıtımı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Adım 1: Genel Üretim Maliyetlerinin Belirlenmesi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Adım 2: Maliyet Merkezlerine Dağıtım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0561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6686" y="609600"/>
            <a:ext cx="10697028" cy="600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 Senaryo: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 Ltd. adlı bir otomotiv parça üreticisi için genel üretim maliyetleri aşağıdaki gibi dağıtılabilir: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Fabrika genel giderleri toplamı: 500,000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İşletme yönetimi giderleri toplamı: 300,000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 ve pazarlama giderleri toplamı: 200,000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maliyetlerin dağıtımı şu şekilde olabilir: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Fabrika genel giderleri: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 bölümüne: 200,000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Boyama bölümüne: 150,000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İşleme bölümüne: 150,000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İşletme yönetimi giderleri: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Muhasebe departmanına: 100,000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İnsan kaynakları departmanına: 100,000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Genel yönetim departmanına: 100,000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 ve pazarlama giderleri: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Ürün A satış departmanına: 80,000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Ürün B satış departmanına: 60,000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Ürün C satış departmanına: 60,000 TL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24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220</Words>
  <Application>Microsoft Office PowerPoint</Application>
  <PresentationFormat>Geniş ekran</PresentationFormat>
  <Paragraphs>41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4</cp:revision>
  <dcterms:created xsi:type="dcterms:W3CDTF">2024-07-27T11:42:36Z</dcterms:created>
  <dcterms:modified xsi:type="dcterms:W3CDTF">2024-07-27T12:05:44Z</dcterms:modified>
</cp:coreProperties>
</file>