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AB30-1D9D-49C4-AB6F-1171B360020F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EC42-A8B8-4BC8-ADC1-5758B99344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49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AB30-1D9D-49C4-AB6F-1171B360020F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EC42-A8B8-4BC8-ADC1-5758B99344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02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AB30-1D9D-49C4-AB6F-1171B360020F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EC42-A8B8-4BC8-ADC1-5758B99344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252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AB30-1D9D-49C4-AB6F-1171B360020F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EC42-A8B8-4BC8-ADC1-5758B99344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984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AB30-1D9D-49C4-AB6F-1171B360020F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EC42-A8B8-4BC8-ADC1-5758B99344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73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AB30-1D9D-49C4-AB6F-1171B360020F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EC42-A8B8-4BC8-ADC1-5758B99344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736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AB30-1D9D-49C4-AB6F-1171B360020F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EC42-A8B8-4BC8-ADC1-5758B99344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26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AB30-1D9D-49C4-AB6F-1171B360020F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EC42-A8B8-4BC8-ADC1-5758B99344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54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AB30-1D9D-49C4-AB6F-1171B360020F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EC42-A8B8-4BC8-ADC1-5758B99344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22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AB30-1D9D-49C4-AB6F-1171B360020F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EC42-A8B8-4BC8-ADC1-5758B99344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189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AB30-1D9D-49C4-AB6F-1171B360020F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FEC42-A8B8-4BC8-ADC1-5758B99344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90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0AB30-1D9D-49C4-AB6F-1171B360020F}" type="datetimeFigureOut">
              <a:rPr lang="tr-TR" smtClean="0"/>
              <a:t>27.07.2024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FEC42-A8B8-4BC8-ADC1-5758B99344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87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34252" y="711200"/>
            <a:ext cx="11006205" cy="4831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Ticaret</a:t>
            </a:r>
            <a:r>
              <a:rPr lang="tr-TR" sz="3200" spc="-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tr-TR" sz="32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Üretim</a:t>
            </a:r>
            <a:r>
              <a:rPr lang="tr-TR" sz="3200" spc="-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İşletmelerinde</a:t>
            </a:r>
            <a:r>
              <a:rPr lang="tr-TR" sz="32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Kâr-Zarar</a:t>
            </a:r>
            <a:r>
              <a:rPr lang="tr-TR" sz="32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spc="-1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Tablosu</a:t>
            </a:r>
          </a:p>
          <a:p>
            <a:endParaRPr lang="tr-TR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-Ticaret işletmelerinde</a:t>
            </a:r>
            <a:endParaRPr lang="tr-TR" sz="2400" spc="-1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7805">
              <a:lnSpc>
                <a:spcPct val="107000"/>
              </a:lnSpc>
              <a:spcBef>
                <a:spcPts val="450"/>
              </a:spcBef>
              <a:spcAft>
                <a:spcPts val="800"/>
              </a:spcAft>
            </a:pP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(DÖNEM</a:t>
            </a:r>
            <a:r>
              <a:rPr lang="tr-TR" sz="2400" spc="-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BAŞI 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</a:t>
            </a:r>
            <a:r>
              <a:rPr lang="tr-TR" sz="2400" spc="-25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spc="-1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STOKU </a:t>
            </a:r>
            <a:r>
              <a:rPr lang="tr-TR" sz="2400" spc="-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tr-TR" sz="2400" spc="-1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SATIN </a:t>
            </a:r>
            <a:r>
              <a:rPr lang="tr-TR" sz="2400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ALINAN </a:t>
            </a:r>
            <a:r>
              <a:rPr lang="tr-TR" sz="2400" spc="-1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STOKLAR)  </a:t>
            </a:r>
            <a:r>
              <a:rPr lang="tr-TR" sz="2400" spc="-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DÖNEM</a:t>
            </a:r>
            <a:r>
              <a:rPr lang="tr-TR" sz="2400" spc="-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SONU 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</a:t>
            </a:r>
            <a:r>
              <a:rPr lang="tr-TR" sz="2400" spc="-25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spc="-1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STOKU </a:t>
            </a:r>
            <a:r>
              <a:rPr lang="tr-TR" sz="2400" spc="-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SATILAN</a:t>
            </a:r>
            <a:r>
              <a:rPr lang="tr-TR" sz="2400" spc="-4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spc="-25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 </a:t>
            </a:r>
            <a:r>
              <a:rPr lang="tr-TR" sz="2400" spc="-1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MALİYETİ</a:t>
            </a:r>
          </a:p>
          <a:p>
            <a:pPr marL="217805">
              <a:lnSpc>
                <a:spcPct val="107000"/>
              </a:lnSpc>
              <a:spcBef>
                <a:spcPts val="450"/>
              </a:spcBef>
              <a:spcAft>
                <a:spcPts val="800"/>
              </a:spcAft>
            </a:pP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-Bir</a:t>
            </a:r>
            <a:r>
              <a:rPr lang="tr-TR" sz="2400" spc="-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imalat</a:t>
            </a:r>
            <a:r>
              <a:rPr lang="tr-TR" sz="2400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işletmesinde</a:t>
            </a:r>
            <a:r>
              <a:rPr lang="tr-TR" sz="2400" spc="-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satılan</a:t>
            </a:r>
            <a:r>
              <a:rPr lang="tr-TR" sz="2400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mamul</a:t>
            </a:r>
            <a:r>
              <a:rPr lang="tr-TR" sz="2400" spc="-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maliyeti</a:t>
            </a:r>
            <a:r>
              <a:rPr lang="tr-TR" sz="2400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aşağıdaki gibi</a:t>
            </a:r>
            <a:r>
              <a:rPr lang="tr-TR" sz="2400" spc="-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spc="-1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hesaplanmaktadır</a:t>
            </a:r>
          </a:p>
          <a:p>
            <a:pPr marL="170815" algn="just">
              <a:lnSpc>
                <a:spcPct val="107000"/>
              </a:lnSpc>
              <a:spcBef>
                <a:spcPts val="450"/>
              </a:spcBef>
              <a:spcAft>
                <a:spcPts val="800"/>
              </a:spcAft>
            </a:pP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(DÖNEM</a:t>
            </a:r>
            <a:r>
              <a:rPr lang="tr-TR" sz="2400" spc="-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BAŞI 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MAMUL</a:t>
            </a:r>
            <a:r>
              <a:rPr lang="tr-TR" sz="2400" spc="-35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spc="-1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STOKU </a:t>
            </a:r>
            <a:r>
              <a:rPr lang="tr-TR" sz="2400" spc="-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tr-TR" sz="2400" spc="-1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ÜRETİMİ TAMAMLANAN 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MAMUL</a:t>
            </a:r>
            <a:r>
              <a:rPr lang="tr-TR" sz="2400" spc="-35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spc="-1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MALİYETİ)  </a:t>
            </a:r>
            <a:r>
              <a:rPr lang="tr-TR" sz="2400" spc="-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</a:p>
          <a:p>
            <a:pPr marL="170815" algn="just">
              <a:lnSpc>
                <a:spcPct val="107000"/>
              </a:lnSpc>
              <a:spcBef>
                <a:spcPts val="450"/>
              </a:spcBef>
              <a:spcAft>
                <a:spcPts val="800"/>
              </a:spcAft>
            </a:pP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DÖNEM</a:t>
            </a:r>
            <a:r>
              <a:rPr lang="tr-TR" sz="2400" spc="-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SONU 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MAMUL</a:t>
            </a:r>
            <a:r>
              <a:rPr lang="tr-TR" sz="2400" spc="-35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spc="-1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STOKU 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tr-TR" sz="2400" spc="28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SATILAN</a:t>
            </a:r>
            <a:r>
              <a:rPr lang="tr-TR" sz="2400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spc="-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MAMUL </a:t>
            </a:r>
            <a:r>
              <a:rPr lang="tr-TR" sz="2400" spc="-1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MALİYETİ</a:t>
            </a:r>
          </a:p>
          <a:p>
            <a:pPr marL="217805">
              <a:lnSpc>
                <a:spcPct val="107000"/>
              </a:lnSpc>
              <a:spcBef>
                <a:spcPts val="450"/>
              </a:spcBef>
              <a:spcAft>
                <a:spcPts val="800"/>
              </a:spcAft>
            </a:pP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924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540211"/>
              </p:ext>
            </p:extLst>
          </p:nvPr>
        </p:nvGraphicFramePr>
        <p:xfrm>
          <a:off x="667657" y="1059547"/>
          <a:ext cx="10958286" cy="551542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811876">
                  <a:extLst>
                    <a:ext uri="{9D8B030D-6E8A-4147-A177-3AD203B41FA5}">
                      <a16:colId xmlns:a16="http://schemas.microsoft.com/office/drawing/2014/main" val="1756627720"/>
                    </a:ext>
                  </a:extLst>
                </a:gridCol>
                <a:gridCol w="1674363">
                  <a:extLst>
                    <a:ext uri="{9D8B030D-6E8A-4147-A177-3AD203B41FA5}">
                      <a16:colId xmlns:a16="http://schemas.microsoft.com/office/drawing/2014/main" val="320032863"/>
                    </a:ext>
                  </a:extLst>
                </a:gridCol>
                <a:gridCol w="1670823">
                  <a:extLst>
                    <a:ext uri="{9D8B030D-6E8A-4147-A177-3AD203B41FA5}">
                      <a16:colId xmlns:a16="http://schemas.microsoft.com/office/drawing/2014/main" val="4254061405"/>
                    </a:ext>
                  </a:extLst>
                </a:gridCol>
                <a:gridCol w="2801224">
                  <a:extLst>
                    <a:ext uri="{9D8B030D-6E8A-4147-A177-3AD203B41FA5}">
                      <a16:colId xmlns:a16="http://schemas.microsoft.com/office/drawing/2014/main" val="948916219"/>
                    </a:ext>
                  </a:extLst>
                </a:gridCol>
              </a:tblGrid>
              <a:tr h="271342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Kullanılan</a:t>
                      </a:r>
                      <a:r>
                        <a:rPr lang="en-US" sz="1600" b="1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Direkt</a:t>
                      </a:r>
                      <a:r>
                        <a:rPr lang="en-US" sz="1600" b="1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Malzeme</a:t>
                      </a:r>
                      <a:r>
                        <a:rPr lang="en-US" sz="1600" b="1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Maliyeti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1595" algn="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410.000 </a:t>
                      </a:r>
                      <a:r>
                        <a:rPr lang="en-US" sz="1600" b="1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94665" marR="248285" indent="-239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Direkt</a:t>
                      </a:r>
                      <a:r>
                        <a:rPr lang="en-US" sz="1600" spc="-7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Malzeme 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Maliyeti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066465"/>
                  </a:ext>
                </a:extLst>
              </a:tr>
              <a:tr h="323673">
                <a:tc>
                  <a:txBody>
                    <a:bodyPr/>
                    <a:lstStyle/>
                    <a:p>
                      <a:pPr marL="25844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Dönem</a:t>
                      </a:r>
                      <a:r>
                        <a:rPr lang="en-US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başı</a:t>
                      </a:r>
                      <a:r>
                        <a:rPr lang="en-US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hammadde</a:t>
                      </a:r>
                      <a:r>
                        <a:rPr lang="en-US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60.000 </a:t>
                      </a:r>
                      <a:r>
                        <a:rPr lang="en-US" sz="16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513500"/>
                  </a:ext>
                </a:extLst>
              </a:tr>
              <a:tr h="273281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Hammadde</a:t>
                      </a:r>
                      <a:r>
                        <a:rPr lang="en-US" sz="16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alışları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(+)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400.000 </a:t>
                      </a:r>
                      <a:r>
                        <a:rPr lang="en-US" sz="1600" u="sng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579595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Kullanıma</a:t>
                      </a:r>
                      <a:r>
                        <a:rPr lang="en-US" sz="16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hazır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1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hammadde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460.000 </a:t>
                      </a:r>
                      <a:r>
                        <a:rPr lang="en-US" sz="16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400697"/>
                  </a:ext>
                </a:extLst>
              </a:tr>
              <a:tr h="316307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Dönem</a:t>
                      </a:r>
                      <a:r>
                        <a:rPr lang="en-US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sonu</a:t>
                      </a:r>
                      <a:r>
                        <a:rPr lang="en-US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hammadde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stok (-</a:t>
                      </a:r>
                      <a:r>
                        <a:rPr lang="en-US" sz="16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(50.000</a:t>
                      </a:r>
                      <a:r>
                        <a:rPr lang="en-US" sz="1600" u="sng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sng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TL)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21148"/>
                  </a:ext>
                </a:extLst>
              </a:tr>
              <a:tr h="274249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Direkt</a:t>
                      </a:r>
                      <a:r>
                        <a:rPr lang="en-US" sz="1600" b="1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İşçilik</a:t>
                      </a:r>
                      <a:r>
                        <a:rPr lang="en-US" sz="1600" b="1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Maliyeti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1595" algn="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60.000 </a:t>
                      </a:r>
                      <a:r>
                        <a:rPr lang="en-US" sz="1600" b="1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Direkt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İşçilik</a:t>
                      </a:r>
                      <a:r>
                        <a:rPr lang="en-US" sz="16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Maliyeti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1935253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600" b="1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Üretim</a:t>
                      </a:r>
                      <a:r>
                        <a:rPr lang="en-US" sz="1600" b="1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Maliyetleri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1595" algn="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350.000 </a:t>
                      </a:r>
                      <a:r>
                        <a:rPr lang="en-US" sz="1600" b="1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14020" marR="328295" indent="-781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600" spc="-7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Üretim 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Maliyetleri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7841240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Fabrika</a:t>
                      </a:r>
                      <a:r>
                        <a:rPr lang="en-US" sz="16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Sigortası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6.000 </a:t>
                      </a:r>
                      <a:r>
                        <a:rPr lang="en-US" sz="16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146681"/>
                  </a:ext>
                </a:extLst>
              </a:tr>
              <a:tr h="272313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Endirekt 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İşçilik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100.000 </a:t>
                      </a:r>
                      <a:r>
                        <a:rPr lang="en-US" sz="16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18139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Makine</a:t>
                      </a:r>
                      <a:r>
                        <a:rPr lang="en-US" sz="16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Kirası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50.000 </a:t>
                      </a:r>
                      <a:r>
                        <a:rPr lang="en-US" sz="16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626055"/>
                  </a:ext>
                </a:extLst>
              </a:tr>
              <a:tr h="359530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Fabrika</a:t>
                      </a:r>
                      <a:r>
                        <a:rPr lang="en-US" sz="16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Elektrik,</a:t>
                      </a:r>
                      <a:r>
                        <a:rPr lang="en-US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75.000 </a:t>
                      </a:r>
                      <a:r>
                        <a:rPr lang="en-US" sz="16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50271"/>
                  </a:ext>
                </a:extLst>
              </a:tr>
              <a:tr h="282972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Endirekt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Malzeme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21.000 </a:t>
                      </a:r>
                      <a:r>
                        <a:rPr lang="en-US" sz="16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425285"/>
                  </a:ext>
                </a:extLst>
              </a:tr>
              <a:tr h="382788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Fabrika</a:t>
                      </a:r>
                      <a:r>
                        <a:rPr lang="en-US" sz="16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Amortismanı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90.000 </a:t>
                      </a:r>
                      <a:r>
                        <a:rPr lang="en-US" sz="16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528739"/>
                  </a:ext>
                </a:extLst>
              </a:tr>
              <a:tr h="278126">
                <a:tc>
                  <a:txBody>
                    <a:bodyPr/>
                    <a:lstStyle/>
                    <a:p>
                      <a:pPr marL="25844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Fabrika</a:t>
                      </a:r>
                      <a:r>
                        <a:rPr lang="en-US" sz="16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Emlak</a:t>
                      </a:r>
                      <a:r>
                        <a:rPr lang="en-US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Vergisi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8.000 </a:t>
                      </a:r>
                      <a:r>
                        <a:rPr lang="en-US" sz="1600" u="sng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625366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en-US" sz="1600" b="1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Üretim</a:t>
                      </a:r>
                      <a:r>
                        <a:rPr lang="en-US" sz="1600" b="1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Maliyeti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1595" algn="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820.000 </a:t>
                      </a:r>
                      <a:r>
                        <a:rPr lang="en-US" sz="1600" b="1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Bef>
                          <a:spcPts val="137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80" algn="ctr">
                        <a:lnSpc>
                          <a:spcPts val="135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Üretimi</a:t>
                      </a:r>
                      <a:r>
                        <a:rPr lang="en-US" sz="16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Tamamlanan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80" marR="1905" algn="ctr">
                        <a:lnSpc>
                          <a:spcPts val="135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Mamul</a:t>
                      </a:r>
                      <a:r>
                        <a:rPr lang="en-US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Maliyeti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944973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Dönem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başı</a:t>
                      </a:r>
                      <a:r>
                        <a:rPr lang="en-US" sz="1600" spc="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yarı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mamul stok</a:t>
                      </a:r>
                      <a:r>
                        <a:rPr lang="en-US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(+)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90.000 </a:t>
                      </a:r>
                      <a:r>
                        <a:rPr lang="en-US" sz="16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090696"/>
                  </a:ext>
                </a:extLst>
              </a:tr>
              <a:tr h="271342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Dönem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sonu</a:t>
                      </a:r>
                      <a:r>
                        <a:rPr lang="en-US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yarı</a:t>
                      </a:r>
                      <a:r>
                        <a:rPr lang="en-US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mamul</a:t>
                      </a:r>
                      <a:r>
                        <a:rPr lang="en-US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stok</a:t>
                      </a:r>
                      <a:r>
                        <a:rPr lang="en-US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</a:t>
                      </a:r>
                      <a:r>
                        <a:rPr lang="en-US" sz="16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(60.000</a:t>
                      </a:r>
                      <a:r>
                        <a:rPr lang="en-US" sz="1600" u="sng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sng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TL)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366869"/>
                  </a:ext>
                </a:extLst>
              </a:tr>
              <a:tr h="581449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  <a:tabLst>
                          <a:tab pos="872490" algn="l"/>
                          <a:tab pos="2044700" algn="l"/>
                        </a:tabLst>
                      </a:pPr>
                      <a:r>
                        <a:rPr lang="en-US" sz="1600" b="1" spc="-1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Üretimi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en-US" sz="1600" b="1" spc="-1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Tamamlanan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en-US" sz="1600" b="1" spc="-2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Mamul</a:t>
                      </a:r>
                      <a:r>
                        <a:rPr lang="en-US" sz="1600" b="1" spc="-1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Maliyeti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1595" algn="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850.000 </a:t>
                      </a:r>
                      <a:r>
                        <a:rPr lang="en-US" sz="1600" b="1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TL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558425"/>
                  </a:ext>
                </a:extLst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813620" y="619874"/>
            <a:ext cx="10318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Dönem</a:t>
            </a:r>
            <a:r>
              <a:rPr lang="tr-TR" b="1" spc="-4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İçinde</a:t>
            </a:r>
            <a:r>
              <a:rPr lang="tr-TR" b="1" spc="-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Üretimi</a:t>
            </a:r>
            <a:r>
              <a:rPr lang="tr-TR" b="1" spc="-1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Tamamlanan</a:t>
            </a:r>
            <a:r>
              <a:rPr lang="tr-TR" b="1" spc="-1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Mamul</a:t>
            </a:r>
            <a:r>
              <a:rPr lang="tr-TR" b="1" spc="-1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Maliyeti</a:t>
            </a:r>
            <a:r>
              <a:rPr lang="tr-TR" b="1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Tablosu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58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30727" y="380823"/>
            <a:ext cx="110097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Üretim</a:t>
            </a:r>
            <a:r>
              <a:rPr lang="tr-TR" sz="2000" spc="-6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İşletmesinde</a:t>
            </a:r>
            <a:r>
              <a:rPr lang="tr-TR" sz="2000" spc="-3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Kâr-Zarar</a:t>
            </a:r>
            <a:r>
              <a:rPr lang="tr-TR" sz="2000" spc="-3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Tablosu</a:t>
            </a:r>
            <a:r>
              <a:rPr lang="tr-TR" sz="2000" spc="-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Örneği</a:t>
            </a:r>
            <a:endParaRPr lang="tr-TR" sz="2000" dirty="0"/>
          </a:p>
        </p:txBody>
      </p:sp>
      <p:grpSp>
        <p:nvGrpSpPr>
          <p:cNvPr id="5" name="Group 5"/>
          <p:cNvGrpSpPr>
            <a:grpSpLocks/>
          </p:cNvGrpSpPr>
          <p:nvPr/>
        </p:nvGrpSpPr>
        <p:grpSpPr>
          <a:xfrm>
            <a:off x="2510971" y="780932"/>
            <a:ext cx="7721599" cy="6077067"/>
            <a:chOff x="-6" y="0"/>
            <a:chExt cx="5856605" cy="6307454"/>
          </a:xfrm>
        </p:grpSpPr>
        <p:sp>
          <p:nvSpPr>
            <p:cNvPr id="6" name="Graphic 6"/>
            <p:cNvSpPr/>
            <p:nvPr/>
          </p:nvSpPr>
          <p:spPr>
            <a:xfrm>
              <a:off x="-6" y="0"/>
              <a:ext cx="5856605" cy="360045"/>
            </a:xfrm>
            <a:custGeom>
              <a:avLst/>
              <a:gdLst/>
              <a:ahLst/>
              <a:cxnLst/>
              <a:rect l="l" t="t" r="r" b="b"/>
              <a:pathLst>
                <a:path w="5856605" h="360045">
                  <a:moveTo>
                    <a:pt x="2409710" y="0"/>
                  </a:moveTo>
                  <a:lnTo>
                    <a:pt x="2409710" y="0"/>
                  </a:lnTo>
                  <a:lnTo>
                    <a:pt x="0" y="0"/>
                  </a:lnTo>
                  <a:lnTo>
                    <a:pt x="0" y="6045"/>
                  </a:lnTo>
                  <a:lnTo>
                    <a:pt x="0" y="359918"/>
                  </a:lnTo>
                  <a:lnTo>
                    <a:pt x="6108" y="359918"/>
                  </a:lnTo>
                  <a:lnTo>
                    <a:pt x="6108" y="6096"/>
                  </a:lnTo>
                  <a:lnTo>
                    <a:pt x="1170381" y="6096"/>
                  </a:lnTo>
                  <a:lnTo>
                    <a:pt x="1170381" y="359918"/>
                  </a:lnTo>
                  <a:lnTo>
                    <a:pt x="1176477" y="359918"/>
                  </a:lnTo>
                  <a:lnTo>
                    <a:pt x="1176477" y="6096"/>
                  </a:lnTo>
                  <a:lnTo>
                    <a:pt x="2409710" y="6096"/>
                  </a:lnTo>
                  <a:lnTo>
                    <a:pt x="2409710" y="0"/>
                  </a:lnTo>
                  <a:close/>
                </a:path>
                <a:path w="5856605" h="360045">
                  <a:moveTo>
                    <a:pt x="5850001" y="0"/>
                  </a:moveTo>
                  <a:lnTo>
                    <a:pt x="5850001" y="0"/>
                  </a:lnTo>
                  <a:lnTo>
                    <a:pt x="2409787" y="0"/>
                  </a:lnTo>
                  <a:lnTo>
                    <a:pt x="2409787" y="6045"/>
                  </a:lnTo>
                  <a:lnTo>
                    <a:pt x="2409787" y="359918"/>
                  </a:lnTo>
                  <a:lnTo>
                    <a:pt x="2415883" y="359918"/>
                  </a:lnTo>
                  <a:lnTo>
                    <a:pt x="2415883" y="6096"/>
                  </a:lnTo>
                  <a:lnTo>
                    <a:pt x="3308947" y="6096"/>
                  </a:lnTo>
                  <a:lnTo>
                    <a:pt x="3308947" y="359918"/>
                  </a:lnTo>
                  <a:lnTo>
                    <a:pt x="3315043" y="359918"/>
                  </a:lnTo>
                  <a:lnTo>
                    <a:pt x="3315043" y="6096"/>
                  </a:lnTo>
                  <a:lnTo>
                    <a:pt x="4679264" y="6096"/>
                  </a:lnTo>
                  <a:lnTo>
                    <a:pt x="4679264" y="359918"/>
                  </a:lnTo>
                  <a:lnTo>
                    <a:pt x="4685360" y="359918"/>
                  </a:lnTo>
                  <a:lnTo>
                    <a:pt x="4685360" y="6096"/>
                  </a:lnTo>
                  <a:lnTo>
                    <a:pt x="5850001" y="6096"/>
                  </a:lnTo>
                  <a:lnTo>
                    <a:pt x="5850001" y="0"/>
                  </a:lnTo>
                  <a:close/>
                </a:path>
                <a:path w="5856605" h="360045">
                  <a:moveTo>
                    <a:pt x="5856186" y="0"/>
                  </a:moveTo>
                  <a:lnTo>
                    <a:pt x="5850090" y="0"/>
                  </a:lnTo>
                  <a:lnTo>
                    <a:pt x="5850090" y="6045"/>
                  </a:lnTo>
                  <a:lnTo>
                    <a:pt x="5850090" y="359918"/>
                  </a:lnTo>
                  <a:lnTo>
                    <a:pt x="5856186" y="359918"/>
                  </a:lnTo>
                  <a:lnTo>
                    <a:pt x="5856186" y="6096"/>
                  </a:lnTo>
                  <a:lnTo>
                    <a:pt x="58561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Graphic 7"/>
            <p:cNvSpPr/>
            <p:nvPr/>
          </p:nvSpPr>
          <p:spPr>
            <a:xfrm>
              <a:off x="6108" y="366003"/>
              <a:ext cx="2404110" cy="355600"/>
            </a:xfrm>
            <a:custGeom>
              <a:avLst/>
              <a:gdLst/>
              <a:ahLst/>
              <a:cxnLst/>
              <a:rect l="l" t="t" r="r" b="b"/>
              <a:pathLst>
                <a:path w="2404110" h="355600">
                  <a:moveTo>
                    <a:pt x="2403597" y="0"/>
                  </a:moveTo>
                  <a:lnTo>
                    <a:pt x="0" y="0"/>
                  </a:lnTo>
                  <a:lnTo>
                    <a:pt x="0" y="355091"/>
                  </a:lnTo>
                  <a:lnTo>
                    <a:pt x="2403597" y="355091"/>
                  </a:lnTo>
                  <a:lnTo>
                    <a:pt x="2403597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Graphic 8"/>
            <p:cNvSpPr/>
            <p:nvPr/>
          </p:nvSpPr>
          <p:spPr>
            <a:xfrm>
              <a:off x="3315041" y="366003"/>
              <a:ext cx="2535555" cy="355600"/>
            </a:xfrm>
            <a:custGeom>
              <a:avLst/>
              <a:gdLst/>
              <a:ahLst/>
              <a:cxnLst/>
              <a:rect l="l" t="t" r="r" b="b"/>
              <a:pathLst>
                <a:path w="2535555" h="355600">
                  <a:moveTo>
                    <a:pt x="2535055" y="0"/>
                  </a:moveTo>
                  <a:lnTo>
                    <a:pt x="0" y="0"/>
                  </a:lnTo>
                  <a:lnTo>
                    <a:pt x="0" y="355091"/>
                  </a:lnTo>
                  <a:lnTo>
                    <a:pt x="2535055" y="355091"/>
                  </a:lnTo>
                  <a:lnTo>
                    <a:pt x="253505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Graphic 9"/>
            <p:cNvSpPr/>
            <p:nvPr/>
          </p:nvSpPr>
          <p:spPr>
            <a:xfrm>
              <a:off x="-6" y="359917"/>
              <a:ext cx="5856605" cy="361315"/>
            </a:xfrm>
            <a:custGeom>
              <a:avLst/>
              <a:gdLst/>
              <a:ahLst/>
              <a:cxnLst/>
              <a:rect l="l" t="t" r="r" b="b"/>
              <a:pathLst>
                <a:path w="5856605" h="361315">
                  <a:moveTo>
                    <a:pt x="2409710" y="0"/>
                  </a:moveTo>
                  <a:lnTo>
                    <a:pt x="2409710" y="0"/>
                  </a:lnTo>
                  <a:lnTo>
                    <a:pt x="0" y="0"/>
                  </a:lnTo>
                  <a:lnTo>
                    <a:pt x="0" y="6096"/>
                  </a:lnTo>
                  <a:lnTo>
                    <a:pt x="0" y="361188"/>
                  </a:lnTo>
                  <a:lnTo>
                    <a:pt x="6108" y="361188"/>
                  </a:lnTo>
                  <a:lnTo>
                    <a:pt x="6108" y="6096"/>
                  </a:lnTo>
                  <a:lnTo>
                    <a:pt x="1170381" y="6096"/>
                  </a:lnTo>
                  <a:lnTo>
                    <a:pt x="1176477" y="6096"/>
                  </a:lnTo>
                  <a:lnTo>
                    <a:pt x="2409710" y="6096"/>
                  </a:lnTo>
                  <a:lnTo>
                    <a:pt x="2409710" y="0"/>
                  </a:lnTo>
                  <a:close/>
                </a:path>
                <a:path w="5856605" h="361315">
                  <a:moveTo>
                    <a:pt x="5850001" y="0"/>
                  </a:moveTo>
                  <a:lnTo>
                    <a:pt x="5850001" y="0"/>
                  </a:lnTo>
                  <a:lnTo>
                    <a:pt x="2409787" y="0"/>
                  </a:lnTo>
                  <a:lnTo>
                    <a:pt x="2409787" y="6096"/>
                  </a:lnTo>
                  <a:lnTo>
                    <a:pt x="2409787" y="361188"/>
                  </a:lnTo>
                  <a:lnTo>
                    <a:pt x="2415883" y="361188"/>
                  </a:lnTo>
                  <a:lnTo>
                    <a:pt x="2415883" y="6096"/>
                  </a:lnTo>
                  <a:lnTo>
                    <a:pt x="3308947" y="6096"/>
                  </a:lnTo>
                  <a:lnTo>
                    <a:pt x="3308947" y="361188"/>
                  </a:lnTo>
                  <a:lnTo>
                    <a:pt x="3315043" y="361188"/>
                  </a:lnTo>
                  <a:lnTo>
                    <a:pt x="3315043" y="6096"/>
                  </a:lnTo>
                  <a:lnTo>
                    <a:pt x="4679264" y="6096"/>
                  </a:lnTo>
                  <a:lnTo>
                    <a:pt x="4685360" y="6096"/>
                  </a:lnTo>
                  <a:lnTo>
                    <a:pt x="5850001" y="6096"/>
                  </a:lnTo>
                  <a:lnTo>
                    <a:pt x="5850001" y="0"/>
                  </a:lnTo>
                  <a:close/>
                </a:path>
                <a:path w="5856605" h="361315">
                  <a:moveTo>
                    <a:pt x="5856186" y="0"/>
                  </a:moveTo>
                  <a:lnTo>
                    <a:pt x="5850090" y="0"/>
                  </a:lnTo>
                  <a:lnTo>
                    <a:pt x="5850090" y="6096"/>
                  </a:lnTo>
                  <a:lnTo>
                    <a:pt x="5850090" y="361188"/>
                  </a:lnTo>
                  <a:lnTo>
                    <a:pt x="5856186" y="361188"/>
                  </a:lnTo>
                  <a:lnTo>
                    <a:pt x="5856186" y="6096"/>
                  </a:lnTo>
                  <a:lnTo>
                    <a:pt x="58561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Graphic 10"/>
            <p:cNvSpPr/>
            <p:nvPr/>
          </p:nvSpPr>
          <p:spPr>
            <a:xfrm>
              <a:off x="6102" y="727201"/>
              <a:ext cx="2404110" cy="1416050"/>
            </a:xfrm>
            <a:custGeom>
              <a:avLst/>
              <a:gdLst/>
              <a:ahLst/>
              <a:cxnLst/>
              <a:rect l="l" t="t" r="r" b="b"/>
              <a:pathLst>
                <a:path w="2404110" h="1416050">
                  <a:moveTo>
                    <a:pt x="1162812" y="0"/>
                  </a:moveTo>
                  <a:lnTo>
                    <a:pt x="0" y="0"/>
                  </a:lnTo>
                  <a:lnTo>
                    <a:pt x="0" y="1415796"/>
                  </a:lnTo>
                  <a:lnTo>
                    <a:pt x="1162812" y="1415796"/>
                  </a:lnTo>
                  <a:lnTo>
                    <a:pt x="1162812" y="0"/>
                  </a:lnTo>
                  <a:close/>
                </a:path>
                <a:path w="2404110" h="1416050">
                  <a:moveTo>
                    <a:pt x="2403602" y="0"/>
                  </a:moveTo>
                  <a:lnTo>
                    <a:pt x="1168844" y="0"/>
                  </a:lnTo>
                  <a:lnTo>
                    <a:pt x="1168844" y="1415796"/>
                  </a:lnTo>
                  <a:lnTo>
                    <a:pt x="2403602" y="1415796"/>
                  </a:lnTo>
                  <a:lnTo>
                    <a:pt x="240360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Graphic 11"/>
            <p:cNvSpPr/>
            <p:nvPr/>
          </p:nvSpPr>
          <p:spPr>
            <a:xfrm>
              <a:off x="3315036" y="727201"/>
              <a:ext cx="2535555" cy="1416050"/>
            </a:xfrm>
            <a:custGeom>
              <a:avLst/>
              <a:gdLst/>
              <a:ahLst/>
              <a:cxnLst/>
              <a:rect l="l" t="t" r="r" b="b"/>
              <a:pathLst>
                <a:path w="2535555" h="1416050">
                  <a:moveTo>
                    <a:pt x="1364246" y="0"/>
                  </a:moveTo>
                  <a:lnTo>
                    <a:pt x="0" y="0"/>
                  </a:lnTo>
                  <a:lnTo>
                    <a:pt x="0" y="1415796"/>
                  </a:lnTo>
                  <a:lnTo>
                    <a:pt x="1364246" y="1415796"/>
                  </a:lnTo>
                  <a:lnTo>
                    <a:pt x="1364246" y="0"/>
                  </a:lnTo>
                  <a:close/>
                </a:path>
                <a:path w="2535555" h="1416050">
                  <a:moveTo>
                    <a:pt x="2534958" y="0"/>
                  </a:moveTo>
                  <a:lnTo>
                    <a:pt x="1370317" y="0"/>
                  </a:lnTo>
                  <a:lnTo>
                    <a:pt x="1370317" y="1415796"/>
                  </a:lnTo>
                  <a:lnTo>
                    <a:pt x="2534958" y="1415796"/>
                  </a:lnTo>
                  <a:lnTo>
                    <a:pt x="2534958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Graphic 12"/>
            <p:cNvSpPr/>
            <p:nvPr/>
          </p:nvSpPr>
          <p:spPr>
            <a:xfrm>
              <a:off x="-6" y="721105"/>
              <a:ext cx="5856605" cy="1422400"/>
            </a:xfrm>
            <a:custGeom>
              <a:avLst/>
              <a:gdLst/>
              <a:ahLst/>
              <a:cxnLst/>
              <a:rect l="l" t="t" r="r" b="b"/>
              <a:pathLst>
                <a:path w="5856605" h="1422400">
                  <a:moveTo>
                    <a:pt x="2409710" y="0"/>
                  </a:moveTo>
                  <a:lnTo>
                    <a:pt x="2409710" y="0"/>
                  </a:lnTo>
                  <a:lnTo>
                    <a:pt x="0" y="0"/>
                  </a:lnTo>
                  <a:lnTo>
                    <a:pt x="0" y="6096"/>
                  </a:lnTo>
                  <a:lnTo>
                    <a:pt x="0" y="1421892"/>
                  </a:lnTo>
                  <a:lnTo>
                    <a:pt x="6108" y="1421892"/>
                  </a:lnTo>
                  <a:lnTo>
                    <a:pt x="6108" y="6096"/>
                  </a:lnTo>
                  <a:lnTo>
                    <a:pt x="1170381" y="6096"/>
                  </a:lnTo>
                  <a:lnTo>
                    <a:pt x="1170381" y="1421892"/>
                  </a:lnTo>
                  <a:lnTo>
                    <a:pt x="1176477" y="1421892"/>
                  </a:lnTo>
                  <a:lnTo>
                    <a:pt x="1176477" y="6096"/>
                  </a:lnTo>
                  <a:lnTo>
                    <a:pt x="2409710" y="6096"/>
                  </a:lnTo>
                  <a:lnTo>
                    <a:pt x="2409710" y="0"/>
                  </a:lnTo>
                  <a:close/>
                </a:path>
                <a:path w="5856605" h="1422400">
                  <a:moveTo>
                    <a:pt x="5850001" y="0"/>
                  </a:moveTo>
                  <a:lnTo>
                    <a:pt x="5850001" y="0"/>
                  </a:lnTo>
                  <a:lnTo>
                    <a:pt x="2409787" y="0"/>
                  </a:lnTo>
                  <a:lnTo>
                    <a:pt x="2409787" y="6096"/>
                  </a:lnTo>
                  <a:lnTo>
                    <a:pt x="2409787" y="1421892"/>
                  </a:lnTo>
                  <a:lnTo>
                    <a:pt x="2415883" y="1421892"/>
                  </a:lnTo>
                  <a:lnTo>
                    <a:pt x="2415883" y="6096"/>
                  </a:lnTo>
                  <a:lnTo>
                    <a:pt x="3308947" y="6096"/>
                  </a:lnTo>
                  <a:lnTo>
                    <a:pt x="3308947" y="1421892"/>
                  </a:lnTo>
                  <a:lnTo>
                    <a:pt x="3315043" y="1421892"/>
                  </a:lnTo>
                  <a:lnTo>
                    <a:pt x="3315043" y="6096"/>
                  </a:lnTo>
                  <a:lnTo>
                    <a:pt x="4679264" y="6096"/>
                  </a:lnTo>
                  <a:lnTo>
                    <a:pt x="4679264" y="1421892"/>
                  </a:lnTo>
                  <a:lnTo>
                    <a:pt x="4685360" y="1421892"/>
                  </a:lnTo>
                  <a:lnTo>
                    <a:pt x="4685360" y="6096"/>
                  </a:lnTo>
                  <a:lnTo>
                    <a:pt x="5850001" y="6096"/>
                  </a:lnTo>
                  <a:lnTo>
                    <a:pt x="5850001" y="0"/>
                  </a:lnTo>
                  <a:close/>
                </a:path>
                <a:path w="5856605" h="1422400">
                  <a:moveTo>
                    <a:pt x="5856186" y="0"/>
                  </a:moveTo>
                  <a:lnTo>
                    <a:pt x="5850090" y="0"/>
                  </a:lnTo>
                  <a:lnTo>
                    <a:pt x="5850090" y="6096"/>
                  </a:lnTo>
                  <a:lnTo>
                    <a:pt x="5850090" y="1421892"/>
                  </a:lnTo>
                  <a:lnTo>
                    <a:pt x="5856186" y="1421892"/>
                  </a:lnTo>
                  <a:lnTo>
                    <a:pt x="5856186" y="6096"/>
                  </a:lnTo>
                  <a:lnTo>
                    <a:pt x="58561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Graphic 13"/>
            <p:cNvSpPr/>
            <p:nvPr/>
          </p:nvSpPr>
          <p:spPr>
            <a:xfrm>
              <a:off x="3315036" y="2149093"/>
              <a:ext cx="2535555" cy="353695"/>
            </a:xfrm>
            <a:custGeom>
              <a:avLst/>
              <a:gdLst/>
              <a:ahLst/>
              <a:cxnLst/>
              <a:rect l="l" t="t" r="r" b="b"/>
              <a:pathLst>
                <a:path w="2535555" h="353695">
                  <a:moveTo>
                    <a:pt x="1364246" y="0"/>
                  </a:moveTo>
                  <a:lnTo>
                    <a:pt x="0" y="0"/>
                  </a:lnTo>
                  <a:lnTo>
                    <a:pt x="0" y="353568"/>
                  </a:lnTo>
                  <a:lnTo>
                    <a:pt x="1364246" y="353568"/>
                  </a:lnTo>
                  <a:lnTo>
                    <a:pt x="1364246" y="0"/>
                  </a:lnTo>
                  <a:close/>
                </a:path>
                <a:path w="2535555" h="353695">
                  <a:moveTo>
                    <a:pt x="2534958" y="0"/>
                  </a:moveTo>
                  <a:lnTo>
                    <a:pt x="1370317" y="0"/>
                  </a:lnTo>
                  <a:lnTo>
                    <a:pt x="1370317" y="353568"/>
                  </a:lnTo>
                  <a:lnTo>
                    <a:pt x="2534958" y="353568"/>
                  </a:lnTo>
                  <a:lnTo>
                    <a:pt x="2534958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Graphic 14"/>
            <p:cNvSpPr/>
            <p:nvPr/>
          </p:nvSpPr>
          <p:spPr>
            <a:xfrm>
              <a:off x="-6" y="2142997"/>
              <a:ext cx="5856605" cy="721360"/>
            </a:xfrm>
            <a:custGeom>
              <a:avLst/>
              <a:gdLst/>
              <a:ahLst/>
              <a:cxnLst/>
              <a:rect l="l" t="t" r="r" b="b"/>
              <a:pathLst>
                <a:path w="5856605" h="721360">
                  <a:moveTo>
                    <a:pt x="6108" y="365848"/>
                  </a:moveTo>
                  <a:lnTo>
                    <a:pt x="0" y="365848"/>
                  </a:lnTo>
                  <a:lnTo>
                    <a:pt x="0" y="721245"/>
                  </a:lnTo>
                  <a:lnTo>
                    <a:pt x="6108" y="721245"/>
                  </a:lnTo>
                  <a:lnTo>
                    <a:pt x="6108" y="365848"/>
                  </a:lnTo>
                  <a:close/>
                </a:path>
                <a:path w="5856605" h="721360">
                  <a:moveTo>
                    <a:pt x="1176477" y="365848"/>
                  </a:moveTo>
                  <a:lnTo>
                    <a:pt x="1170381" y="365848"/>
                  </a:lnTo>
                  <a:lnTo>
                    <a:pt x="1170381" y="721245"/>
                  </a:lnTo>
                  <a:lnTo>
                    <a:pt x="1176477" y="721245"/>
                  </a:lnTo>
                  <a:lnTo>
                    <a:pt x="1176477" y="365848"/>
                  </a:lnTo>
                  <a:close/>
                </a:path>
                <a:path w="5856605" h="721360">
                  <a:moveTo>
                    <a:pt x="2409710" y="359676"/>
                  </a:moveTo>
                  <a:lnTo>
                    <a:pt x="2409710" y="359676"/>
                  </a:lnTo>
                  <a:lnTo>
                    <a:pt x="0" y="359676"/>
                  </a:lnTo>
                  <a:lnTo>
                    <a:pt x="0" y="365760"/>
                  </a:lnTo>
                  <a:lnTo>
                    <a:pt x="2409710" y="365760"/>
                  </a:lnTo>
                  <a:lnTo>
                    <a:pt x="2409710" y="359676"/>
                  </a:lnTo>
                  <a:close/>
                </a:path>
                <a:path w="5856605" h="721360">
                  <a:moveTo>
                    <a:pt x="2409710" y="0"/>
                  </a:moveTo>
                  <a:lnTo>
                    <a:pt x="2409710" y="0"/>
                  </a:lnTo>
                  <a:lnTo>
                    <a:pt x="0" y="0"/>
                  </a:lnTo>
                  <a:lnTo>
                    <a:pt x="0" y="6096"/>
                  </a:lnTo>
                  <a:lnTo>
                    <a:pt x="0" y="359664"/>
                  </a:lnTo>
                  <a:lnTo>
                    <a:pt x="6108" y="359664"/>
                  </a:lnTo>
                  <a:lnTo>
                    <a:pt x="6108" y="6096"/>
                  </a:lnTo>
                  <a:lnTo>
                    <a:pt x="1170381" y="6096"/>
                  </a:lnTo>
                  <a:lnTo>
                    <a:pt x="1170381" y="359664"/>
                  </a:lnTo>
                  <a:lnTo>
                    <a:pt x="1176477" y="359664"/>
                  </a:lnTo>
                  <a:lnTo>
                    <a:pt x="1176477" y="6096"/>
                  </a:lnTo>
                  <a:lnTo>
                    <a:pt x="2409710" y="6096"/>
                  </a:lnTo>
                  <a:lnTo>
                    <a:pt x="2409710" y="0"/>
                  </a:lnTo>
                  <a:close/>
                </a:path>
                <a:path w="5856605" h="721360">
                  <a:moveTo>
                    <a:pt x="2415883" y="365848"/>
                  </a:moveTo>
                  <a:lnTo>
                    <a:pt x="2409787" y="365848"/>
                  </a:lnTo>
                  <a:lnTo>
                    <a:pt x="2409787" y="721245"/>
                  </a:lnTo>
                  <a:lnTo>
                    <a:pt x="2415883" y="721245"/>
                  </a:lnTo>
                  <a:lnTo>
                    <a:pt x="2415883" y="365848"/>
                  </a:lnTo>
                  <a:close/>
                </a:path>
                <a:path w="5856605" h="721360">
                  <a:moveTo>
                    <a:pt x="3315043" y="365848"/>
                  </a:moveTo>
                  <a:lnTo>
                    <a:pt x="3308947" y="365848"/>
                  </a:lnTo>
                  <a:lnTo>
                    <a:pt x="3308947" y="721245"/>
                  </a:lnTo>
                  <a:lnTo>
                    <a:pt x="3315043" y="721245"/>
                  </a:lnTo>
                  <a:lnTo>
                    <a:pt x="3315043" y="365848"/>
                  </a:lnTo>
                  <a:close/>
                </a:path>
                <a:path w="5856605" h="721360">
                  <a:moveTo>
                    <a:pt x="4685360" y="365848"/>
                  </a:moveTo>
                  <a:lnTo>
                    <a:pt x="4679264" y="365848"/>
                  </a:lnTo>
                  <a:lnTo>
                    <a:pt x="4679264" y="721245"/>
                  </a:lnTo>
                  <a:lnTo>
                    <a:pt x="4685360" y="721245"/>
                  </a:lnTo>
                  <a:lnTo>
                    <a:pt x="4685360" y="365848"/>
                  </a:lnTo>
                  <a:close/>
                </a:path>
                <a:path w="5856605" h="721360">
                  <a:moveTo>
                    <a:pt x="5850001" y="359676"/>
                  </a:moveTo>
                  <a:lnTo>
                    <a:pt x="5850001" y="359676"/>
                  </a:lnTo>
                  <a:lnTo>
                    <a:pt x="2409787" y="359676"/>
                  </a:lnTo>
                  <a:lnTo>
                    <a:pt x="2409787" y="365760"/>
                  </a:lnTo>
                  <a:lnTo>
                    <a:pt x="5850001" y="365760"/>
                  </a:lnTo>
                  <a:lnTo>
                    <a:pt x="5850001" y="359676"/>
                  </a:lnTo>
                  <a:close/>
                </a:path>
                <a:path w="5856605" h="721360">
                  <a:moveTo>
                    <a:pt x="5850001" y="0"/>
                  </a:moveTo>
                  <a:lnTo>
                    <a:pt x="5850001" y="0"/>
                  </a:lnTo>
                  <a:lnTo>
                    <a:pt x="2409787" y="0"/>
                  </a:lnTo>
                  <a:lnTo>
                    <a:pt x="2409787" y="6096"/>
                  </a:lnTo>
                  <a:lnTo>
                    <a:pt x="2409787" y="359664"/>
                  </a:lnTo>
                  <a:lnTo>
                    <a:pt x="2415883" y="359664"/>
                  </a:lnTo>
                  <a:lnTo>
                    <a:pt x="2415883" y="6096"/>
                  </a:lnTo>
                  <a:lnTo>
                    <a:pt x="3308947" y="6096"/>
                  </a:lnTo>
                  <a:lnTo>
                    <a:pt x="3308947" y="359664"/>
                  </a:lnTo>
                  <a:lnTo>
                    <a:pt x="3315043" y="359664"/>
                  </a:lnTo>
                  <a:lnTo>
                    <a:pt x="3315043" y="6096"/>
                  </a:lnTo>
                  <a:lnTo>
                    <a:pt x="4679264" y="6096"/>
                  </a:lnTo>
                  <a:lnTo>
                    <a:pt x="4679264" y="359664"/>
                  </a:lnTo>
                  <a:lnTo>
                    <a:pt x="4685360" y="359664"/>
                  </a:lnTo>
                  <a:lnTo>
                    <a:pt x="4685360" y="6096"/>
                  </a:lnTo>
                  <a:lnTo>
                    <a:pt x="5850001" y="6096"/>
                  </a:lnTo>
                  <a:lnTo>
                    <a:pt x="5850001" y="0"/>
                  </a:lnTo>
                  <a:close/>
                </a:path>
                <a:path w="5856605" h="721360">
                  <a:moveTo>
                    <a:pt x="5856186" y="365848"/>
                  </a:moveTo>
                  <a:lnTo>
                    <a:pt x="5850090" y="365848"/>
                  </a:lnTo>
                  <a:lnTo>
                    <a:pt x="5850090" y="721245"/>
                  </a:lnTo>
                  <a:lnTo>
                    <a:pt x="5856186" y="721245"/>
                  </a:lnTo>
                  <a:lnTo>
                    <a:pt x="5856186" y="365848"/>
                  </a:lnTo>
                  <a:close/>
                </a:path>
                <a:path w="5856605" h="721360">
                  <a:moveTo>
                    <a:pt x="5856186" y="359676"/>
                  </a:moveTo>
                  <a:lnTo>
                    <a:pt x="5850090" y="359676"/>
                  </a:lnTo>
                  <a:lnTo>
                    <a:pt x="5850090" y="365760"/>
                  </a:lnTo>
                  <a:lnTo>
                    <a:pt x="5856186" y="365760"/>
                  </a:lnTo>
                  <a:lnTo>
                    <a:pt x="5856186" y="359676"/>
                  </a:lnTo>
                  <a:close/>
                </a:path>
                <a:path w="5856605" h="721360">
                  <a:moveTo>
                    <a:pt x="5856186" y="0"/>
                  </a:moveTo>
                  <a:lnTo>
                    <a:pt x="5850090" y="0"/>
                  </a:lnTo>
                  <a:lnTo>
                    <a:pt x="5850090" y="6096"/>
                  </a:lnTo>
                  <a:lnTo>
                    <a:pt x="5850090" y="359664"/>
                  </a:lnTo>
                  <a:lnTo>
                    <a:pt x="5856186" y="359664"/>
                  </a:lnTo>
                  <a:lnTo>
                    <a:pt x="5856186" y="6096"/>
                  </a:lnTo>
                  <a:lnTo>
                    <a:pt x="58561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Graphic 15"/>
            <p:cNvSpPr/>
            <p:nvPr/>
          </p:nvSpPr>
          <p:spPr>
            <a:xfrm>
              <a:off x="6108" y="2870344"/>
              <a:ext cx="2404110" cy="353695"/>
            </a:xfrm>
            <a:custGeom>
              <a:avLst/>
              <a:gdLst/>
              <a:ahLst/>
              <a:cxnLst/>
              <a:rect l="l" t="t" r="r" b="b"/>
              <a:pathLst>
                <a:path w="2404110" h="353695">
                  <a:moveTo>
                    <a:pt x="2403597" y="0"/>
                  </a:moveTo>
                  <a:lnTo>
                    <a:pt x="0" y="0"/>
                  </a:lnTo>
                  <a:lnTo>
                    <a:pt x="0" y="353555"/>
                  </a:lnTo>
                  <a:lnTo>
                    <a:pt x="2403597" y="353555"/>
                  </a:lnTo>
                  <a:lnTo>
                    <a:pt x="2403597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Graphic 16"/>
            <p:cNvSpPr/>
            <p:nvPr/>
          </p:nvSpPr>
          <p:spPr>
            <a:xfrm>
              <a:off x="3315041" y="2870344"/>
              <a:ext cx="2535555" cy="353695"/>
            </a:xfrm>
            <a:custGeom>
              <a:avLst/>
              <a:gdLst/>
              <a:ahLst/>
              <a:cxnLst/>
              <a:rect l="l" t="t" r="r" b="b"/>
              <a:pathLst>
                <a:path w="2535555" h="353695">
                  <a:moveTo>
                    <a:pt x="2535055" y="0"/>
                  </a:moveTo>
                  <a:lnTo>
                    <a:pt x="0" y="0"/>
                  </a:lnTo>
                  <a:lnTo>
                    <a:pt x="0" y="353555"/>
                  </a:lnTo>
                  <a:lnTo>
                    <a:pt x="2535055" y="353555"/>
                  </a:lnTo>
                  <a:lnTo>
                    <a:pt x="2535055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Graphic 17"/>
            <p:cNvSpPr/>
            <p:nvPr/>
          </p:nvSpPr>
          <p:spPr>
            <a:xfrm>
              <a:off x="-6" y="2864243"/>
              <a:ext cx="5856605" cy="360045"/>
            </a:xfrm>
            <a:custGeom>
              <a:avLst/>
              <a:gdLst/>
              <a:ahLst/>
              <a:cxnLst/>
              <a:rect l="l" t="t" r="r" b="b"/>
              <a:pathLst>
                <a:path w="5856605" h="360045">
                  <a:moveTo>
                    <a:pt x="6108" y="6108"/>
                  </a:moveTo>
                  <a:lnTo>
                    <a:pt x="0" y="6108"/>
                  </a:lnTo>
                  <a:lnTo>
                    <a:pt x="0" y="359664"/>
                  </a:lnTo>
                  <a:lnTo>
                    <a:pt x="6108" y="359664"/>
                  </a:lnTo>
                  <a:lnTo>
                    <a:pt x="6108" y="6108"/>
                  </a:lnTo>
                  <a:close/>
                </a:path>
                <a:path w="5856605" h="360045">
                  <a:moveTo>
                    <a:pt x="2409710" y="0"/>
                  </a:moveTo>
                  <a:lnTo>
                    <a:pt x="2409710" y="0"/>
                  </a:lnTo>
                  <a:lnTo>
                    <a:pt x="0" y="0"/>
                  </a:lnTo>
                  <a:lnTo>
                    <a:pt x="0" y="6096"/>
                  </a:lnTo>
                  <a:lnTo>
                    <a:pt x="2409710" y="6096"/>
                  </a:lnTo>
                  <a:lnTo>
                    <a:pt x="2409710" y="0"/>
                  </a:lnTo>
                  <a:close/>
                </a:path>
                <a:path w="5856605" h="360045">
                  <a:moveTo>
                    <a:pt x="2415883" y="6108"/>
                  </a:moveTo>
                  <a:lnTo>
                    <a:pt x="2409787" y="6108"/>
                  </a:lnTo>
                  <a:lnTo>
                    <a:pt x="2409787" y="359664"/>
                  </a:lnTo>
                  <a:lnTo>
                    <a:pt x="2415883" y="359664"/>
                  </a:lnTo>
                  <a:lnTo>
                    <a:pt x="2415883" y="6108"/>
                  </a:lnTo>
                  <a:close/>
                </a:path>
                <a:path w="5856605" h="360045">
                  <a:moveTo>
                    <a:pt x="3315043" y="6108"/>
                  </a:moveTo>
                  <a:lnTo>
                    <a:pt x="3308947" y="6108"/>
                  </a:lnTo>
                  <a:lnTo>
                    <a:pt x="3308947" y="359664"/>
                  </a:lnTo>
                  <a:lnTo>
                    <a:pt x="3315043" y="359664"/>
                  </a:lnTo>
                  <a:lnTo>
                    <a:pt x="3315043" y="6108"/>
                  </a:lnTo>
                  <a:close/>
                </a:path>
                <a:path w="5856605" h="360045">
                  <a:moveTo>
                    <a:pt x="5850001" y="0"/>
                  </a:moveTo>
                  <a:lnTo>
                    <a:pt x="5850001" y="0"/>
                  </a:lnTo>
                  <a:lnTo>
                    <a:pt x="2409787" y="0"/>
                  </a:lnTo>
                  <a:lnTo>
                    <a:pt x="2409787" y="6096"/>
                  </a:lnTo>
                  <a:lnTo>
                    <a:pt x="5850001" y="6096"/>
                  </a:lnTo>
                  <a:lnTo>
                    <a:pt x="5850001" y="0"/>
                  </a:lnTo>
                  <a:close/>
                </a:path>
                <a:path w="5856605" h="360045">
                  <a:moveTo>
                    <a:pt x="5856186" y="6108"/>
                  </a:moveTo>
                  <a:lnTo>
                    <a:pt x="5850090" y="6108"/>
                  </a:lnTo>
                  <a:lnTo>
                    <a:pt x="5850090" y="359664"/>
                  </a:lnTo>
                  <a:lnTo>
                    <a:pt x="5856186" y="359664"/>
                  </a:lnTo>
                  <a:lnTo>
                    <a:pt x="5856186" y="6108"/>
                  </a:lnTo>
                  <a:close/>
                </a:path>
                <a:path w="5856605" h="360045">
                  <a:moveTo>
                    <a:pt x="5856186" y="0"/>
                  </a:moveTo>
                  <a:lnTo>
                    <a:pt x="5850090" y="0"/>
                  </a:lnTo>
                  <a:lnTo>
                    <a:pt x="5850090" y="6096"/>
                  </a:lnTo>
                  <a:lnTo>
                    <a:pt x="5856186" y="6096"/>
                  </a:lnTo>
                  <a:lnTo>
                    <a:pt x="58561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Graphic 18"/>
            <p:cNvSpPr/>
            <p:nvPr/>
          </p:nvSpPr>
          <p:spPr>
            <a:xfrm>
              <a:off x="3315036" y="3230015"/>
              <a:ext cx="2535555" cy="909955"/>
            </a:xfrm>
            <a:custGeom>
              <a:avLst/>
              <a:gdLst/>
              <a:ahLst/>
              <a:cxnLst/>
              <a:rect l="l" t="t" r="r" b="b"/>
              <a:pathLst>
                <a:path w="2535555" h="909955">
                  <a:moveTo>
                    <a:pt x="1364246" y="0"/>
                  </a:moveTo>
                  <a:lnTo>
                    <a:pt x="0" y="0"/>
                  </a:lnTo>
                  <a:lnTo>
                    <a:pt x="0" y="909815"/>
                  </a:lnTo>
                  <a:lnTo>
                    <a:pt x="1364246" y="909815"/>
                  </a:lnTo>
                  <a:lnTo>
                    <a:pt x="1364246" y="0"/>
                  </a:lnTo>
                  <a:close/>
                </a:path>
                <a:path w="2535555" h="909955">
                  <a:moveTo>
                    <a:pt x="2534958" y="0"/>
                  </a:moveTo>
                  <a:lnTo>
                    <a:pt x="1370317" y="0"/>
                  </a:lnTo>
                  <a:lnTo>
                    <a:pt x="1370317" y="909815"/>
                  </a:lnTo>
                  <a:lnTo>
                    <a:pt x="2534958" y="909815"/>
                  </a:lnTo>
                  <a:lnTo>
                    <a:pt x="2534958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Graphic 19"/>
            <p:cNvSpPr/>
            <p:nvPr/>
          </p:nvSpPr>
          <p:spPr>
            <a:xfrm>
              <a:off x="-6" y="3223907"/>
              <a:ext cx="5856605" cy="360045"/>
            </a:xfrm>
            <a:custGeom>
              <a:avLst/>
              <a:gdLst/>
              <a:ahLst/>
              <a:cxnLst/>
              <a:rect l="l" t="t" r="r" b="b"/>
              <a:pathLst>
                <a:path w="5856605" h="360045">
                  <a:moveTo>
                    <a:pt x="6108" y="6108"/>
                  </a:moveTo>
                  <a:lnTo>
                    <a:pt x="0" y="6108"/>
                  </a:lnTo>
                  <a:lnTo>
                    <a:pt x="0" y="359664"/>
                  </a:lnTo>
                  <a:lnTo>
                    <a:pt x="6108" y="359664"/>
                  </a:lnTo>
                  <a:lnTo>
                    <a:pt x="6108" y="6108"/>
                  </a:lnTo>
                  <a:close/>
                </a:path>
                <a:path w="5856605" h="360045">
                  <a:moveTo>
                    <a:pt x="1176477" y="6108"/>
                  </a:moveTo>
                  <a:lnTo>
                    <a:pt x="1170381" y="6108"/>
                  </a:lnTo>
                  <a:lnTo>
                    <a:pt x="1170381" y="359664"/>
                  </a:lnTo>
                  <a:lnTo>
                    <a:pt x="1176477" y="359664"/>
                  </a:lnTo>
                  <a:lnTo>
                    <a:pt x="1176477" y="6108"/>
                  </a:lnTo>
                  <a:close/>
                </a:path>
                <a:path w="5856605" h="360045">
                  <a:moveTo>
                    <a:pt x="2409710" y="0"/>
                  </a:moveTo>
                  <a:lnTo>
                    <a:pt x="2409710" y="0"/>
                  </a:lnTo>
                  <a:lnTo>
                    <a:pt x="0" y="0"/>
                  </a:lnTo>
                  <a:lnTo>
                    <a:pt x="0" y="6096"/>
                  </a:lnTo>
                  <a:lnTo>
                    <a:pt x="2409710" y="6096"/>
                  </a:lnTo>
                  <a:lnTo>
                    <a:pt x="2409710" y="0"/>
                  </a:lnTo>
                  <a:close/>
                </a:path>
                <a:path w="5856605" h="360045">
                  <a:moveTo>
                    <a:pt x="2415883" y="6108"/>
                  </a:moveTo>
                  <a:lnTo>
                    <a:pt x="2409787" y="6108"/>
                  </a:lnTo>
                  <a:lnTo>
                    <a:pt x="2409787" y="359664"/>
                  </a:lnTo>
                  <a:lnTo>
                    <a:pt x="2415883" y="359664"/>
                  </a:lnTo>
                  <a:lnTo>
                    <a:pt x="2415883" y="6108"/>
                  </a:lnTo>
                  <a:close/>
                </a:path>
                <a:path w="5856605" h="360045">
                  <a:moveTo>
                    <a:pt x="3315043" y="6108"/>
                  </a:moveTo>
                  <a:lnTo>
                    <a:pt x="3308947" y="6108"/>
                  </a:lnTo>
                  <a:lnTo>
                    <a:pt x="3308947" y="359664"/>
                  </a:lnTo>
                  <a:lnTo>
                    <a:pt x="3315043" y="359664"/>
                  </a:lnTo>
                  <a:lnTo>
                    <a:pt x="3315043" y="6108"/>
                  </a:lnTo>
                  <a:close/>
                </a:path>
                <a:path w="5856605" h="360045">
                  <a:moveTo>
                    <a:pt x="4685360" y="6108"/>
                  </a:moveTo>
                  <a:lnTo>
                    <a:pt x="4679264" y="6108"/>
                  </a:lnTo>
                  <a:lnTo>
                    <a:pt x="4679264" y="359664"/>
                  </a:lnTo>
                  <a:lnTo>
                    <a:pt x="4685360" y="359664"/>
                  </a:lnTo>
                  <a:lnTo>
                    <a:pt x="4685360" y="6108"/>
                  </a:lnTo>
                  <a:close/>
                </a:path>
                <a:path w="5856605" h="360045">
                  <a:moveTo>
                    <a:pt x="5850001" y="0"/>
                  </a:moveTo>
                  <a:lnTo>
                    <a:pt x="5850001" y="0"/>
                  </a:lnTo>
                  <a:lnTo>
                    <a:pt x="2409787" y="0"/>
                  </a:lnTo>
                  <a:lnTo>
                    <a:pt x="2409787" y="6096"/>
                  </a:lnTo>
                  <a:lnTo>
                    <a:pt x="5850001" y="6096"/>
                  </a:lnTo>
                  <a:lnTo>
                    <a:pt x="5850001" y="0"/>
                  </a:lnTo>
                  <a:close/>
                </a:path>
                <a:path w="5856605" h="360045">
                  <a:moveTo>
                    <a:pt x="5856186" y="6108"/>
                  </a:moveTo>
                  <a:lnTo>
                    <a:pt x="5850090" y="6108"/>
                  </a:lnTo>
                  <a:lnTo>
                    <a:pt x="5850090" y="359664"/>
                  </a:lnTo>
                  <a:lnTo>
                    <a:pt x="5856186" y="359664"/>
                  </a:lnTo>
                  <a:lnTo>
                    <a:pt x="5856186" y="6108"/>
                  </a:lnTo>
                  <a:close/>
                </a:path>
                <a:path w="5856605" h="360045">
                  <a:moveTo>
                    <a:pt x="5856186" y="0"/>
                  </a:moveTo>
                  <a:lnTo>
                    <a:pt x="5850090" y="0"/>
                  </a:lnTo>
                  <a:lnTo>
                    <a:pt x="5850090" y="6096"/>
                  </a:lnTo>
                  <a:lnTo>
                    <a:pt x="5856186" y="6096"/>
                  </a:lnTo>
                  <a:lnTo>
                    <a:pt x="58561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Graphic 20"/>
            <p:cNvSpPr/>
            <p:nvPr/>
          </p:nvSpPr>
          <p:spPr>
            <a:xfrm>
              <a:off x="6108" y="3591183"/>
              <a:ext cx="2404110" cy="548640"/>
            </a:xfrm>
            <a:custGeom>
              <a:avLst/>
              <a:gdLst/>
              <a:ahLst/>
              <a:cxnLst/>
              <a:rect l="l" t="t" r="r" b="b"/>
              <a:pathLst>
                <a:path w="2404110" h="548640">
                  <a:moveTo>
                    <a:pt x="2403597" y="0"/>
                  </a:moveTo>
                  <a:lnTo>
                    <a:pt x="0" y="0"/>
                  </a:lnTo>
                  <a:lnTo>
                    <a:pt x="0" y="548639"/>
                  </a:lnTo>
                  <a:lnTo>
                    <a:pt x="2403597" y="548639"/>
                  </a:lnTo>
                  <a:lnTo>
                    <a:pt x="2403597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Graphic 21"/>
            <p:cNvSpPr/>
            <p:nvPr/>
          </p:nvSpPr>
          <p:spPr>
            <a:xfrm>
              <a:off x="-6" y="3583571"/>
              <a:ext cx="5856605" cy="556260"/>
            </a:xfrm>
            <a:custGeom>
              <a:avLst/>
              <a:gdLst/>
              <a:ahLst/>
              <a:cxnLst/>
              <a:rect l="l" t="t" r="r" b="b"/>
              <a:pathLst>
                <a:path w="5856605" h="556260">
                  <a:moveTo>
                    <a:pt x="2409710" y="0"/>
                  </a:moveTo>
                  <a:lnTo>
                    <a:pt x="2409710" y="0"/>
                  </a:lnTo>
                  <a:lnTo>
                    <a:pt x="0" y="0"/>
                  </a:lnTo>
                  <a:lnTo>
                    <a:pt x="0" y="6096"/>
                  </a:lnTo>
                  <a:lnTo>
                    <a:pt x="0" y="556260"/>
                  </a:lnTo>
                  <a:lnTo>
                    <a:pt x="6108" y="556260"/>
                  </a:lnTo>
                  <a:lnTo>
                    <a:pt x="6108" y="6096"/>
                  </a:lnTo>
                  <a:lnTo>
                    <a:pt x="1170381" y="6096"/>
                  </a:lnTo>
                  <a:lnTo>
                    <a:pt x="1176477" y="6096"/>
                  </a:lnTo>
                  <a:lnTo>
                    <a:pt x="2409710" y="6096"/>
                  </a:lnTo>
                  <a:lnTo>
                    <a:pt x="2409710" y="0"/>
                  </a:lnTo>
                  <a:close/>
                </a:path>
                <a:path w="5856605" h="556260">
                  <a:moveTo>
                    <a:pt x="3315043" y="0"/>
                  </a:moveTo>
                  <a:lnTo>
                    <a:pt x="3308947" y="0"/>
                  </a:lnTo>
                  <a:lnTo>
                    <a:pt x="2415883" y="0"/>
                  </a:lnTo>
                  <a:lnTo>
                    <a:pt x="2409787" y="0"/>
                  </a:lnTo>
                  <a:lnTo>
                    <a:pt x="2409787" y="6096"/>
                  </a:lnTo>
                  <a:lnTo>
                    <a:pt x="2409787" y="556260"/>
                  </a:lnTo>
                  <a:lnTo>
                    <a:pt x="2415883" y="556260"/>
                  </a:lnTo>
                  <a:lnTo>
                    <a:pt x="2415883" y="6096"/>
                  </a:lnTo>
                  <a:lnTo>
                    <a:pt x="3308947" y="6096"/>
                  </a:lnTo>
                  <a:lnTo>
                    <a:pt x="3308947" y="556260"/>
                  </a:lnTo>
                  <a:lnTo>
                    <a:pt x="3315043" y="556260"/>
                  </a:lnTo>
                  <a:lnTo>
                    <a:pt x="3315043" y="6096"/>
                  </a:lnTo>
                  <a:lnTo>
                    <a:pt x="3315043" y="0"/>
                  </a:lnTo>
                  <a:close/>
                </a:path>
                <a:path w="5856605" h="556260">
                  <a:moveTo>
                    <a:pt x="4685360" y="0"/>
                  </a:moveTo>
                  <a:lnTo>
                    <a:pt x="4679264" y="0"/>
                  </a:lnTo>
                  <a:lnTo>
                    <a:pt x="4679264" y="6096"/>
                  </a:lnTo>
                  <a:lnTo>
                    <a:pt x="4679264" y="556260"/>
                  </a:lnTo>
                  <a:lnTo>
                    <a:pt x="4685360" y="556260"/>
                  </a:lnTo>
                  <a:lnTo>
                    <a:pt x="4685360" y="6096"/>
                  </a:lnTo>
                  <a:lnTo>
                    <a:pt x="4685360" y="0"/>
                  </a:lnTo>
                  <a:close/>
                </a:path>
                <a:path w="5856605" h="556260">
                  <a:moveTo>
                    <a:pt x="5856186" y="0"/>
                  </a:moveTo>
                  <a:lnTo>
                    <a:pt x="5850090" y="0"/>
                  </a:lnTo>
                  <a:lnTo>
                    <a:pt x="5850090" y="6096"/>
                  </a:lnTo>
                  <a:lnTo>
                    <a:pt x="5850090" y="556260"/>
                  </a:lnTo>
                  <a:lnTo>
                    <a:pt x="5856186" y="556260"/>
                  </a:lnTo>
                  <a:lnTo>
                    <a:pt x="5856186" y="6096"/>
                  </a:lnTo>
                  <a:lnTo>
                    <a:pt x="58561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Graphic 22"/>
            <p:cNvSpPr/>
            <p:nvPr/>
          </p:nvSpPr>
          <p:spPr>
            <a:xfrm>
              <a:off x="3315036" y="4145939"/>
              <a:ext cx="2535555" cy="353695"/>
            </a:xfrm>
            <a:custGeom>
              <a:avLst/>
              <a:gdLst/>
              <a:ahLst/>
              <a:cxnLst/>
              <a:rect l="l" t="t" r="r" b="b"/>
              <a:pathLst>
                <a:path w="2535555" h="353695">
                  <a:moveTo>
                    <a:pt x="1364246" y="0"/>
                  </a:moveTo>
                  <a:lnTo>
                    <a:pt x="0" y="0"/>
                  </a:lnTo>
                  <a:lnTo>
                    <a:pt x="0" y="353555"/>
                  </a:lnTo>
                  <a:lnTo>
                    <a:pt x="1364246" y="353555"/>
                  </a:lnTo>
                  <a:lnTo>
                    <a:pt x="1364246" y="0"/>
                  </a:lnTo>
                  <a:close/>
                </a:path>
                <a:path w="2535555" h="353695">
                  <a:moveTo>
                    <a:pt x="2534958" y="0"/>
                  </a:moveTo>
                  <a:lnTo>
                    <a:pt x="1370317" y="0"/>
                  </a:lnTo>
                  <a:lnTo>
                    <a:pt x="1370317" y="353555"/>
                  </a:lnTo>
                  <a:lnTo>
                    <a:pt x="2534958" y="353555"/>
                  </a:lnTo>
                  <a:lnTo>
                    <a:pt x="2534958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Graphic 23"/>
            <p:cNvSpPr/>
            <p:nvPr/>
          </p:nvSpPr>
          <p:spPr>
            <a:xfrm>
              <a:off x="-6" y="4139831"/>
              <a:ext cx="5856605" cy="360045"/>
            </a:xfrm>
            <a:custGeom>
              <a:avLst/>
              <a:gdLst/>
              <a:ahLst/>
              <a:cxnLst/>
              <a:rect l="l" t="t" r="r" b="b"/>
              <a:pathLst>
                <a:path w="5856605" h="360045">
                  <a:moveTo>
                    <a:pt x="6108" y="6108"/>
                  </a:moveTo>
                  <a:lnTo>
                    <a:pt x="0" y="6108"/>
                  </a:lnTo>
                  <a:lnTo>
                    <a:pt x="0" y="359664"/>
                  </a:lnTo>
                  <a:lnTo>
                    <a:pt x="6108" y="359664"/>
                  </a:lnTo>
                  <a:lnTo>
                    <a:pt x="6108" y="6108"/>
                  </a:lnTo>
                  <a:close/>
                </a:path>
                <a:path w="5856605" h="360045">
                  <a:moveTo>
                    <a:pt x="1176477" y="6108"/>
                  </a:moveTo>
                  <a:lnTo>
                    <a:pt x="1170381" y="6108"/>
                  </a:lnTo>
                  <a:lnTo>
                    <a:pt x="1170381" y="359664"/>
                  </a:lnTo>
                  <a:lnTo>
                    <a:pt x="1176477" y="359664"/>
                  </a:lnTo>
                  <a:lnTo>
                    <a:pt x="1176477" y="6108"/>
                  </a:lnTo>
                  <a:close/>
                </a:path>
                <a:path w="5856605" h="360045">
                  <a:moveTo>
                    <a:pt x="2409710" y="0"/>
                  </a:moveTo>
                  <a:lnTo>
                    <a:pt x="2409710" y="0"/>
                  </a:lnTo>
                  <a:lnTo>
                    <a:pt x="0" y="0"/>
                  </a:lnTo>
                  <a:lnTo>
                    <a:pt x="0" y="6096"/>
                  </a:lnTo>
                  <a:lnTo>
                    <a:pt x="2409710" y="6096"/>
                  </a:lnTo>
                  <a:lnTo>
                    <a:pt x="2409710" y="0"/>
                  </a:lnTo>
                  <a:close/>
                </a:path>
                <a:path w="5856605" h="360045">
                  <a:moveTo>
                    <a:pt x="2415883" y="6108"/>
                  </a:moveTo>
                  <a:lnTo>
                    <a:pt x="2409787" y="6108"/>
                  </a:lnTo>
                  <a:lnTo>
                    <a:pt x="2409787" y="359664"/>
                  </a:lnTo>
                  <a:lnTo>
                    <a:pt x="2415883" y="359664"/>
                  </a:lnTo>
                  <a:lnTo>
                    <a:pt x="2415883" y="6108"/>
                  </a:lnTo>
                  <a:close/>
                </a:path>
                <a:path w="5856605" h="360045">
                  <a:moveTo>
                    <a:pt x="3315043" y="6108"/>
                  </a:moveTo>
                  <a:lnTo>
                    <a:pt x="3308947" y="6108"/>
                  </a:lnTo>
                  <a:lnTo>
                    <a:pt x="3308947" y="359664"/>
                  </a:lnTo>
                  <a:lnTo>
                    <a:pt x="3315043" y="359664"/>
                  </a:lnTo>
                  <a:lnTo>
                    <a:pt x="3315043" y="6108"/>
                  </a:lnTo>
                  <a:close/>
                </a:path>
                <a:path w="5856605" h="360045">
                  <a:moveTo>
                    <a:pt x="4685360" y="6108"/>
                  </a:moveTo>
                  <a:lnTo>
                    <a:pt x="4679264" y="6108"/>
                  </a:lnTo>
                  <a:lnTo>
                    <a:pt x="4679264" y="359664"/>
                  </a:lnTo>
                  <a:lnTo>
                    <a:pt x="4685360" y="359664"/>
                  </a:lnTo>
                  <a:lnTo>
                    <a:pt x="4685360" y="6108"/>
                  </a:lnTo>
                  <a:close/>
                </a:path>
                <a:path w="5856605" h="360045">
                  <a:moveTo>
                    <a:pt x="5850001" y="0"/>
                  </a:moveTo>
                  <a:lnTo>
                    <a:pt x="5850001" y="0"/>
                  </a:lnTo>
                  <a:lnTo>
                    <a:pt x="2409787" y="0"/>
                  </a:lnTo>
                  <a:lnTo>
                    <a:pt x="2409787" y="6096"/>
                  </a:lnTo>
                  <a:lnTo>
                    <a:pt x="5850001" y="6096"/>
                  </a:lnTo>
                  <a:lnTo>
                    <a:pt x="5850001" y="0"/>
                  </a:lnTo>
                  <a:close/>
                </a:path>
                <a:path w="5856605" h="360045">
                  <a:moveTo>
                    <a:pt x="5856186" y="6108"/>
                  </a:moveTo>
                  <a:lnTo>
                    <a:pt x="5850090" y="6108"/>
                  </a:lnTo>
                  <a:lnTo>
                    <a:pt x="5850090" y="359664"/>
                  </a:lnTo>
                  <a:lnTo>
                    <a:pt x="5856186" y="359664"/>
                  </a:lnTo>
                  <a:lnTo>
                    <a:pt x="5856186" y="6108"/>
                  </a:lnTo>
                  <a:close/>
                </a:path>
                <a:path w="5856605" h="360045">
                  <a:moveTo>
                    <a:pt x="5856186" y="0"/>
                  </a:moveTo>
                  <a:lnTo>
                    <a:pt x="5850090" y="0"/>
                  </a:lnTo>
                  <a:lnTo>
                    <a:pt x="5850090" y="6096"/>
                  </a:lnTo>
                  <a:lnTo>
                    <a:pt x="5856186" y="6096"/>
                  </a:lnTo>
                  <a:lnTo>
                    <a:pt x="58561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Graphic 24"/>
            <p:cNvSpPr/>
            <p:nvPr/>
          </p:nvSpPr>
          <p:spPr>
            <a:xfrm>
              <a:off x="6108" y="4505583"/>
              <a:ext cx="2404110" cy="355600"/>
            </a:xfrm>
            <a:custGeom>
              <a:avLst/>
              <a:gdLst/>
              <a:ahLst/>
              <a:cxnLst/>
              <a:rect l="l" t="t" r="r" b="b"/>
              <a:pathLst>
                <a:path w="2404110" h="355600">
                  <a:moveTo>
                    <a:pt x="2403597" y="0"/>
                  </a:moveTo>
                  <a:lnTo>
                    <a:pt x="0" y="0"/>
                  </a:lnTo>
                  <a:lnTo>
                    <a:pt x="0" y="355091"/>
                  </a:lnTo>
                  <a:lnTo>
                    <a:pt x="2403597" y="355091"/>
                  </a:lnTo>
                  <a:lnTo>
                    <a:pt x="2403597" y="0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Graphic 25"/>
            <p:cNvSpPr/>
            <p:nvPr/>
          </p:nvSpPr>
          <p:spPr>
            <a:xfrm>
              <a:off x="-6" y="4499495"/>
              <a:ext cx="5856605" cy="361315"/>
            </a:xfrm>
            <a:custGeom>
              <a:avLst/>
              <a:gdLst/>
              <a:ahLst/>
              <a:cxnLst/>
              <a:rect l="l" t="t" r="r" b="b"/>
              <a:pathLst>
                <a:path w="5856605" h="361315">
                  <a:moveTo>
                    <a:pt x="2409710" y="0"/>
                  </a:moveTo>
                  <a:lnTo>
                    <a:pt x="2409710" y="0"/>
                  </a:lnTo>
                  <a:lnTo>
                    <a:pt x="0" y="0"/>
                  </a:lnTo>
                  <a:lnTo>
                    <a:pt x="0" y="6096"/>
                  </a:lnTo>
                  <a:lnTo>
                    <a:pt x="0" y="361188"/>
                  </a:lnTo>
                  <a:lnTo>
                    <a:pt x="6108" y="361188"/>
                  </a:lnTo>
                  <a:lnTo>
                    <a:pt x="6108" y="6096"/>
                  </a:lnTo>
                  <a:lnTo>
                    <a:pt x="1170381" y="6096"/>
                  </a:lnTo>
                  <a:lnTo>
                    <a:pt x="1176477" y="6096"/>
                  </a:lnTo>
                  <a:lnTo>
                    <a:pt x="2409710" y="6096"/>
                  </a:lnTo>
                  <a:lnTo>
                    <a:pt x="2409710" y="0"/>
                  </a:lnTo>
                  <a:close/>
                </a:path>
                <a:path w="5856605" h="361315">
                  <a:moveTo>
                    <a:pt x="5850001" y="0"/>
                  </a:moveTo>
                  <a:lnTo>
                    <a:pt x="5850001" y="0"/>
                  </a:lnTo>
                  <a:lnTo>
                    <a:pt x="2409787" y="0"/>
                  </a:lnTo>
                  <a:lnTo>
                    <a:pt x="2409787" y="6096"/>
                  </a:lnTo>
                  <a:lnTo>
                    <a:pt x="2409787" y="361188"/>
                  </a:lnTo>
                  <a:lnTo>
                    <a:pt x="2415883" y="361188"/>
                  </a:lnTo>
                  <a:lnTo>
                    <a:pt x="2415883" y="6096"/>
                  </a:lnTo>
                  <a:lnTo>
                    <a:pt x="3308947" y="6096"/>
                  </a:lnTo>
                  <a:lnTo>
                    <a:pt x="3308947" y="361188"/>
                  </a:lnTo>
                  <a:lnTo>
                    <a:pt x="3315043" y="361188"/>
                  </a:lnTo>
                  <a:lnTo>
                    <a:pt x="3315043" y="6096"/>
                  </a:lnTo>
                  <a:lnTo>
                    <a:pt x="4679264" y="6096"/>
                  </a:lnTo>
                  <a:lnTo>
                    <a:pt x="4679264" y="361188"/>
                  </a:lnTo>
                  <a:lnTo>
                    <a:pt x="4685360" y="361188"/>
                  </a:lnTo>
                  <a:lnTo>
                    <a:pt x="4685360" y="6096"/>
                  </a:lnTo>
                  <a:lnTo>
                    <a:pt x="5850001" y="6096"/>
                  </a:lnTo>
                  <a:lnTo>
                    <a:pt x="5850001" y="0"/>
                  </a:lnTo>
                  <a:close/>
                </a:path>
                <a:path w="5856605" h="361315">
                  <a:moveTo>
                    <a:pt x="5856186" y="0"/>
                  </a:moveTo>
                  <a:lnTo>
                    <a:pt x="5850090" y="0"/>
                  </a:lnTo>
                  <a:lnTo>
                    <a:pt x="5850090" y="6096"/>
                  </a:lnTo>
                  <a:lnTo>
                    <a:pt x="5850090" y="361188"/>
                  </a:lnTo>
                  <a:lnTo>
                    <a:pt x="5856186" y="361188"/>
                  </a:lnTo>
                  <a:lnTo>
                    <a:pt x="5856186" y="6096"/>
                  </a:lnTo>
                  <a:lnTo>
                    <a:pt x="58561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Graphic 26"/>
            <p:cNvSpPr/>
            <p:nvPr/>
          </p:nvSpPr>
          <p:spPr>
            <a:xfrm>
              <a:off x="6102" y="4866715"/>
              <a:ext cx="5844540" cy="354330"/>
            </a:xfrm>
            <a:custGeom>
              <a:avLst/>
              <a:gdLst/>
              <a:ahLst/>
              <a:cxnLst/>
              <a:rect l="l" t="t" r="r" b="b"/>
              <a:pathLst>
                <a:path w="5844540" h="354330">
                  <a:moveTo>
                    <a:pt x="1162812" y="0"/>
                  </a:moveTo>
                  <a:lnTo>
                    <a:pt x="0" y="0"/>
                  </a:lnTo>
                  <a:lnTo>
                    <a:pt x="0" y="353872"/>
                  </a:lnTo>
                  <a:lnTo>
                    <a:pt x="1162812" y="353872"/>
                  </a:lnTo>
                  <a:lnTo>
                    <a:pt x="1162812" y="0"/>
                  </a:lnTo>
                  <a:close/>
                </a:path>
                <a:path w="5844540" h="354330">
                  <a:moveTo>
                    <a:pt x="2403602" y="0"/>
                  </a:moveTo>
                  <a:lnTo>
                    <a:pt x="1168844" y="0"/>
                  </a:lnTo>
                  <a:lnTo>
                    <a:pt x="1168844" y="353872"/>
                  </a:lnTo>
                  <a:lnTo>
                    <a:pt x="2403602" y="353872"/>
                  </a:lnTo>
                  <a:lnTo>
                    <a:pt x="2403602" y="0"/>
                  </a:lnTo>
                  <a:close/>
                </a:path>
                <a:path w="5844540" h="354330">
                  <a:moveTo>
                    <a:pt x="5843994" y="0"/>
                  </a:moveTo>
                  <a:lnTo>
                    <a:pt x="3308934" y="0"/>
                  </a:lnTo>
                  <a:lnTo>
                    <a:pt x="3308934" y="353872"/>
                  </a:lnTo>
                  <a:lnTo>
                    <a:pt x="5843994" y="353872"/>
                  </a:lnTo>
                  <a:lnTo>
                    <a:pt x="5843994" y="0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Graphic 27"/>
            <p:cNvSpPr/>
            <p:nvPr/>
          </p:nvSpPr>
          <p:spPr>
            <a:xfrm>
              <a:off x="-6" y="4860683"/>
              <a:ext cx="5856605" cy="360045"/>
            </a:xfrm>
            <a:custGeom>
              <a:avLst/>
              <a:gdLst/>
              <a:ahLst/>
              <a:cxnLst/>
              <a:rect l="l" t="t" r="r" b="b"/>
              <a:pathLst>
                <a:path w="5856605" h="360045">
                  <a:moveTo>
                    <a:pt x="2409710" y="0"/>
                  </a:moveTo>
                  <a:lnTo>
                    <a:pt x="2409710" y="0"/>
                  </a:lnTo>
                  <a:lnTo>
                    <a:pt x="0" y="0"/>
                  </a:lnTo>
                  <a:lnTo>
                    <a:pt x="0" y="6032"/>
                  </a:lnTo>
                  <a:lnTo>
                    <a:pt x="0" y="359905"/>
                  </a:lnTo>
                  <a:lnTo>
                    <a:pt x="6108" y="359905"/>
                  </a:lnTo>
                  <a:lnTo>
                    <a:pt x="6108" y="6096"/>
                  </a:lnTo>
                  <a:lnTo>
                    <a:pt x="1170381" y="6096"/>
                  </a:lnTo>
                  <a:lnTo>
                    <a:pt x="1170381" y="359905"/>
                  </a:lnTo>
                  <a:lnTo>
                    <a:pt x="1176477" y="359905"/>
                  </a:lnTo>
                  <a:lnTo>
                    <a:pt x="1176477" y="6096"/>
                  </a:lnTo>
                  <a:lnTo>
                    <a:pt x="2409710" y="6096"/>
                  </a:lnTo>
                  <a:lnTo>
                    <a:pt x="2409710" y="0"/>
                  </a:lnTo>
                  <a:close/>
                </a:path>
                <a:path w="5856605" h="360045">
                  <a:moveTo>
                    <a:pt x="5850001" y="0"/>
                  </a:moveTo>
                  <a:lnTo>
                    <a:pt x="5850001" y="0"/>
                  </a:lnTo>
                  <a:lnTo>
                    <a:pt x="2409787" y="0"/>
                  </a:lnTo>
                  <a:lnTo>
                    <a:pt x="2409787" y="6032"/>
                  </a:lnTo>
                  <a:lnTo>
                    <a:pt x="2409787" y="359905"/>
                  </a:lnTo>
                  <a:lnTo>
                    <a:pt x="2415883" y="359905"/>
                  </a:lnTo>
                  <a:lnTo>
                    <a:pt x="2415883" y="6096"/>
                  </a:lnTo>
                  <a:lnTo>
                    <a:pt x="3308947" y="6096"/>
                  </a:lnTo>
                  <a:lnTo>
                    <a:pt x="3308947" y="359905"/>
                  </a:lnTo>
                  <a:lnTo>
                    <a:pt x="3315043" y="359905"/>
                  </a:lnTo>
                  <a:lnTo>
                    <a:pt x="3315043" y="6096"/>
                  </a:lnTo>
                  <a:lnTo>
                    <a:pt x="4679264" y="6096"/>
                  </a:lnTo>
                  <a:lnTo>
                    <a:pt x="4685360" y="6096"/>
                  </a:lnTo>
                  <a:lnTo>
                    <a:pt x="5850001" y="6096"/>
                  </a:lnTo>
                  <a:lnTo>
                    <a:pt x="5850001" y="0"/>
                  </a:lnTo>
                  <a:close/>
                </a:path>
                <a:path w="5856605" h="360045">
                  <a:moveTo>
                    <a:pt x="5856186" y="0"/>
                  </a:moveTo>
                  <a:lnTo>
                    <a:pt x="5850090" y="0"/>
                  </a:lnTo>
                  <a:lnTo>
                    <a:pt x="5850090" y="6032"/>
                  </a:lnTo>
                  <a:lnTo>
                    <a:pt x="5850090" y="359905"/>
                  </a:lnTo>
                  <a:lnTo>
                    <a:pt x="5856186" y="359905"/>
                  </a:lnTo>
                  <a:lnTo>
                    <a:pt x="5856186" y="6096"/>
                  </a:lnTo>
                  <a:lnTo>
                    <a:pt x="58561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Graphic 28"/>
            <p:cNvSpPr/>
            <p:nvPr/>
          </p:nvSpPr>
          <p:spPr>
            <a:xfrm>
              <a:off x="3315036" y="5226684"/>
              <a:ext cx="2535555" cy="715010"/>
            </a:xfrm>
            <a:custGeom>
              <a:avLst/>
              <a:gdLst/>
              <a:ahLst/>
              <a:cxnLst/>
              <a:rect l="l" t="t" r="r" b="b"/>
              <a:pathLst>
                <a:path w="2535555" h="715010">
                  <a:moveTo>
                    <a:pt x="1364246" y="0"/>
                  </a:moveTo>
                  <a:lnTo>
                    <a:pt x="0" y="0"/>
                  </a:lnTo>
                  <a:lnTo>
                    <a:pt x="0" y="714756"/>
                  </a:lnTo>
                  <a:lnTo>
                    <a:pt x="1364246" y="714756"/>
                  </a:lnTo>
                  <a:lnTo>
                    <a:pt x="1364246" y="0"/>
                  </a:lnTo>
                  <a:close/>
                </a:path>
                <a:path w="2535555" h="715010">
                  <a:moveTo>
                    <a:pt x="2534958" y="0"/>
                  </a:moveTo>
                  <a:lnTo>
                    <a:pt x="1370317" y="0"/>
                  </a:lnTo>
                  <a:lnTo>
                    <a:pt x="1370317" y="714756"/>
                  </a:lnTo>
                  <a:lnTo>
                    <a:pt x="2534958" y="714756"/>
                  </a:lnTo>
                  <a:lnTo>
                    <a:pt x="2534958" y="0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Graphic 29"/>
            <p:cNvSpPr/>
            <p:nvPr/>
          </p:nvSpPr>
          <p:spPr>
            <a:xfrm>
              <a:off x="-6" y="5220588"/>
              <a:ext cx="5856605" cy="360045"/>
            </a:xfrm>
            <a:custGeom>
              <a:avLst/>
              <a:gdLst/>
              <a:ahLst/>
              <a:cxnLst/>
              <a:rect l="l" t="t" r="r" b="b"/>
              <a:pathLst>
                <a:path w="5856605" h="360045">
                  <a:moveTo>
                    <a:pt x="2409710" y="0"/>
                  </a:moveTo>
                  <a:lnTo>
                    <a:pt x="2409710" y="0"/>
                  </a:lnTo>
                  <a:lnTo>
                    <a:pt x="0" y="0"/>
                  </a:lnTo>
                  <a:lnTo>
                    <a:pt x="0" y="6096"/>
                  </a:lnTo>
                  <a:lnTo>
                    <a:pt x="0" y="359664"/>
                  </a:lnTo>
                  <a:lnTo>
                    <a:pt x="6108" y="359664"/>
                  </a:lnTo>
                  <a:lnTo>
                    <a:pt x="6108" y="6096"/>
                  </a:lnTo>
                  <a:lnTo>
                    <a:pt x="1170381" y="6096"/>
                  </a:lnTo>
                  <a:lnTo>
                    <a:pt x="1170381" y="359664"/>
                  </a:lnTo>
                  <a:lnTo>
                    <a:pt x="1176477" y="359664"/>
                  </a:lnTo>
                  <a:lnTo>
                    <a:pt x="1176477" y="6096"/>
                  </a:lnTo>
                  <a:lnTo>
                    <a:pt x="2409710" y="6096"/>
                  </a:lnTo>
                  <a:lnTo>
                    <a:pt x="2409710" y="0"/>
                  </a:lnTo>
                  <a:close/>
                </a:path>
                <a:path w="5856605" h="360045">
                  <a:moveTo>
                    <a:pt x="5850001" y="0"/>
                  </a:moveTo>
                  <a:lnTo>
                    <a:pt x="5850001" y="0"/>
                  </a:lnTo>
                  <a:lnTo>
                    <a:pt x="2409787" y="0"/>
                  </a:lnTo>
                  <a:lnTo>
                    <a:pt x="2409787" y="6096"/>
                  </a:lnTo>
                  <a:lnTo>
                    <a:pt x="2409787" y="359664"/>
                  </a:lnTo>
                  <a:lnTo>
                    <a:pt x="2415883" y="359664"/>
                  </a:lnTo>
                  <a:lnTo>
                    <a:pt x="2415883" y="6096"/>
                  </a:lnTo>
                  <a:lnTo>
                    <a:pt x="3308947" y="6096"/>
                  </a:lnTo>
                  <a:lnTo>
                    <a:pt x="3308947" y="359664"/>
                  </a:lnTo>
                  <a:lnTo>
                    <a:pt x="3315043" y="359664"/>
                  </a:lnTo>
                  <a:lnTo>
                    <a:pt x="3315043" y="6096"/>
                  </a:lnTo>
                  <a:lnTo>
                    <a:pt x="4679264" y="6096"/>
                  </a:lnTo>
                  <a:lnTo>
                    <a:pt x="4679264" y="359664"/>
                  </a:lnTo>
                  <a:lnTo>
                    <a:pt x="4685360" y="359664"/>
                  </a:lnTo>
                  <a:lnTo>
                    <a:pt x="4685360" y="6096"/>
                  </a:lnTo>
                  <a:lnTo>
                    <a:pt x="5850001" y="6096"/>
                  </a:lnTo>
                  <a:lnTo>
                    <a:pt x="5850001" y="0"/>
                  </a:lnTo>
                  <a:close/>
                </a:path>
                <a:path w="5856605" h="360045">
                  <a:moveTo>
                    <a:pt x="5856186" y="0"/>
                  </a:moveTo>
                  <a:lnTo>
                    <a:pt x="5850090" y="0"/>
                  </a:lnTo>
                  <a:lnTo>
                    <a:pt x="5850090" y="6096"/>
                  </a:lnTo>
                  <a:lnTo>
                    <a:pt x="5850090" y="359664"/>
                  </a:lnTo>
                  <a:lnTo>
                    <a:pt x="5856186" y="359664"/>
                  </a:lnTo>
                  <a:lnTo>
                    <a:pt x="5856186" y="6096"/>
                  </a:lnTo>
                  <a:lnTo>
                    <a:pt x="58561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Graphic 30"/>
            <p:cNvSpPr/>
            <p:nvPr/>
          </p:nvSpPr>
          <p:spPr>
            <a:xfrm>
              <a:off x="6108" y="5587855"/>
              <a:ext cx="2404110" cy="353695"/>
            </a:xfrm>
            <a:custGeom>
              <a:avLst/>
              <a:gdLst/>
              <a:ahLst/>
              <a:cxnLst/>
              <a:rect l="l" t="t" r="r" b="b"/>
              <a:pathLst>
                <a:path w="2404110" h="353695">
                  <a:moveTo>
                    <a:pt x="2403597" y="0"/>
                  </a:moveTo>
                  <a:lnTo>
                    <a:pt x="0" y="0"/>
                  </a:lnTo>
                  <a:lnTo>
                    <a:pt x="0" y="353580"/>
                  </a:lnTo>
                  <a:lnTo>
                    <a:pt x="2403597" y="353580"/>
                  </a:lnTo>
                  <a:lnTo>
                    <a:pt x="2403597" y="0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Graphic 31"/>
            <p:cNvSpPr/>
            <p:nvPr/>
          </p:nvSpPr>
          <p:spPr>
            <a:xfrm>
              <a:off x="-6" y="5580252"/>
              <a:ext cx="5856605" cy="361315"/>
            </a:xfrm>
            <a:custGeom>
              <a:avLst/>
              <a:gdLst/>
              <a:ahLst/>
              <a:cxnLst/>
              <a:rect l="l" t="t" r="r" b="b"/>
              <a:pathLst>
                <a:path w="5856605" h="361315">
                  <a:moveTo>
                    <a:pt x="2409710" y="0"/>
                  </a:moveTo>
                  <a:lnTo>
                    <a:pt x="2409710" y="0"/>
                  </a:lnTo>
                  <a:lnTo>
                    <a:pt x="0" y="0"/>
                  </a:lnTo>
                  <a:lnTo>
                    <a:pt x="0" y="6083"/>
                  </a:lnTo>
                  <a:lnTo>
                    <a:pt x="0" y="361188"/>
                  </a:lnTo>
                  <a:lnTo>
                    <a:pt x="6108" y="361188"/>
                  </a:lnTo>
                  <a:lnTo>
                    <a:pt x="6108" y="6096"/>
                  </a:lnTo>
                  <a:lnTo>
                    <a:pt x="1170381" y="6096"/>
                  </a:lnTo>
                  <a:lnTo>
                    <a:pt x="1176477" y="6096"/>
                  </a:lnTo>
                  <a:lnTo>
                    <a:pt x="2409710" y="6096"/>
                  </a:lnTo>
                  <a:lnTo>
                    <a:pt x="2409710" y="0"/>
                  </a:lnTo>
                  <a:close/>
                </a:path>
                <a:path w="5856605" h="361315">
                  <a:moveTo>
                    <a:pt x="3315043" y="0"/>
                  </a:moveTo>
                  <a:lnTo>
                    <a:pt x="3308947" y="0"/>
                  </a:lnTo>
                  <a:lnTo>
                    <a:pt x="2415883" y="0"/>
                  </a:lnTo>
                  <a:lnTo>
                    <a:pt x="2409787" y="0"/>
                  </a:lnTo>
                  <a:lnTo>
                    <a:pt x="2409787" y="6083"/>
                  </a:lnTo>
                  <a:lnTo>
                    <a:pt x="2409787" y="361188"/>
                  </a:lnTo>
                  <a:lnTo>
                    <a:pt x="2415883" y="361188"/>
                  </a:lnTo>
                  <a:lnTo>
                    <a:pt x="2415883" y="6096"/>
                  </a:lnTo>
                  <a:lnTo>
                    <a:pt x="3308947" y="6096"/>
                  </a:lnTo>
                  <a:lnTo>
                    <a:pt x="3308947" y="361188"/>
                  </a:lnTo>
                  <a:lnTo>
                    <a:pt x="3315043" y="361188"/>
                  </a:lnTo>
                  <a:lnTo>
                    <a:pt x="3315043" y="6096"/>
                  </a:lnTo>
                  <a:lnTo>
                    <a:pt x="3315043" y="0"/>
                  </a:lnTo>
                  <a:close/>
                </a:path>
                <a:path w="5856605" h="361315">
                  <a:moveTo>
                    <a:pt x="4685360" y="0"/>
                  </a:moveTo>
                  <a:lnTo>
                    <a:pt x="4679264" y="0"/>
                  </a:lnTo>
                  <a:lnTo>
                    <a:pt x="4679264" y="6083"/>
                  </a:lnTo>
                  <a:lnTo>
                    <a:pt x="4679264" y="361188"/>
                  </a:lnTo>
                  <a:lnTo>
                    <a:pt x="4685360" y="361188"/>
                  </a:lnTo>
                  <a:lnTo>
                    <a:pt x="4685360" y="6096"/>
                  </a:lnTo>
                  <a:lnTo>
                    <a:pt x="4685360" y="0"/>
                  </a:lnTo>
                  <a:close/>
                </a:path>
                <a:path w="5856605" h="361315">
                  <a:moveTo>
                    <a:pt x="5856186" y="0"/>
                  </a:moveTo>
                  <a:lnTo>
                    <a:pt x="5850090" y="0"/>
                  </a:lnTo>
                  <a:lnTo>
                    <a:pt x="5850090" y="6083"/>
                  </a:lnTo>
                  <a:lnTo>
                    <a:pt x="5850090" y="361188"/>
                  </a:lnTo>
                  <a:lnTo>
                    <a:pt x="5856186" y="361188"/>
                  </a:lnTo>
                  <a:lnTo>
                    <a:pt x="5856186" y="6096"/>
                  </a:lnTo>
                  <a:lnTo>
                    <a:pt x="58561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Graphic 32"/>
            <p:cNvSpPr/>
            <p:nvPr/>
          </p:nvSpPr>
          <p:spPr>
            <a:xfrm>
              <a:off x="6102" y="5947536"/>
              <a:ext cx="5843905" cy="353695"/>
            </a:xfrm>
            <a:custGeom>
              <a:avLst/>
              <a:gdLst/>
              <a:ahLst/>
              <a:cxnLst/>
              <a:rect l="l" t="t" r="r" b="b"/>
              <a:pathLst>
                <a:path w="5843905" h="353695">
                  <a:moveTo>
                    <a:pt x="1162812" y="0"/>
                  </a:moveTo>
                  <a:lnTo>
                    <a:pt x="0" y="0"/>
                  </a:lnTo>
                  <a:lnTo>
                    <a:pt x="0" y="353568"/>
                  </a:lnTo>
                  <a:lnTo>
                    <a:pt x="1162812" y="353568"/>
                  </a:lnTo>
                  <a:lnTo>
                    <a:pt x="1162812" y="0"/>
                  </a:lnTo>
                  <a:close/>
                </a:path>
                <a:path w="5843905" h="353695">
                  <a:moveTo>
                    <a:pt x="2403602" y="0"/>
                  </a:moveTo>
                  <a:lnTo>
                    <a:pt x="1168844" y="0"/>
                  </a:lnTo>
                  <a:lnTo>
                    <a:pt x="1168844" y="353568"/>
                  </a:lnTo>
                  <a:lnTo>
                    <a:pt x="2403602" y="353568"/>
                  </a:lnTo>
                  <a:lnTo>
                    <a:pt x="2403602" y="0"/>
                  </a:lnTo>
                  <a:close/>
                </a:path>
                <a:path w="5843905" h="353695">
                  <a:moveTo>
                    <a:pt x="4673181" y="0"/>
                  </a:moveTo>
                  <a:lnTo>
                    <a:pt x="3308934" y="0"/>
                  </a:lnTo>
                  <a:lnTo>
                    <a:pt x="3308934" y="353568"/>
                  </a:lnTo>
                  <a:lnTo>
                    <a:pt x="4673181" y="353568"/>
                  </a:lnTo>
                  <a:lnTo>
                    <a:pt x="4673181" y="0"/>
                  </a:lnTo>
                  <a:close/>
                </a:path>
                <a:path w="5843905" h="353695">
                  <a:moveTo>
                    <a:pt x="5843892" y="0"/>
                  </a:moveTo>
                  <a:lnTo>
                    <a:pt x="4679251" y="0"/>
                  </a:lnTo>
                  <a:lnTo>
                    <a:pt x="4679251" y="353568"/>
                  </a:lnTo>
                  <a:lnTo>
                    <a:pt x="5843892" y="353568"/>
                  </a:lnTo>
                  <a:lnTo>
                    <a:pt x="5843892" y="0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Graphic 33"/>
            <p:cNvSpPr/>
            <p:nvPr/>
          </p:nvSpPr>
          <p:spPr>
            <a:xfrm>
              <a:off x="-6" y="1130299"/>
              <a:ext cx="5856605" cy="5177155"/>
            </a:xfrm>
            <a:custGeom>
              <a:avLst/>
              <a:gdLst/>
              <a:ahLst/>
              <a:cxnLst/>
              <a:rect l="l" t="t" r="r" b="b"/>
              <a:pathLst>
                <a:path w="5856605" h="5177155">
                  <a:moveTo>
                    <a:pt x="2409710" y="4811141"/>
                  </a:moveTo>
                  <a:lnTo>
                    <a:pt x="1176477" y="4811141"/>
                  </a:lnTo>
                  <a:lnTo>
                    <a:pt x="1170444" y="4811141"/>
                  </a:lnTo>
                  <a:lnTo>
                    <a:pt x="1170381" y="4817237"/>
                  </a:lnTo>
                  <a:lnTo>
                    <a:pt x="1170381" y="5170805"/>
                  </a:lnTo>
                  <a:lnTo>
                    <a:pt x="6108" y="5170805"/>
                  </a:lnTo>
                  <a:lnTo>
                    <a:pt x="6108" y="4817237"/>
                  </a:lnTo>
                  <a:lnTo>
                    <a:pt x="1170381" y="4817237"/>
                  </a:lnTo>
                  <a:lnTo>
                    <a:pt x="1170381" y="4811141"/>
                  </a:lnTo>
                  <a:lnTo>
                    <a:pt x="6108" y="4811141"/>
                  </a:lnTo>
                  <a:lnTo>
                    <a:pt x="0" y="4811141"/>
                  </a:lnTo>
                  <a:lnTo>
                    <a:pt x="0" y="4817237"/>
                  </a:lnTo>
                  <a:lnTo>
                    <a:pt x="0" y="5170805"/>
                  </a:lnTo>
                  <a:lnTo>
                    <a:pt x="0" y="5176901"/>
                  </a:lnTo>
                  <a:lnTo>
                    <a:pt x="6108" y="5176901"/>
                  </a:lnTo>
                  <a:lnTo>
                    <a:pt x="1170381" y="5176901"/>
                  </a:lnTo>
                  <a:lnTo>
                    <a:pt x="1176477" y="5176901"/>
                  </a:lnTo>
                  <a:lnTo>
                    <a:pt x="2409710" y="5176901"/>
                  </a:lnTo>
                  <a:lnTo>
                    <a:pt x="2409710" y="5170805"/>
                  </a:lnTo>
                  <a:lnTo>
                    <a:pt x="1176477" y="5170805"/>
                  </a:lnTo>
                  <a:lnTo>
                    <a:pt x="1176477" y="4817237"/>
                  </a:lnTo>
                  <a:lnTo>
                    <a:pt x="2409710" y="4817237"/>
                  </a:lnTo>
                  <a:lnTo>
                    <a:pt x="2409710" y="4811141"/>
                  </a:lnTo>
                  <a:close/>
                </a:path>
                <a:path w="5856605" h="5177155">
                  <a:moveTo>
                    <a:pt x="3954043" y="44462"/>
                  </a:moveTo>
                  <a:lnTo>
                    <a:pt x="3902672" y="44462"/>
                  </a:lnTo>
                  <a:lnTo>
                    <a:pt x="3889933" y="44462"/>
                  </a:lnTo>
                  <a:lnTo>
                    <a:pt x="3889718" y="76200"/>
                  </a:lnTo>
                  <a:lnTo>
                    <a:pt x="3954043" y="44462"/>
                  </a:lnTo>
                  <a:close/>
                </a:path>
                <a:path w="5856605" h="5177155">
                  <a:moveTo>
                    <a:pt x="3966159" y="38493"/>
                  </a:moveTo>
                  <a:lnTo>
                    <a:pt x="3890226" y="0"/>
                  </a:lnTo>
                  <a:lnTo>
                    <a:pt x="3890010" y="31686"/>
                  </a:lnTo>
                  <a:lnTo>
                    <a:pt x="2367877" y="23888"/>
                  </a:lnTo>
                  <a:lnTo>
                    <a:pt x="2367877" y="36576"/>
                  </a:lnTo>
                  <a:lnTo>
                    <a:pt x="3889933" y="44399"/>
                  </a:lnTo>
                  <a:lnTo>
                    <a:pt x="3902672" y="44462"/>
                  </a:lnTo>
                  <a:lnTo>
                    <a:pt x="3954170" y="44399"/>
                  </a:lnTo>
                  <a:lnTo>
                    <a:pt x="3966159" y="38493"/>
                  </a:lnTo>
                  <a:close/>
                </a:path>
                <a:path w="5856605" h="5177155">
                  <a:moveTo>
                    <a:pt x="5850001" y="4811141"/>
                  </a:moveTo>
                  <a:lnTo>
                    <a:pt x="4685360" y="4811141"/>
                  </a:lnTo>
                  <a:lnTo>
                    <a:pt x="4679289" y="4811141"/>
                  </a:lnTo>
                  <a:lnTo>
                    <a:pt x="4679264" y="4817237"/>
                  </a:lnTo>
                  <a:lnTo>
                    <a:pt x="4679264" y="5170805"/>
                  </a:lnTo>
                  <a:lnTo>
                    <a:pt x="3315043" y="5170805"/>
                  </a:lnTo>
                  <a:lnTo>
                    <a:pt x="3315043" y="4817237"/>
                  </a:lnTo>
                  <a:lnTo>
                    <a:pt x="4679264" y="4817237"/>
                  </a:lnTo>
                  <a:lnTo>
                    <a:pt x="4679264" y="4811141"/>
                  </a:lnTo>
                  <a:lnTo>
                    <a:pt x="3315043" y="4811141"/>
                  </a:lnTo>
                  <a:lnTo>
                    <a:pt x="3308947" y="4811141"/>
                  </a:lnTo>
                  <a:lnTo>
                    <a:pt x="3308947" y="4817237"/>
                  </a:lnTo>
                  <a:lnTo>
                    <a:pt x="3308947" y="5170805"/>
                  </a:lnTo>
                  <a:lnTo>
                    <a:pt x="2415883" y="5170805"/>
                  </a:lnTo>
                  <a:lnTo>
                    <a:pt x="2415883" y="4817237"/>
                  </a:lnTo>
                  <a:lnTo>
                    <a:pt x="3308947" y="4817237"/>
                  </a:lnTo>
                  <a:lnTo>
                    <a:pt x="3308947" y="4811141"/>
                  </a:lnTo>
                  <a:lnTo>
                    <a:pt x="2415883" y="4811141"/>
                  </a:lnTo>
                  <a:lnTo>
                    <a:pt x="2409787" y="4811141"/>
                  </a:lnTo>
                  <a:lnTo>
                    <a:pt x="2409787" y="4817237"/>
                  </a:lnTo>
                  <a:lnTo>
                    <a:pt x="2409787" y="5170805"/>
                  </a:lnTo>
                  <a:lnTo>
                    <a:pt x="2409787" y="5176901"/>
                  </a:lnTo>
                  <a:lnTo>
                    <a:pt x="2415883" y="5176901"/>
                  </a:lnTo>
                  <a:lnTo>
                    <a:pt x="5850001" y="5176901"/>
                  </a:lnTo>
                  <a:lnTo>
                    <a:pt x="5850001" y="5170805"/>
                  </a:lnTo>
                  <a:lnTo>
                    <a:pt x="4685360" y="5170805"/>
                  </a:lnTo>
                  <a:lnTo>
                    <a:pt x="4685360" y="4817237"/>
                  </a:lnTo>
                  <a:lnTo>
                    <a:pt x="5850001" y="4817237"/>
                  </a:lnTo>
                  <a:lnTo>
                    <a:pt x="5850001" y="4811141"/>
                  </a:lnTo>
                  <a:close/>
                </a:path>
                <a:path w="5856605" h="5177155">
                  <a:moveTo>
                    <a:pt x="5856186" y="4811141"/>
                  </a:moveTo>
                  <a:lnTo>
                    <a:pt x="5850090" y="4811141"/>
                  </a:lnTo>
                  <a:lnTo>
                    <a:pt x="5850090" y="4817237"/>
                  </a:lnTo>
                  <a:lnTo>
                    <a:pt x="5850090" y="5170805"/>
                  </a:lnTo>
                  <a:lnTo>
                    <a:pt x="5850090" y="5176901"/>
                  </a:lnTo>
                  <a:lnTo>
                    <a:pt x="5856186" y="5176901"/>
                  </a:lnTo>
                  <a:lnTo>
                    <a:pt x="5856186" y="5170805"/>
                  </a:lnTo>
                  <a:lnTo>
                    <a:pt x="5856186" y="4817237"/>
                  </a:lnTo>
                  <a:lnTo>
                    <a:pt x="5856186" y="481114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617176" y="390220"/>
              <a:ext cx="1193165" cy="1524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185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Hammadde</a:t>
              </a:r>
              <a:r>
                <a:rPr kumimoji="0" lang="tr-TR" sz="1200" b="1" i="0" u="none" strike="noStrike" kern="0" cap="none" spc="-45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tr-TR" sz="1200" b="1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Stoku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35"/>
            <p:cNvSpPr txBox="1"/>
            <p:nvPr/>
          </p:nvSpPr>
          <p:spPr>
            <a:xfrm>
              <a:off x="4089486" y="371932"/>
              <a:ext cx="997585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Yarı</a:t>
              </a:r>
              <a:r>
                <a:rPr kumimoji="0" lang="tr-TR" sz="1200" b="1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Mamuller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71639" y="730072"/>
              <a:ext cx="29972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2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D.B.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624880" y="730072"/>
              <a:ext cx="43180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box 38"/>
            <p:cNvSpPr txBox="1"/>
            <p:nvPr/>
          </p:nvSpPr>
          <p:spPr>
            <a:xfrm>
              <a:off x="3380825" y="730072"/>
              <a:ext cx="29972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2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D.B.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4200766" y="730072"/>
              <a:ext cx="1356995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>
                  <a:tab pos="549910" algn="l"/>
                </a:tabLst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6.000</a:t>
              </a:r>
              <a:r>
                <a:rPr kumimoji="0" lang="tr-TR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Tamamlanan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71639" y="1083641"/>
              <a:ext cx="228346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>
                  <a:tab pos="605155" algn="l"/>
                  <a:tab pos="1236980" algn="l"/>
                </a:tabLst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Alışlar</a:t>
              </a:r>
              <a:r>
                <a:rPr kumimoji="0" lang="tr-TR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73.000</a:t>
              </a:r>
              <a:r>
                <a:rPr kumimoji="0" lang="tr-TR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	Kullanım </a:t>
              </a: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76.000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1"/>
            <p:cNvSpPr txBox="1"/>
            <p:nvPr/>
          </p:nvSpPr>
          <p:spPr>
            <a:xfrm>
              <a:off x="4104726" y="1083641"/>
              <a:ext cx="43180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76.000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box 42"/>
            <p:cNvSpPr txBox="1"/>
            <p:nvPr/>
          </p:nvSpPr>
          <p:spPr>
            <a:xfrm>
              <a:off x="5289256" y="1083641"/>
              <a:ext cx="50800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104.000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4104726" y="1437209"/>
              <a:ext cx="431800" cy="52387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7620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35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box 44"/>
            <p:cNvSpPr txBox="1"/>
            <p:nvPr/>
          </p:nvSpPr>
          <p:spPr>
            <a:xfrm>
              <a:off x="71639" y="2151965"/>
              <a:ext cx="283845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2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D.S.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5"/>
            <p:cNvSpPr txBox="1"/>
            <p:nvPr/>
          </p:nvSpPr>
          <p:spPr>
            <a:xfrm>
              <a:off x="723656" y="2151965"/>
              <a:ext cx="35560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3418925" y="2151965"/>
              <a:ext cx="283845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2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D.S.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7"/>
            <p:cNvSpPr txBox="1"/>
            <p:nvPr/>
          </p:nvSpPr>
          <p:spPr>
            <a:xfrm>
              <a:off x="4261442" y="2151965"/>
              <a:ext cx="35560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487636" y="2876247"/>
              <a:ext cx="1451610" cy="17081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Direkt</a:t>
              </a:r>
              <a:r>
                <a:rPr kumimoji="0" lang="tr-TR" sz="1200" b="1" i="0" u="none" strike="noStrike" kern="0" cap="none" spc="-45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tr-T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İşçilik</a:t>
              </a:r>
              <a:r>
                <a:rPr kumimoji="0" lang="tr-TR" sz="1200" b="1" i="0" u="none" strike="noStrike" kern="0" cap="none" spc="-3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tr-TR" sz="1200" b="1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Maliyeti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4255602" y="2894535"/>
              <a:ext cx="664210" cy="1524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185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1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Mamuller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Textbox 50"/>
            <p:cNvSpPr txBox="1"/>
            <p:nvPr/>
          </p:nvSpPr>
          <p:spPr>
            <a:xfrm>
              <a:off x="761956" y="3232863"/>
              <a:ext cx="83439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>
                  <a:tab pos="478155" algn="l"/>
                </a:tabLst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9.000</a:t>
              </a:r>
              <a:r>
                <a:rPr kumimoji="0" lang="tr-TR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1"/>
            <p:cNvSpPr txBox="1"/>
            <p:nvPr/>
          </p:nvSpPr>
          <p:spPr>
            <a:xfrm>
              <a:off x="3380825" y="3232863"/>
              <a:ext cx="29972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2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D.B.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4162666" y="3232863"/>
              <a:ext cx="43180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22.000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53"/>
            <p:cNvSpPr txBox="1"/>
            <p:nvPr/>
          </p:nvSpPr>
          <p:spPr>
            <a:xfrm>
              <a:off x="5246584" y="3232863"/>
              <a:ext cx="50800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108.000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4"/>
            <p:cNvSpPr txBox="1"/>
            <p:nvPr/>
          </p:nvSpPr>
          <p:spPr>
            <a:xfrm>
              <a:off x="387108" y="3597100"/>
              <a:ext cx="1653539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Genel</a:t>
              </a:r>
              <a:r>
                <a:rPr kumimoji="0" lang="tr-TR" sz="1200" b="1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tr-T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Üretim</a:t>
              </a:r>
              <a:r>
                <a:rPr kumimoji="0" lang="tr-TR" sz="1200" b="1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Maliyetleri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3380825" y="3789124"/>
              <a:ext cx="50800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104.000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6"/>
            <p:cNvSpPr txBox="1"/>
            <p:nvPr/>
          </p:nvSpPr>
          <p:spPr>
            <a:xfrm>
              <a:off x="685756" y="4148788"/>
              <a:ext cx="98679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>
                  <a:tab pos="554355" algn="l"/>
                </a:tabLst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20.000</a:t>
              </a:r>
              <a:r>
                <a:rPr kumimoji="0" lang="tr-TR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Textbox 57"/>
            <p:cNvSpPr txBox="1"/>
            <p:nvPr/>
          </p:nvSpPr>
          <p:spPr>
            <a:xfrm>
              <a:off x="3380825" y="4148788"/>
              <a:ext cx="283845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2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D.S.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4185242" y="4148788"/>
              <a:ext cx="43180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18.000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Textbox 59"/>
            <p:cNvSpPr txBox="1"/>
            <p:nvPr/>
          </p:nvSpPr>
          <p:spPr>
            <a:xfrm>
              <a:off x="957028" y="4511500"/>
              <a:ext cx="51308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1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Satışlar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box 60"/>
            <p:cNvSpPr txBox="1"/>
            <p:nvPr/>
          </p:nvSpPr>
          <p:spPr>
            <a:xfrm>
              <a:off x="1774274" y="4869641"/>
              <a:ext cx="508000" cy="1689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210.000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3807545" y="4872689"/>
              <a:ext cx="1560195" cy="52578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Satılan</a:t>
              </a:r>
              <a:r>
                <a:rPr kumimoji="0" lang="tr-TR" sz="1200" b="1" i="0" u="none" strike="noStrike" kern="0" cap="none" spc="-25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tr-T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Mamul</a:t>
              </a:r>
              <a:r>
                <a:rPr kumimoji="0" lang="tr-TR" sz="1200" b="1" i="0" u="none" strike="noStrike" kern="0" cap="none" spc="-25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tr-TR" sz="1200" b="1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Maliyeti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5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9718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108.000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Textbox 62"/>
            <p:cNvSpPr txBox="1"/>
            <p:nvPr/>
          </p:nvSpPr>
          <p:spPr>
            <a:xfrm>
              <a:off x="643080" y="5593795"/>
              <a:ext cx="1127760" cy="52578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065" marR="0" lvl="0" indent="0" defTabSz="914400" eaLnBrk="1" fontAlgn="auto" latinLnBrk="0" hangingPunct="1">
                <a:lnSpc>
                  <a:spcPts val="133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Dönem</a:t>
              </a:r>
              <a:r>
                <a:rPr kumimoji="0" lang="tr-TR" sz="1200" b="1" i="0" u="none" strike="noStrike" kern="0" cap="none" spc="-15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tr-TR" sz="1200" b="1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Giderleri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45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200" b="0" i="0" u="none" strike="noStrike" kern="0" cap="none" spc="-1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70.000</a:t>
              </a:r>
              <a:endParaRPr kumimoji="0" lang="tr-T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8108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66259" y="530163"/>
            <a:ext cx="108725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Hammadde</a:t>
            </a:r>
            <a:r>
              <a:rPr lang="tr-TR" sz="2400" spc="-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Maliyetinin</a:t>
            </a:r>
            <a:r>
              <a:rPr lang="tr-TR" sz="2400" spc="-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Hesaplanması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795902"/>
              </p:ext>
            </p:extLst>
          </p:nvPr>
        </p:nvGraphicFramePr>
        <p:xfrm>
          <a:off x="848586" y="1291771"/>
          <a:ext cx="9369471" cy="1524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7030408">
                  <a:extLst>
                    <a:ext uri="{9D8B030D-6E8A-4147-A177-3AD203B41FA5}">
                      <a16:colId xmlns:a16="http://schemas.microsoft.com/office/drawing/2014/main" val="2643741904"/>
                    </a:ext>
                  </a:extLst>
                </a:gridCol>
                <a:gridCol w="2339063">
                  <a:extLst>
                    <a:ext uri="{9D8B030D-6E8A-4147-A177-3AD203B41FA5}">
                      <a16:colId xmlns:a16="http://schemas.microsoft.com/office/drawing/2014/main" val="3606220394"/>
                    </a:ext>
                  </a:extLst>
                </a:gridCol>
              </a:tblGrid>
              <a:tr h="523170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Dönem</a:t>
                      </a:r>
                      <a:r>
                        <a:rPr lang="en-US" sz="2000" spc="-1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başı</a:t>
                      </a:r>
                      <a:r>
                        <a:rPr lang="en-US" sz="2000" spc="-5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hammadde</a:t>
                      </a:r>
                      <a:r>
                        <a:rPr lang="en-US" sz="2000" spc="-10" dirty="0">
                          <a:effectLst/>
                        </a:rPr>
                        <a:t> </a:t>
                      </a:r>
                      <a:r>
                        <a:rPr lang="en-US" sz="2000" spc="-10" dirty="0" err="1">
                          <a:effectLst/>
                        </a:rPr>
                        <a:t>stoku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26111765"/>
                  </a:ext>
                </a:extLst>
              </a:tr>
              <a:tr h="333610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(+)Hammadde</a:t>
                      </a:r>
                      <a:r>
                        <a:rPr lang="en-US" sz="2000" spc="-30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alışları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73.000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99364998"/>
                  </a:ext>
                </a:extLst>
              </a:tr>
              <a:tr h="333610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(-)</a:t>
                      </a:r>
                      <a:r>
                        <a:rPr lang="en-US" sz="2000" dirty="0" err="1">
                          <a:effectLst/>
                        </a:rPr>
                        <a:t>Dönem</a:t>
                      </a:r>
                      <a:r>
                        <a:rPr lang="en-US" sz="2000" spc="-2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sonu</a:t>
                      </a:r>
                      <a:r>
                        <a:rPr lang="en-US" sz="2000" spc="-5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hammadde</a:t>
                      </a:r>
                      <a:r>
                        <a:rPr lang="en-US" sz="2000" spc="-10" dirty="0">
                          <a:effectLst/>
                        </a:rPr>
                        <a:t> </a:t>
                      </a:r>
                      <a:r>
                        <a:rPr lang="en-US" sz="2000" spc="-10" dirty="0" err="1">
                          <a:effectLst/>
                        </a:rPr>
                        <a:t>stoku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</a:rPr>
                        <a:t>(8.000</a:t>
                      </a:r>
                      <a:r>
                        <a:rPr lang="en-US" sz="2000" u="sng" spc="-5">
                          <a:effectLst/>
                        </a:rPr>
                        <a:t> </a:t>
                      </a:r>
                      <a:r>
                        <a:rPr lang="en-US" sz="2000" u="sng" spc="-25">
                          <a:effectLst/>
                        </a:rPr>
                        <a:t>TL)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80646417"/>
                  </a:ext>
                </a:extLst>
              </a:tr>
              <a:tr h="333610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=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Dönem</a:t>
                      </a:r>
                      <a:r>
                        <a:rPr lang="en-US" sz="2000" spc="-3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içinde</a:t>
                      </a:r>
                      <a:r>
                        <a:rPr lang="en-US" sz="2000" spc="-2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üretime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verilen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(kullanılan)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hammadde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maliyeti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76.000 </a:t>
                      </a:r>
                      <a:r>
                        <a:rPr lang="en-US" sz="2000" spc="-25" dirty="0">
                          <a:effectLst/>
                        </a:rPr>
                        <a:t>TL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12090708"/>
                  </a:ext>
                </a:extLst>
              </a:tr>
            </a:tbl>
          </a:graphicData>
        </a:graphic>
      </p:graphicFrame>
      <p:sp>
        <p:nvSpPr>
          <p:cNvPr id="6" name="Dikdörtgen 5"/>
          <p:cNvSpPr/>
          <p:nvPr/>
        </p:nvSpPr>
        <p:spPr>
          <a:xfrm>
            <a:off x="848586" y="3115713"/>
            <a:ext cx="103564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Dönem</a:t>
            </a:r>
            <a:r>
              <a:rPr lang="tr-TR" sz="2400" spc="-5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İçindeki</a:t>
            </a:r>
            <a:r>
              <a:rPr lang="tr-TR" sz="2400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Toplam</a:t>
            </a:r>
            <a:r>
              <a:rPr lang="tr-TR" sz="2400" spc="-4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Üretim</a:t>
            </a:r>
            <a:r>
              <a:rPr lang="tr-TR" sz="2400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Maliyetinin</a:t>
            </a:r>
            <a:r>
              <a:rPr lang="tr-TR" sz="24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Hesaplanması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994179"/>
              </p:ext>
            </p:extLst>
          </p:nvPr>
        </p:nvGraphicFramePr>
        <p:xfrm>
          <a:off x="1001486" y="3877319"/>
          <a:ext cx="9405257" cy="13913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7057261">
                  <a:extLst>
                    <a:ext uri="{9D8B030D-6E8A-4147-A177-3AD203B41FA5}">
                      <a16:colId xmlns:a16="http://schemas.microsoft.com/office/drawing/2014/main" val="3805148465"/>
                    </a:ext>
                  </a:extLst>
                </a:gridCol>
                <a:gridCol w="2347996">
                  <a:extLst>
                    <a:ext uri="{9D8B030D-6E8A-4147-A177-3AD203B41FA5}">
                      <a16:colId xmlns:a16="http://schemas.microsoft.com/office/drawing/2014/main" val="375591689"/>
                    </a:ext>
                  </a:extLst>
                </a:gridCol>
              </a:tblGrid>
              <a:tr h="386424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Dönem</a:t>
                      </a:r>
                      <a:r>
                        <a:rPr lang="en-US" sz="2000" spc="-2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içinde</a:t>
                      </a:r>
                      <a:r>
                        <a:rPr lang="en-US" sz="2000" spc="-5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kullanılan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hammadde</a:t>
                      </a:r>
                      <a:r>
                        <a:rPr lang="en-US" sz="2000" spc="-10" dirty="0">
                          <a:effectLst/>
                        </a:rPr>
                        <a:t> </a:t>
                      </a:r>
                      <a:r>
                        <a:rPr lang="en-US" sz="2000" spc="-10" dirty="0" err="1">
                          <a:effectLst/>
                        </a:rPr>
                        <a:t>maliyeti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76.000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25021698"/>
                  </a:ext>
                </a:extLst>
              </a:tr>
              <a:tr h="334980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Dönem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içinde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katlanılan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direkt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işçilik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maliyeti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56347021"/>
                  </a:ext>
                </a:extLst>
              </a:tr>
              <a:tr h="334980">
                <a:tc>
                  <a:txBody>
                    <a:bodyPr/>
                    <a:lstStyle/>
                    <a:p>
                      <a:pPr marL="67945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Dönem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içinde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gerçekleşen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genel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üretim</a:t>
                      </a:r>
                      <a:r>
                        <a:rPr lang="en-US" sz="2000" spc="-10">
                          <a:effectLst/>
                        </a:rPr>
                        <a:t> maliyeti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</a:rPr>
                        <a:t>20.000 </a:t>
                      </a:r>
                      <a:r>
                        <a:rPr lang="en-US" sz="2000" u="sng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07691485"/>
                  </a:ext>
                </a:extLst>
              </a:tr>
              <a:tr h="334980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Dönem</a:t>
                      </a:r>
                      <a:r>
                        <a:rPr lang="en-US" sz="2000" spc="-2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toplam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üretim </a:t>
                      </a:r>
                      <a:r>
                        <a:rPr lang="en-US" sz="2000" spc="-10">
                          <a:effectLst/>
                        </a:rPr>
                        <a:t>maliyeti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105.000 </a:t>
                      </a:r>
                      <a:r>
                        <a:rPr lang="en-US" sz="2000" spc="-25" dirty="0">
                          <a:effectLst/>
                        </a:rPr>
                        <a:t>TL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48753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27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27314" y="551543"/>
            <a:ext cx="10900228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881380" lvl="2">
              <a:lnSpc>
                <a:spcPct val="115000"/>
              </a:lnSpc>
              <a:spcAft>
                <a:spcPts val="0"/>
              </a:spcAft>
              <a:buSzPts val="1400"/>
            </a:pPr>
            <a:r>
              <a:rPr lang="tr-TR" sz="2400" b="1" kern="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Dönem</a:t>
            </a:r>
            <a:r>
              <a:rPr lang="tr-TR" sz="2400" b="1" kern="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kern="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İçinde</a:t>
            </a:r>
            <a:r>
              <a:rPr lang="tr-TR" sz="2400" b="1" kern="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kern="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Üretimi</a:t>
            </a:r>
            <a:r>
              <a:rPr lang="tr-TR" sz="2400" b="1" kern="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kern="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Tamamlanan</a:t>
            </a:r>
            <a:r>
              <a:rPr lang="tr-TR" sz="2400" b="1" kern="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kern="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Mamul</a:t>
            </a:r>
            <a:r>
              <a:rPr lang="tr-TR" sz="2400" b="1" kern="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kern="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Maliyetinin </a:t>
            </a:r>
            <a:r>
              <a:rPr lang="tr-TR" sz="2400" b="1" kern="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Hesaplanması</a:t>
            </a:r>
            <a:endParaRPr lang="tr-TR" sz="2400" b="1" kern="0" spc="-1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298714"/>
              </p:ext>
            </p:extLst>
          </p:nvPr>
        </p:nvGraphicFramePr>
        <p:xfrm>
          <a:off x="827314" y="1331028"/>
          <a:ext cx="9927772" cy="9937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7449331">
                  <a:extLst>
                    <a:ext uri="{9D8B030D-6E8A-4147-A177-3AD203B41FA5}">
                      <a16:colId xmlns:a16="http://schemas.microsoft.com/office/drawing/2014/main" val="4285619779"/>
                    </a:ext>
                  </a:extLst>
                </a:gridCol>
                <a:gridCol w="2478441">
                  <a:extLst>
                    <a:ext uri="{9D8B030D-6E8A-4147-A177-3AD203B41FA5}">
                      <a16:colId xmlns:a16="http://schemas.microsoft.com/office/drawing/2014/main" val="2643568648"/>
                    </a:ext>
                  </a:extLst>
                </a:gridCol>
              </a:tblGrid>
              <a:tr h="183515">
                <a:tc>
                  <a:txBody>
                    <a:bodyPr/>
                    <a:lstStyle/>
                    <a:p>
                      <a:pPr marL="22034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Dönem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başı</a:t>
                      </a:r>
                      <a:r>
                        <a:rPr lang="en-US" sz="2000" spc="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yarı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mamul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maliyeti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40278773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+</a:t>
                      </a:r>
                      <a:r>
                        <a:rPr lang="en-US" sz="2000" spc="-1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Dönem</a:t>
                      </a:r>
                      <a:r>
                        <a:rPr lang="en-US" sz="2000" spc="-5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toplam</a:t>
                      </a:r>
                      <a:r>
                        <a:rPr lang="en-US" sz="2000" spc="-5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üretim</a:t>
                      </a:r>
                      <a:r>
                        <a:rPr lang="en-US" sz="2000" spc="5" dirty="0">
                          <a:effectLst/>
                        </a:rPr>
                        <a:t> </a:t>
                      </a:r>
                      <a:r>
                        <a:rPr lang="en-US" sz="2000" spc="-10" dirty="0" err="1">
                          <a:effectLst/>
                        </a:rPr>
                        <a:t>maliyeti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</a:rPr>
                        <a:t>105.000 </a:t>
                      </a:r>
                      <a:r>
                        <a:rPr lang="en-US" sz="2000" u="sng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98202832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=</a:t>
                      </a:r>
                      <a:r>
                        <a:rPr lang="en-US" sz="2000" spc="-2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Üretime</a:t>
                      </a:r>
                      <a:r>
                        <a:rPr lang="en-US" sz="2000" spc="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yüklenen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toplam</a:t>
                      </a:r>
                      <a:r>
                        <a:rPr lang="en-US" sz="2000" spc="-10">
                          <a:effectLst/>
                        </a:rPr>
                        <a:t> maliyet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111.000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97624897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Dönem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sonu</a:t>
                      </a:r>
                      <a:r>
                        <a:rPr lang="en-US" sz="2000" spc="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yarı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mamul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maliyeti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</a:rPr>
                        <a:t>(7.000</a:t>
                      </a:r>
                      <a:r>
                        <a:rPr lang="en-US" sz="2000" u="sng" spc="-5">
                          <a:effectLst/>
                        </a:rPr>
                        <a:t> </a:t>
                      </a:r>
                      <a:r>
                        <a:rPr lang="en-US" sz="2000" u="sng" spc="-25">
                          <a:effectLst/>
                        </a:rPr>
                        <a:t>TL)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24569412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=</a:t>
                      </a:r>
                      <a:r>
                        <a:rPr lang="en-US" sz="2000" spc="-2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Dönem</a:t>
                      </a:r>
                      <a:r>
                        <a:rPr lang="en-US" sz="2000" spc="-3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içinde</a:t>
                      </a:r>
                      <a:r>
                        <a:rPr lang="en-US" sz="2000" spc="-2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üretimi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tamamlanan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mamul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maliyeti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104.000 </a:t>
                      </a:r>
                      <a:r>
                        <a:rPr lang="en-US" sz="2000" spc="-25" dirty="0">
                          <a:effectLst/>
                        </a:rPr>
                        <a:t>TL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42928963"/>
                  </a:ext>
                </a:extLst>
              </a:tr>
            </a:tbl>
          </a:graphicData>
        </a:graphic>
      </p:graphicFrame>
      <p:sp>
        <p:nvSpPr>
          <p:cNvPr id="6" name="Dikdörtgen 5"/>
          <p:cNvSpPr/>
          <p:nvPr/>
        </p:nvSpPr>
        <p:spPr>
          <a:xfrm>
            <a:off x="827314" y="2621271"/>
            <a:ext cx="109002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Satılan</a:t>
            </a:r>
            <a:r>
              <a:rPr lang="tr-TR" sz="2800" spc="-4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Mamul</a:t>
            </a:r>
            <a:r>
              <a:rPr lang="tr-TR" sz="2800" spc="-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Maliyetinin</a:t>
            </a:r>
            <a:r>
              <a:rPr lang="tr-TR" sz="2800" spc="-3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Hesaplanması</a:t>
            </a:r>
            <a:endParaRPr lang="tr-TR" sz="2800" dirty="0"/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09179"/>
              </p:ext>
            </p:extLst>
          </p:nvPr>
        </p:nvGraphicFramePr>
        <p:xfrm>
          <a:off x="928914" y="3589814"/>
          <a:ext cx="9666515" cy="8648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7253296">
                  <a:extLst>
                    <a:ext uri="{9D8B030D-6E8A-4147-A177-3AD203B41FA5}">
                      <a16:colId xmlns:a16="http://schemas.microsoft.com/office/drawing/2014/main" val="3141069036"/>
                    </a:ext>
                  </a:extLst>
                </a:gridCol>
                <a:gridCol w="2413219">
                  <a:extLst>
                    <a:ext uri="{9D8B030D-6E8A-4147-A177-3AD203B41FA5}">
                      <a16:colId xmlns:a16="http://schemas.microsoft.com/office/drawing/2014/main" val="2228885095"/>
                    </a:ext>
                  </a:extLst>
                </a:gridCol>
              </a:tblGrid>
              <a:tr h="203835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Dönem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başı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mamul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 spc="-20">
                          <a:effectLst/>
                        </a:rPr>
                        <a:t>stok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22.000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44432932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+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Dönem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içinde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üretimi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tamamlanan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mamul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maliyeti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104.000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50982142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</a:t>
                      </a:r>
                      <a:r>
                        <a:rPr lang="en-US" sz="2000" spc="-2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Dönem sonu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mamul </a:t>
                      </a:r>
                      <a:r>
                        <a:rPr lang="en-US" sz="2000" spc="-10">
                          <a:effectLst/>
                        </a:rPr>
                        <a:t>stoku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</a:rPr>
                        <a:t>(18.000</a:t>
                      </a:r>
                      <a:r>
                        <a:rPr lang="en-US" sz="2000" u="sng" spc="-5">
                          <a:effectLst/>
                        </a:rPr>
                        <a:t> </a:t>
                      </a:r>
                      <a:r>
                        <a:rPr lang="en-US" sz="2000" u="sng" spc="-25">
                          <a:effectLst/>
                        </a:rPr>
                        <a:t>TL)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48916165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=</a:t>
                      </a:r>
                      <a:r>
                        <a:rPr lang="en-US" sz="2000" spc="-2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Satılan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Mamul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Maliyeti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108.000 </a:t>
                      </a:r>
                      <a:r>
                        <a:rPr lang="en-US" sz="2000" spc="-25" dirty="0">
                          <a:effectLst/>
                        </a:rPr>
                        <a:t>TL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41695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3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9296" y="360822"/>
            <a:ext cx="11320818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8430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Dönem</a:t>
            </a:r>
            <a:r>
              <a:rPr lang="tr-TR" sz="2400" b="1" spc="-4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İçinde</a:t>
            </a:r>
            <a:r>
              <a:rPr lang="tr-TR" sz="2400" b="1" spc="-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Üretimi</a:t>
            </a:r>
            <a:r>
              <a:rPr lang="tr-TR" sz="2400" b="1" spc="-1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Tamamlanan</a:t>
            </a:r>
            <a:r>
              <a:rPr lang="tr-TR" sz="2400" b="1" spc="-1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Mamul</a:t>
            </a:r>
            <a:r>
              <a:rPr lang="tr-TR" sz="2400" b="1" spc="-1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Maliyeti</a:t>
            </a:r>
            <a:r>
              <a:rPr lang="tr-TR" sz="2400" b="1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Tablosu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508421"/>
              </p:ext>
            </p:extLst>
          </p:nvPr>
        </p:nvGraphicFramePr>
        <p:xfrm>
          <a:off x="653143" y="1335317"/>
          <a:ext cx="10885713" cy="446651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6997198">
                  <a:extLst>
                    <a:ext uri="{9D8B030D-6E8A-4147-A177-3AD203B41FA5}">
                      <a16:colId xmlns:a16="http://schemas.microsoft.com/office/drawing/2014/main" val="1101145394"/>
                    </a:ext>
                  </a:extLst>
                </a:gridCol>
                <a:gridCol w="2007471">
                  <a:extLst>
                    <a:ext uri="{9D8B030D-6E8A-4147-A177-3AD203B41FA5}">
                      <a16:colId xmlns:a16="http://schemas.microsoft.com/office/drawing/2014/main" val="3352664192"/>
                    </a:ext>
                  </a:extLst>
                </a:gridCol>
                <a:gridCol w="1881044">
                  <a:extLst>
                    <a:ext uri="{9D8B030D-6E8A-4147-A177-3AD203B41FA5}">
                      <a16:colId xmlns:a16="http://schemas.microsoft.com/office/drawing/2014/main" val="3634506416"/>
                    </a:ext>
                  </a:extLst>
                </a:gridCol>
              </a:tblGrid>
              <a:tr h="265424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Hammadde</a:t>
                      </a:r>
                      <a:r>
                        <a:rPr lang="en-US" sz="2000" spc="-4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Maliyeti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76.000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16531673"/>
                  </a:ext>
                </a:extLst>
              </a:tr>
              <a:tr h="325282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Dönem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başı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hammadde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stoku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26773848"/>
                  </a:ext>
                </a:extLst>
              </a:tr>
              <a:tr h="220530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Hammadde</a:t>
                      </a:r>
                      <a:r>
                        <a:rPr lang="en-US" sz="2000" spc="-2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alışları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 spc="-25">
                          <a:effectLst/>
                        </a:rPr>
                        <a:t>(+)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</a:rPr>
                        <a:t>73.000 </a:t>
                      </a:r>
                      <a:r>
                        <a:rPr lang="en-US" sz="2000" u="sng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26606701"/>
                  </a:ext>
                </a:extLst>
              </a:tr>
              <a:tr h="220530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Kullanıma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hazır </a:t>
                      </a:r>
                      <a:r>
                        <a:rPr lang="en-US" sz="2000" spc="-10">
                          <a:effectLst/>
                        </a:rPr>
                        <a:t>hammadde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84.000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53097160"/>
                  </a:ext>
                </a:extLst>
              </a:tr>
              <a:tr h="220530">
                <a:tc>
                  <a:txBody>
                    <a:bodyPr/>
                    <a:lstStyle/>
                    <a:p>
                      <a:pPr marL="25844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Dönem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sonu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hammadde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stoku (-</a:t>
                      </a:r>
                      <a:r>
                        <a:rPr lang="en-US" sz="2000" spc="-50">
                          <a:effectLst/>
                        </a:rPr>
                        <a:t>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</a:rPr>
                        <a:t>(8.000</a:t>
                      </a:r>
                      <a:r>
                        <a:rPr lang="en-US" sz="2000" u="sng" spc="-5">
                          <a:effectLst/>
                        </a:rPr>
                        <a:t> </a:t>
                      </a:r>
                      <a:r>
                        <a:rPr lang="en-US" sz="2000" u="sng" spc="-25">
                          <a:effectLst/>
                        </a:rPr>
                        <a:t>TL)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36057669"/>
                  </a:ext>
                </a:extLst>
              </a:tr>
              <a:tr h="220530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Direkt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İşçilik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Maliyeti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72145551"/>
                  </a:ext>
                </a:extLst>
              </a:tr>
              <a:tr h="309529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Genel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Üretim</a:t>
                      </a:r>
                      <a:r>
                        <a:rPr lang="en-US" sz="2000" spc="-10">
                          <a:effectLst/>
                        </a:rPr>
                        <a:t> Maliyetleri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20375067"/>
                  </a:ext>
                </a:extLst>
              </a:tr>
              <a:tr h="224468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Endirekt </a:t>
                      </a:r>
                      <a:r>
                        <a:rPr lang="en-US" sz="2000" spc="-10">
                          <a:effectLst/>
                        </a:rPr>
                        <a:t>İşçilik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01784965"/>
                  </a:ext>
                </a:extLst>
              </a:tr>
              <a:tr h="220530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Endirekt</a:t>
                      </a:r>
                      <a:r>
                        <a:rPr lang="en-US" sz="2000" spc="-10">
                          <a:effectLst/>
                        </a:rPr>
                        <a:t> Hammadde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33335713"/>
                  </a:ext>
                </a:extLst>
              </a:tr>
              <a:tr h="220530">
                <a:tc>
                  <a:txBody>
                    <a:bodyPr/>
                    <a:lstStyle/>
                    <a:p>
                      <a:pPr marL="260350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Isıtma,</a:t>
                      </a:r>
                      <a:r>
                        <a:rPr lang="en-US" sz="2000" spc="-2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elektrik,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 spc="-25">
                          <a:effectLst/>
                        </a:rPr>
                        <a:t>su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05408704"/>
                  </a:ext>
                </a:extLst>
              </a:tr>
              <a:tr h="220530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Fabrika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amortismanı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94296085"/>
                  </a:ext>
                </a:extLst>
              </a:tr>
              <a:tr h="220530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Makine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amortismanı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89197717"/>
                  </a:ext>
                </a:extLst>
              </a:tr>
              <a:tr h="220530">
                <a:tc>
                  <a:txBody>
                    <a:bodyPr/>
                    <a:lstStyle/>
                    <a:p>
                      <a:pPr marL="2584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Çeşitli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üretim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maliyetleri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259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</a:rPr>
                        <a:t>1.000 </a:t>
                      </a:r>
                      <a:r>
                        <a:rPr lang="en-US" sz="2000" u="sng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8571929"/>
                  </a:ext>
                </a:extLst>
              </a:tr>
              <a:tr h="220530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Döneme</a:t>
                      </a:r>
                      <a:r>
                        <a:rPr lang="en-US" sz="2000" spc="-2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İlişkin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Toplam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Üretim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Maliyeti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105.000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6128031"/>
                  </a:ext>
                </a:extLst>
              </a:tr>
              <a:tr h="315830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Dönem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başı</a:t>
                      </a:r>
                      <a:r>
                        <a:rPr lang="en-US" sz="2000" spc="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yarı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mamul stok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 spc="-25">
                          <a:effectLst/>
                        </a:rPr>
                        <a:t>(+)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</a:rPr>
                        <a:t>6.000 </a:t>
                      </a:r>
                      <a:r>
                        <a:rPr lang="en-US" sz="2000" u="sng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53717515"/>
                  </a:ext>
                </a:extLst>
              </a:tr>
              <a:tr h="220530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Üretime yüklenen</a:t>
                      </a:r>
                      <a:r>
                        <a:rPr lang="en-US" sz="2000" spc="-2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toplam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maliyet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111.000 </a:t>
                      </a:r>
                      <a:r>
                        <a:rPr lang="en-US" sz="2000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25721354"/>
                  </a:ext>
                </a:extLst>
              </a:tr>
              <a:tr h="323706">
                <a:tc>
                  <a:txBody>
                    <a:bodyPr/>
                    <a:lstStyle/>
                    <a:p>
                      <a:pPr marL="6794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Dönem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sonu</a:t>
                      </a:r>
                      <a:r>
                        <a:rPr lang="en-US" sz="2000" spc="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yarı</a:t>
                      </a:r>
                      <a:r>
                        <a:rPr lang="en-US" sz="2000" spc="-1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mamul</a:t>
                      </a:r>
                      <a:r>
                        <a:rPr lang="en-US" sz="2000" spc="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stok</a:t>
                      </a:r>
                      <a:r>
                        <a:rPr lang="en-US" sz="2000" spc="-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(-</a:t>
                      </a:r>
                      <a:r>
                        <a:rPr lang="en-US" sz="2000" spc="-50">
                          <a:effectLst/>
                        </a:rPr>
                        <a:t>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</a:rPr>
                        <a:t>7.000 </a:t>
                      </a:r>
                      <a:r>
                        <a:rPr lang="en-US" sz="2000" u="sng" spc="-25">
                          <a:effectLst/>
                        </a:rPr>
                        <a:t>TL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5315762"/>
                  </a:ext>
                </a:extLst>
              </a:tr>
              <a:tr h="276450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Dönem</a:t>
                      </a:r>
                      <a:r>
                        <a:rPr lang="en-US" sz="2000" spc="-4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İçinde</a:t>
                      </a:r>
                      <a:r>
                        <a:rPr lang="en-US" sz="2000" spc="-2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Üretimi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Tamamlanan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</a:rPr>
                        <a:t>Mamul</a:t>
                      </a:r>
                      <a:r>
                        <a:rPr lang="en-US" sz="2000" spc="-15">
                          <a:effectLst/>
                        </a:rPr>
                        <a:t> </a:t>
                      </a:r>
                      <a:r>
                        <a:rPr lang="en-US" sz="2000" spc="-10">
                          <a:effectLst/>
                        </a:rPr>
                        <a:t>Maliyeti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104.000 </a:t>
                      </a:r>
                      <a:r>
                        <a:rPr lang="en-US" sz="2000" spc="-25" dirty="0">
                          <a:effectLst/>
                        </a:rPr>
                        <a:t>TL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72438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61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18871" y="573704"/>
            <a:ext cx="10426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Kâr-Zarar</a:t>
            </a:r>
            <a:r>
              <a:rPr lang="tr-TR" sz="2400" b="1" spc="-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Tablosu</a:t>
            </a:r>
            <a:endParaRPr lang="tr-TR" sz="2400" dirty="0"/>
          </a:p>
        </p:txBody>
      </p:sp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640184"/>
              </p:ext>
            </p:extLst>
          </p:nvPr>
        </p:nvGraphicFramePr>
        <p:xfrm>
          <a:off x="618871" y="1738063"/>
          <a:ext cx="9860443" cy="2628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6183052">
                  <a:extLst>
                    <a:ext uri="{9D8B030D-6E8A-4147-A177-3AD203B41FA5}">
                      <a16:colId xmlns:a16="http://schemas.microsoft.com/office/drawing/2014/main" val="376142581"/>
                    </a:ext>
                  </a:extLst>
                </a:gridCol>
                <a:gridCol w="1975032">
                  <a:extLst>
                    <a:ext uri="{9D8B030D-6E8A-4147-A177-3AD203B41FA5}">
                      <a16:colId xmlns:a16="http://schemas.microsoft.com/office/drawing/2014/main" val="1156158405"/>
                    </a:ext>
                  </a:extLst>
                </a:gridCol>
                <a:gridCol w="147736">
                  <a:extLst>
                    <a:ext uri="{9D8B030D-6E8A-4147-A177-3AD203B41FA5}">
                      <a16:colId xmlns:a16="http://schemas.microsoft.com/office/drawing/2014/main" val="502713881"/>
                    </a:ext>
                  </a:extLst>
                </a:gridCol>
                <a:gridCol w="1554623">
                  <a:extLst>
                    <a:ext uri="{9D8B030D-6E8A-4147-A177-3AD203B41FA5}">
                      <a16:colId xmlns:a16="http://schemas.microsoft.com/office/drawing/2014/main" val="3946826140"/>
                    </a:ext>
                  </a:extLst>
                </a:gridCol>
              </a:tblGrid>
              <a:tr h="176530"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 spc="-10">
                          <a:effectLst/>
                        </a:rPr>
                        <a:t>Satışlar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210.000 </a:t>
                      </a:r>
                      <a:r>
                        <a:rPr lang="tr-TR" sz="2400" spc="-25">
                          <a:effectLst/>
                        </a:rPr>
                        <a:t>TL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8913750"/>
                  </a:ext>
                </a:extLst>
              </a:tr>
              <a:tr h="260350">
                <a:tc gridSpan="2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Satılan</a:t>
                      </a:r>
                      <a:r>
                        <a:rPr lang="tr-TR" sz="2400" spc="-10">
                          <a:effectLst/>
                        </a:rPr>
                        <a:t> </a:t>
                      </a:r>
                      <a:r>
                        <a:rPr lang="tr-TR" sz="2400">
                          <a:effectLst/>
                        </a:rPr>
                        <a:t>Mamul</a:t>
                      </a:r>
                      <a:r>
                        <a:rPr lang="tr-TR" sz="2400" spc="-5">
                          <a:effectLst/>
                        </a:rPr>
                        <a:t> </a:t>
                      </a:r>
                      <a:r>
                        <a:rPr lang="tr-TR" sz="2400" spc="-10">
                          <a:effectLst/>
                        </a:rPr>
                        <a:t>Maliyeti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6223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(108.000</a:t>
                      </a:r>
                      <a:r>
                        <a:rPr lang="tr-TR" sz="2400" spc="-5">
                          <a:effectLst/>
                        </a:rPr>
                        <a:t> </a:t>
                      </a:r>
                      <a:r>
                        <a:rPr lang="tr-TR" sz="2400" spc="-25">
                          <a:effectLst/>
                        </a:rPr>
                        <a:t>TL)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525777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marR="5905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Dönem</a:t>
                      </a:r>
                      <a:r>
                        <a:rPr lang="tr-TR" sz="2400" spc="-5">
                          <a:effectLst/>
                        </a:rPr>
                        <a:t> </a:t>
                      </a:r>
                      <a:r>
                        <a:rPr lang="tr-TR" sz="2400">
                          <a:effectLst/>
                        </a:rPr>
                        <a:t>başı</a:t>
                      </a:r>
                      <a:r>
                        <a:rPr lang="tr-TR" sz="2400" spc="-5">
                          <a:effectLst/>
                        </a:rPr>
                        <a:t> </a:t>
                      </a:r>
                      <a:r>
                        <a:rPr lang="tr-TR" sz="2400">
                          <a:effectLst/>
                        </a:rPr>
                        <a:t>mamul</a:t>
                      </a:r>
                      <a:r>
                        <a:rPr lang="tr-TR" sz="2400" spc="-5">
                          <a:effectLst/>
                        </a:rPr>
                        <a:t> </a:t>
                      </a:r>
                      <a:r>
                        <a:rPr lang="tr-TR" sz="2400" spc="-10">
                          <a:effectLst/>
                        </a:rPr>
                        <a:t>stoku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22.000 </a:t>
                      </a:r>
                      <a:r>
                        <a:rPr lang="tr-TR" sz="2400" spc="-25">
                          <a:effectLst/>
                        </a:rPr>
                        <a:t>TL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194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R="5905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Dönem</a:t>
                      </a:r>
                      <a:r>
                        <a:rPr lang="tr-TR" sz="2400" spc="-10">
                          <a:effectLst/>
                        </a:rPr>
                        <a:t> </a:t>
                      </a:r>
                      <a:r>
                        <a:rPr lang="tr-TR" sz="2400">
                          <a:effectLst/>
                        </a:rPr>
                        <a:t>içinde</a:t>
                      </a:r>
                      <a:r>
                        <a:rPr lang="tr-TR" sz="2400" spc="-10">
                          <a:effectLst/>
                        </a:rPr>
                        <a:t> </a:t>
                      </a:r>
                      <a:r>
                        <a:rPr lang="tr-TR" sz="2400">
                          <a:effectLst/>
                        </a:rPr>
                        <a:t>üretimi</a:t>
                      </a:r>
                      <a:r>
                        <a:rPr lang="tr-TR" sz="2400" spc="5">
                          <a:effectLst/>
                        </a:rPr>
                        <a:t> </a:t>
                      </a:r>
                      <a:r>
                        <a:rPr lang="tr-TR" sz="2400">
                          <a:effectLst/>
                        </a:rPr>
                        <a:t>tamamlanan</a:t>
                      </a:r>
                      <a:r>
                        <a:rPr lang="tr-TR" sz="2400" spc="-10">
                          <a:effectLst/>
                        </a:rPr>
                        <a:t> </a:t>
                      </a:r>
                      <a:r>
                        <a:rPr lang="tr-TR" sz="2400">
                          <a:effectLst/>
                        </a:rPr>
                        <a:t>mamul</a:t>
                      </a:r>
                      <a:r>
                        <a:rPr lang="tr-TR" sz="2400" spc="-5">
                          <a:effectLst/>
                        </a:rPr>
                        <a:t> </a:t>
                      </a:r>
                      <a:r>
                        <a:rPr lang="tr-TR" sz="2400" spc="-10">
                          <a:effectLst/>
                        </a:rPr>
                        <a:t>maliyeti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 u="sng">
                          <a:effectLst/>
                        </a:rPr>
                        <a:t>104.000 </a:t>
                      </a:r>
                      <a:r>
                        <a:rPr lang="tr-TR" sz="2400" u="sng" spc="-25">
                          <a:effectLst/>
                        </a:rPr>
                        <a:t>TL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000865"/>
                  </a:ext>
                </a:extLst>
              </a:tr>
              <a:tr h="260985">
                <a:tc>
                  <a:txBody>
                    <a:bodyPr/>
                    <a:lstStyle/>
                    <a:p>
                      <a:pPr marR="5905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Satışa</a:t>
                      </a:r>
                      <a:r>
                        <a:rPr lang="tr-TR" sz="2400" spc="-10">
                          <a:effectLst/>
                        </a:rPr>
                        <a:t> </a:t>
                      </a:r>
                      <a:r>
                        <a:rPr lang="tr-TR" sz="2400">
                          <a:effectLst/>
                        </a:rPr>
                        <a:t>hazır</a:t>
                      </a:r>
                      <a:r>
                        <a:rPr lang="tr-TR" sz="2400" spc="-5">
                          <a:effectLst/>
                        </a:rPr>
                        <a:t> </a:t>
                      </a:r>
                      <a:r>
                        <a:rPr lang="tr-TR" sz="2400">
                          <a:effectLst/>
                        </a:rPr>
                        <a:t>mamul </a:t>
                      </a:r>
                      <a:r>
                        <a:rPr lang="tr-TR" sz="2400" spc="-10">
                          <a:effectLst/>
                        </a:rPr>
                        <a:t>maliyeti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126.000 </a:t>
                      </a:r>
                      <a:r>
                        <a:rPr lang="tr-TR" sz="2400" spc="-25">
                          <a:effectLst/>
                        </a:rPr>
                        <a:t>TL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411985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marR="6223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Dönem</a:t>
                      </a:r>
                      <a:r>
                        <a:rPr lang="tr-TR" sz="2400" spc="-5">
                          <a:effectLst/>
                        </a:rPr>
                        <a:t> </a:t>
                      </a:r>
                      <a:r>
                        <a:rPr lang="tr-TR" sz="2400">
                          <a:effectLst/>
                        </a:rPr>
                        <a:t>sonu</a:t>
                      </a:r>
                      <a:r>
                        <a:rPr lang="tr-TR" sz="2400" spc="-5">
                          <a:effectLst/>
                        </a:rPr>
                        <a:t> </a:t>
                      </a:r>
                      <a:r>
                        <a:rPr lang="tr-TR" sz="2400">
                          <a:effectLst/>
                        </a:rPr>
                        <a:t>mamul </a:t>
                      </a:r>
                      <a:r>
                        <a:rPr lang="tr-TR" sz="2400" spc="-10">
                          <a:effectLst/>
                        </a:rPr>
                        <a:t>stoku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 u="sng">
                          <a:effectLst/>
                        </a:rPr>
                        <a:t>(18.000</a:t>
                      </a:r>
                      <a:r>
                        <a:rPr lang="tr-TR" sz="2400" u="sng" spc="-5">
                          <a:effectLst/>
                        </a:rPr>
                        <a:t> </a:t>
                      </a:r>
                      <a:r>
                        <a:rPr lang="tr-TR" sz="2400" u="sng" spc="-25">
                          <a:effectLst/>
                        </a:rPr>
                        <a:t>TL)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660343"/>
                  </a:ext>
                </a:extLst>
              </a:tr>
              <a:tr h="169545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Brüt</a:t>
                      </a:r>
                      <a:r>
                        <a:rPr lang="tr-TR" sz="2400" spc="-5">
                          <a:effectLst/>
                        </a:rPr>
                        <a:t> </a:t>
                      </a:r>
                      <a:r>
                        <a:rPr lang="tr-TR" sz="2400" spc="-25">
                          <a:effectLst/>
                        </a:rPr>
                        <a:t>Kâr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R="60325" algn="r">
                        <a:lnSpc>
                          <a:spcPts val="135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102.000 </a:t>
                      </a:r>
                      <a:r>
                        <a:rPr lang="tr-TR" sz="2400" spc="-25">
                          <a:effectLst/>
                        </a:rPr>
                        <a:t>TL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525101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Faaliyet</a:t>
                      </a:r>
                      <a:r>
                        <a:rPr lang="tr-TR" sz="2400" spc="-25">
                          <a:effectLst/>
                        </a:rPr>
                        <a:t> </a:t>
                      </a:r>
                      <a:r>
                        <a:rPr lang="tr-TR" sz="2400" spc="-10">
                          <a:effectLst/>
                        </a:rPr>
                        <a:t>Giderleri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R="59690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70.000 </a:t>
                      </a:r>
                      <a:r>
                        <a:rPr lang="tr-TR" sz="2400" spc="-25">
                          <a:effectLst/>
                        </a:rPr>
                        <a:t>TL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404091"/>
                  </a:ext>
                </a:extLst>
              </a:tr>
              <a:tr h="165735">
                <a:tc>
                  <a:txBody>
                    <a:bodyPr/>
                    <a:lstStyle/>
                    <a:p>
                      <a:pPr marR="5905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Ar-ge,</a:t>
                      </a:r>
                      <a:r>
                        <a:rPr lang="tr-TR" sz="2400" spc="-20">
                          <a:effectLst/>
                        </a:rPr>
                        <a:t> </a:t>
                      </a:r>
                      <a:r>
                        <a:rPr lang="tr-TR" sz="2400">
                          <a:effectLst/>
                        </a:rPr>
                        <a:t>Pazarlama,</a:t>
                      </a:r>
                      <a:r>
                        <a:rPr lang="tr-TR" sz="2400" spc="-15">
                          <a:effectLst/>
                        </a:rPr>
                        <a:t> </a:t>
                      </a:r>
                      <a:r>
                        <a:rPr lang="tr-TR" sz="2400">
                          <a:effectLst/>
                        </a:rPr>
                        <a:t>Dağıtım,</a:t>
                      </a:r>
                      <a:r>
                        <a:rPr lang="tr-TR" sz="2400" spc="-15">
                          <a:effectLst/>
                        </a:rPr>
                        <a:t> </a:t>
                      </a:r>
                      <a:r>
                        <a:rPr lang="tr-TR" sz="2400">
                          <a:effectLst/>
                        </a:rPr>
                        <a:t>Genel</a:t>
                      </a:r>
                      <a:r>
                        <a:rPr lang="tr-TR" sz="2400" spc="10">
                          <a:effectLst/>
                        </a:rPr>
                        <a:t> </a:t>
                      </a:r>
                      <a:r>
                        <a:rPr lang="tr-TR" sz="2400" spc="-10">
                          <a:effectLst/>
                        </a:rPr>
                        <a:t>yönetim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70.000 </a:t>
                      </a:r>
                      <a:r>
                        <a:rPr lang="tr-TR" sz="2400" spc="-25">
                          <a:effectLst/>
                        </a:rPr>
                        <a:t>TL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945083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Faaliyet</a:t>
                      </a:r>
                      <a:r>
                        <a:rPr lang="tr-TR" sz="2400" spc="-25">
                          <a:effectLst/>
                        </a:rPr>
                        <a:t> </a:t>
                      </a:r>
                      <a:r>
                        <a:rPr lang="tr-TR" sz="2400" spc="-20">
                          <a:effectLst/>
                        </a:rPr>
                        <a:t>Kârı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R="60325" algn="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32.000 </a:t>
                      </a:r>
                      <a:r>
                        <a:rPr lang="tr-TR" sz="2400" spc="-25" dirty="0">
                          <a:effectLst/>
                        </a:rPr>
                        <a:t>TL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005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58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496</Words>
  <Application>Microsoft Office PowerPoint</Application>
  <PresentationFormat>Geniş ekran</PresentationFormat>
  <Paragraphs>233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13</cp:revision>
  <dcterms:created xsi:type="dcterms:W3CDTF">2024-07-16T11:12:41Z</dcterms:created>
  <dcterms:modified xsi:type="dcterms:W3CDTF">2024-07-27T10:31:48Z</dcterms:modified>
</cp:coreProperties>
</file>