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97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88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495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13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63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41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20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11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0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96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B4C50-58ED-4F97-88BA-ED3AB2CBF7B6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4DA1-5C1B-41BF-A19B-CE69E66A17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694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27935" y="812799"/>
            <a:ext cx="11264065" cy="5022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 Maliyet Kontrolü ve Performans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Değerlendirme</a:t>
            </a:r>
          </a:p>
          <a:p>
            <a:endParaRPr lang="tr-TR" sz="24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Kontrol Teknikleri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Bütçeleme ve Bütçe Kontrolü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Standart Maliyetler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ABC (Activity-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Costing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Yöntemi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KPI (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Performance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Indicators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ve Performans Ölçümü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Benchmarking (Kıyaslama)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Verimlilik Analizi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Nakit Akış Yönetimi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Hedef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Maliyetleme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Target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Costing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Kaizen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(Sürekli İyileştirme)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Yalın Üretim (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Lean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Manufacturing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9791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95264" y="1901371"/>
            <a:ext cx="108661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Performans Ölçüm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Yöntemleri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Finansal Oran Analizi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Nakit Akış Analizi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Bütçe ve Sapma Analizi</a:t>
            </a:r>
          </a:p>
          <a:p>
            <a:pPr marL="457200" indent="-457200">
              <a:buAutoNum type="arabicPeriod"/>
            </a:pP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Balanced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Scorecard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(Dengeli Puan Kartı)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Ekonomik Katma Değer (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Economic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Value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Added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EVA)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Gelir Tablosu ve Bilanço Analizi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80035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</Words>
  <Application>Microsoft Office PowerPoint</Application>
  <PresentationFormat>Geniş ekran</PresentationFormat>
  <Paragraphs>20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2</cp:revision>
  <dcterms:created xsi:type="dcterms:W3CDTF">2024-07-17T15:57:20Z</dcterms:created>
  <dcterms:modified xsi:type="dcterms:W3CDTF">2024-07-17T15:58:25Z</dcterms:modified>
</cp:coreProperties>
</file>