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20D-0875-4100-B84F-08AF945DEE1A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8E27-9257-46D0-95F8-FE38F96E08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2707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20D-0875-4100-B84F-08AF945DEE1A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8E27-9257-46D0-95F8-FE38F96E08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5471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20D-0875-4100-B84F-08AF945DEE1A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8E27-9257-46D0-95F8-FE38F96E08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049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20D-0875-4100-B84F-08AF945DEE1A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8E27-9257-46D0-95F8-FE38F96E08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38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20D-0875-4100-B84F-08AF945DEE1A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8E27-9257-46D0-95F8-FE38F96E08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190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20D-0875-4100-B84F-08AF945DEE1A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8E27-9257-46D0-95F8-FE38F96E08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219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20D-0875-4100-B84F-08AF945DEE1A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8E27-9257-46D0-95F8-FE38F96E08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011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20D-0875-4100-B84F-08AF945DEE1A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8E27-9257-46D0-95F8-FE38F96E08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8214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20D-0875-4100-B84F-08AF945DEE1A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8E27-9257-46D0-95F8-FE38F96E08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63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20D-0875-4100-B84F-08AF945DEE1A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8E27-9257-46D0-95F8-FE38F96E08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1345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20D-0875-4100-B84F-08AF945DEE1A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8E27-9257-46D0-95F8-FE38F96E08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9569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E520D-0875-4100-B84F-08AF945DEE1A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68E27-9257-46D0-95F8-FE38F96E08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4336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22033" y="1553028"/>
            <a:ext cx="1116996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8. Karar Alma Sürecinde Maliyet 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Bilgisi</a:t>
            </a:r>
          </a:p>
          <a:p>
            <a:endParaRPr lang="tr-TR" sz="24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Rekabet Analizi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Pazar Tanımlaması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Rakiplerin Tanımlanması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Rakiplerin Güçlü ve Zayıf Yönleri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Pazar Eğilimleri ve Müşteri Davranışları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Rekabet Stratejileri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743297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66871" y="2257361"/>
            <a:ext cx="1112512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Fiyatlandırma 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Stratejileri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 Artı Fiyatlandırma (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Cost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-Plus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Pricing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Hedef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Maliyetleme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Target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Costing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Değer Temelli Fiyatlandırma (Value-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Based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Pricing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Rekabetçi Fiyatlandırma (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Competitive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Pricing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Psikolojik Fiyatlandırma (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Psychological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Pricing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Dinamik Fiyatlandırma (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Dynamic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Pricing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126906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10825" y="1669142"/>
            <a:ext cx="1108117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Karar Alma Süreçleri ve Maliyet 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Verileri</a:t>
            </a:r>
          </a:p>
          <a:p>
            <a:endParaRPr lang="tr-TR" sz="2400" b="1" dirty="0">
              <a:latin typeface="Times New Roman" panose="02020603050405020304" pitchFamily="18" charset="0"/>
            </a:endParaRP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Karar Alma Süreci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Sorunun Tanımlanması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Bilgi Toplama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Alternatiflerin Geliştirilmesi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Alternatiflerin Değerlendirilmesi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Karar Verme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Kararın Uygulanması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Sonuçların İzlenmesi ve Değerlendirilmesi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281523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69442" y="2002971"/>
            <a:ext cx="1092255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Maliyet Verilerinin 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Kullanımı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Maliyet-Fayda Analizi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Maliyet-Hacim-Kâr Analizi (CVP Analizi)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Bağıl Maliyet Analizi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Sabit ve Değişken Maliyetlerin Analizi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Tam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Maliyetleme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ve Direkt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Maliyetleme</a:t>
            </a:r>
            <a:endParaRPr lang="tr-TR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Bütçeleme ve Sapma Analizi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95451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526638" y="2336801"/>
            <a:ext cx="9663875" cy="2478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Örnek Karar Alma Senaryoları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Yatırım Kararları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Ürün Portföy Kararları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Fiyatlandırma Kararları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 Azaltma Kararları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849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132</Words>
  <Application>Microsoft Office PowerPoint</Application>
  <PresentationFormat>Geniş ekran</PresentationFormat>
  <Paragraphs>37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2</cp:revision>
  <dcterms:created xsi:type="dcterms:W3CDTF">2024-07-17T16:07:52Z</dcterms:created>
  <dcterms:modified xsi:type="dcterms:W3CDTF">2024-07-17T16:13:38Z</dcterms:modified>
</cp:coreProperties>
</file>